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566" r:id="rId4"/>
    <p:sldId id="527" r:id="rId5"/>
    <p:sldId id="528" r:id="rId6"/>
    <p:sldId id="258" r:id="rId7"/>
    <p:sldId id="529" r:id="rId8"/>
    <p:sldId id="443" r:id="rId9"/>
    <p:sldId id="531" r:id="rId10"/>
    <p:sldId id="532" r:id="rId11"/>
    <p:sldId id="530" r:id="rId12"/>
    <p:sldId id="533" r:id="rId13"/>
    <p:sldId id="272" r:id="rId14"/>
    <p:sldId id="444" r:id="rId15"/>
    <p:sldId id="445" r:id="rId16"/>
    <p:sldId id="446" r:id="rId17"/>
    <p:sldId id="447" r:id="rId18"/>
    <p:sldId id="448" r:id="rId19"/>
    <p:sldId id="449" r:id="rId20"/>
    <p:sldId id="450" r:id="rId21"/>
    <p:sldId id="534" r:id="rId22"/>
    <p:sldId id="452" r:id="rId23"/>
    <p:sldId id="454" r:id="rId24"/>
    <p:sldId id="455" r:id="rId25"/>
    <p:sldId id="456" r:id="rId26"/>
    <p:sldId id="457" r:id="rId27"/>
    <p:sldId id="459" r:id="rId28"/>
    <p:sldId id="460" r:id="rId29"/>
    <p:sldId id="461" r:id="rId30"/>
    <p:sldId id="462" r:id="rId31"/>
    <p:sldId id="535" r:id="rId32"/>
    <p:sldId id="465" r:id="rId33"/>
    <p:sldId id="466" r:id="rId34"/>
    <p:sldId id="467" r:id="rId35"/>
    <p:sldId id="536" r:id="rId36"/>
    <p:sldId id="468" r:id="rId37"/>
    <p:sldId id="469" r:id="rId38"/>
    <p:sldId id="537" r:id="rId39"/>
    <p:sldId id="538" r:id="rId40"/>
    <p:sldId id="539" r:id="rId41"/>
    <p:sldId id="470" r:id="rId42"/>
    <p:sldId id="471" r:id="rId43"/>
    <p:sldId id="472" r:id="rId44"/>
    <p:sldId id="473" r:id="rId45"/>
    <p:sldId id="474" r:id="rId46"/>
    <p:sldId id="475" r:id="rId47"/>
    <p:sldId id="540" r:id="rId48"/>
    <p:sldId id="541" r:id="rId49"/>
    <p:sldId id="542" r:id="rId50"/>
    <p:sldId id="476" r:id="rId51"/>
    <p:sldId id="267" r:id="rId52"/>
    <p:sldId id="477" r:id="rId53"/>
    <p:sldId id="479" r:id="rId54"/>
    <p:sldId id="480" r:id="rId55"/>
    <p:sldId id="481" r:id="rId56"/>
    <p:sldId id="483" r:id="rId57"/>
    <p:sldId id="484" r:id="rId58"/>
    <p:sldId id="543" r:id="rId59"/>
    <p:sldId id="544" r:id="rId60"/>
    <p:sldId id="485" r:id="rId61"/>
    <p:sldId id="545" r:id="rId62"/>
    <p:sldId id="488" r:id="rId63"/>
    <p:sldId id="546" r:id="rId64"/>
    <p:sldId id="547" r:id="rId65"/>
    <p:sldId id="490" r:id="rId66"/>
    <p:sldId id="491" r:id="rId67"/>
    <p:sldId id="492" r:id="rId68"/>
    <p:sldId id="493" r:id="rId69"/>
    <p:sldId id="548" r:id="rId70"/>
    <p:sldId id="495" r:id="rId71"/>
    <p:sldId id="496" r:id="rId72"/>
    <p:sldId id="497" r:id="rId73"/>
    <p:sldId id="498" r:id="rId74"/>
    <p:sldId id="499" r:id="rId75"/>
    <p:sldId id="500" r:id="rId76"/>
    <p:sldId id="549" r:id="rId77"/>
    <p:sldId id="501" r:id="rId78"/>
    <p:sldId id="268" r:id="rId79"/>
    <p:sldId id="502" r:id="rId80"/>
    <p:sldId id="396" r:id="rId81"/>
    <p:sldId id="550" r:id="rId82"/>
    <p:sldId id="551" r:id="rId83"/>
    <p:sldId id="552" r:id="rId84"/>
    <p:sldId id="553" r:id="rId85"/>
    <p:sldId id="504" r:id="rId86"/>
    <p:sldId id="269" r:id="rId87"/>
    <p:sldId id="554" r:id="rId88"/>
    <p:sldId id="404" r:id="rId89"/>
    <p:sldId id="505" r:id="rId90"/>
    <p:sldId id="506" r:id="rId91"/>
    <p:sldId id="507" r:id="rId92"/>
    <p:sldId id="555" r:id="rId93"/>
    <p:sldId id="509" r:id="rId94"/>
    <p:sldId id="556" r:id="rId95"/>
    <p:sldId id="342" r:id="rId96"/>
    <p:sldId id="270" r:id="rId97"/>
    <p:sldId id="558" r:id="rId98"/>
    <p:sldId id="559" r:id="rId99"/>
    <p:sldId id="514" r:id="rId100"/>
    <p:sldId id="515" r:id="rId101"/>
    <p:sldId id="560" r:id="rId102"/>
    <p:sldId id="561" r:id="rId103"/>
    <p:sldId id="518" r:id="rId104"/>
    <p:sldId id="521" r:id="rId105"/>
    <p:sldId id="562" r:id="rId106"/>
    <p:sldId id="522" r:id="rId107"/>
    <p:sldId id="523" r:id="rId108"/>
    <p:sldId id="524" r:id="rId109"/>
    <p:sldId id="525" r:id="rId110"/>
    <p:sldId id="563" r:id="rId111"/>
    <p:sldId id="414" r:id="rId112"/>
    <p:sldId id="415" r:id="rId113"/>
    <p:sldId id="416" r:id="rId114"/>
    <p:sldId id="526" r:id="rId115"/>
    <p:sldId id="565" r:id="rId116"/>
    <p:sldId id="564" r:id="rId117"/>
    <p:sldId id="421" r:id="rId118"/>
  </p:sldIdLst>
  <p:sldSz cx="12192000" cy="6858000"/>
  <p:notesSz cx="6858000" cy="9144000"/>
  <p:embeddedFontLst>
    <p:embeddedFont>
      <p:font typeface="Playfair Display" panose="020B0604020202020204" charset="0"/>
      <p:regular r:id="rId119"/>
      <p:bold r:id="rId120"/>
      <p:italic r:id="rId121"/>
      <p:boldItalic r:id="rId122"/>
    </p:embeddedFont>
    <p:embeddedFont>
      <p:font typeface="Calibri" panose="020F0502020204030204" pitchFamily="34" charset="0"/>
      <p:regular r:id="rId123"/>
      <p:bold r:id="rId124"/>
      <p:italic r:id="rId125"/>
      <p:boldItalic r:id="rId126"/>
    </p:embeddedFont>
    <p:embeddedFont>
      <p:font typeface="4804_KwangMD_PukluK" panose="020B0604020202020204" charset="0"/>
      <p:regular r:id="rId127"/>
    </p:embeddedFont>
    <p:embeddedFont>
      <p:font typeface="Amatic SC" panose="020B0604020202020204" charset="-79"/>
      <p:regular r:id="rId128"/>
      <p:bold r:id="rId129"/>
    </p:embeddedFont>
    <p:embeddedFont>
      <p:font typeface="Cabin" panose="020B0604020202020204" charset="0"/>
      <p:regular r:id="rId130"/>
      <p:bold r:id="rId131"/>
      <p:italic r:id="rId132"/>
      <p:boldItalic r:id="rId133"/>
    </p:embeddedFont>
    <p:embeddedFont>
      <p:font typeface="Calibri Light" panose="020F0302020204030204" pitchFamily="34" charset="0"/>
      <p:regular r:id="rId134"/>
      <p:italic r:id="rId135"/>
    </p:embeddedFont>
    <p:embeddedFont>
      <p:font typeface="Wingdings 2" panose="05020102010507070707" pitchFamily="18" charset="2"/>
      <p:regular r:id="rId136"/>
    </p:embeddedFont>
    <p:embeddedFont>
      <p:font typeface="Cordia New" panose="020B0304020202020204" pitchFamily="34" charset="-34"/>
      <p:regular r:id="rId137"/>
      <p:bold r:id="rId138"/>
      <p:italic r:id="rId139"/>
      <p:boldItalic r:id="rId140"/>
    </p:embeddedFont>
    <p:embeddedFont>
      <p:font typeface="Karla" panose="020B0604020202020204" charset="0"/>
      <p:regular r:id="rId141"/>
      <p:bold r:id="rId142"/>
    </p:embeddedFont>
    <p:embeddedFont>
      <p:font typeface="Cambria Math" panose="02040503050406030204" pitchFamily="18" charset="0"/>
      <p:regular r:id="rId143"/>
    </p:embeddedFont>
    <p:embeddedFont>
      <p:font typeface="FC Candy" panose="020B0604020202020204" charset="-34"/>
      <p:regular r:id="rId144"/>
      <p:italic r:id="rId145"/>
    </p:embeddedFont>
    <p:embeddedFont>
      <p:font typeface="Angsana New" panose="02020603050405020304" pitchFamily="18" charset="-34"/>
      <p:regular r:id="rId146"/>
      <p:bold r:id="rId147"/>
      <p:italic r:id="rId148"/>
      <p:boldItalic r:id="rId149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3F3D1"/>
    <a:srgbClr val="FFDDEA"/>
    <a:srgbClr val="F95858"/>
    <a:srgbClr val="E2F8A8"/>
    <a:srgbClr val="EBD6F6"/>
    <a:srgbClr val="A6DFDA"/>
    <a:srgbClr val="ADCCFF"/>
    <a:srgbClr val="C588E4"/>
    <a:srgbClr val="FF8F97"/>
    <a:srgbClr val="D9E8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237" autoAdjust="0"/>
    <p:restoredTop sz="94660"/>
  </p:normalViewPr>
  <p:slideViewPr>
    <p:cSldViewPr snapToGrid="0">
      <p:cViewPr varScale="1">
        <p:scale>
          <a:sx n="68" d="100"/>
          <a:sy n="68" d="100"/>
        </p:scale>
        <p:origin x="96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font" Target="fonts/font20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font" Target="fonts/font10.fntdata"/><Relationship Id="rId149" Type="http://schemas.openxmlformats.org/officeDocument/2006/relationships/font" Target="fonts/font31.fntdata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font" Target="fonts/font16.fntdata"/><Relationship Id="rId139" Type="http://schemas.openxmlformats.org/officeDocument/2006/relationships/font" Target="fonts/font21.fntdata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presProps" Target="presProps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font" Target="fonts/font6.fntdata"/><Relationship Id="rId129" Type="http://schemas.openxmlformats.org/officeDocument/2006/relationships/font" Target="fonts/font11.fntdata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font" Target="fonts/font22.fntdata"/><Relationship Id="rId145" Type="http://schemas.openxmlformats.org/officeDocument/2006/relationships/font" Target="fonts/font27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font" Target="fonts/font1.fntdata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font" Target="fonts/font12.fntdata"/><Relationship Id="rId135" Type="http://schemas.openxmlformats.org/officeDocument/2006/relationships/font" Target="fonts/font17.fntdata"/><Relationship Id="rId151" Type="http://schemas.openxmlformats.org/officeDocument/2006/relationships/viewProps" Target="view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font" Target="fonts/font2.fntdata"/><Relationship Id="rId125" Type="http://schemas.openxmlformats.org/officeDocument/2006/relationships/font" Target="fonts/font7.fntdata"/><Relationship Id="rId141" Type="http://schemas.openxmlformats.org/officeDocument/2006/relationships/font" Target="fonts/font23.fntdata"/><Relationship Id="rId146" Type="http://schemas.openxmlformats.org/officeDocument/2006/relationships/font" Target="fonts/font28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font" Target="fonts/font13.fntdata"/><Relationship Id="rId136" Type="http://schemas.openxmlformats.org/officeDocument/2006/relationships/font" Target="fonts/font18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theme" Target="theme/theme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font" Target="fonts/font8.fntdata"/><Relationship Id="rId147" Type="http://schemas.openxmlformats.org/officeDocument/2006/relationships/font" Target="fonts/font29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font" Target="fonts/font3.fntdata"/><Relationship Id="rId142" Type="http://schemas.openxmlformats.org/officeDocument/2006/relationships/font" Target="fonts/font24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font" Target="fonts/font19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font" Target="fonts/font14.fntdata"/><Relationship Id="rId153" Type="http://schemas.openxmlformats.org/officeDocument/2006/relationships/tableStyles" Target="tableStyle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font" Target="fonts/font9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font" Target="fonts/font4.fntdata"/><Relationship Id="rId143" Type="http://schemas.openxmlformats.org/officeDocument/2006/relationships/font" Target="fonts/font25.fntdata"/><Relationship Id="rId148" Type="http://schemas.openxmlformats.org/officeDocument/2006/relationships/font" Target="fonts/font30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font" Target="fonts/font15.fntdata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font" Target="fonts/font5.fntdata"/><Relationship Id="rId144" Type="http://schemas.openxmlformats.org/officeDocument/2006/relationships/font" Target="fonts/font26.fntdata"/><Relationship Id="rId90" Type="http://schemas.openxmlformats.org/officeDocument/2006/relationships/slide" Target="slides/slide89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15/09/68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4" Type="http://schemas.openxmlformats.org/officeDocument/2006/relationships/audio" Target="../media/audio1.wav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3" Type="http://schemas.openxmlformats.org/officeDocument/2006/relationships/slide" Target="slide51.xml"/><Relationship Id="rId7" Type="http://schemas.openxmlformats.org/officeDocument/2006/relationships/slide" Target="slide112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96.xml"/><Relationship Id="rId5" Type="http://schemas.openxmlformats.org/officeDocument/2006/relationships/slide" Target="slide86.xml"/><Relationship Id="rId10" Type="http://schemas.openxmlformats.org/officeDocument/2006/relationships/image" Target="../media/image3.png"/><Relationship Id="rId4" Type="http://schemas.openxmlformats.org/officeDocument/2006/relationships/slide" Target="slide78.xml"/><Relationship Id="rId9" Type="http://schemas.openxmlformats.org/officeDocument/2006/relationships/slide" Target="slide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51.xml"/><Relationship Id="rId13" Type="http://schemas.openxmlformats.org/officeDocument/2006/relationships/slide" Target="slide2.xml"/><Relationship Id="rId3" Type="http://schemas.openxmlformats.org/officeDocument/2006/relationships/image" Target="../media/image2.png"/><Relationship Id="rId7" Type="http://schemas.openxmlformats.org/officeDocument/2006/relationships/slide" Target="slide6.xml"/><Relationship Id="rId12" Type="http://schemas.openxmlformats.org/officeDocument/2006/relationships/slide" Target="slide112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11" Type="http://schemas.openxmlformats.org/officeDocument/2006/relationships/slide" Target="slide96.xml"/><Relationship Id="rId5" Type="http://schemas.openxmlformats.org/officeDocument/2006/relationships/image" Target="../media/image7.png"/><Relationship Id="rId15" Type="http://schemas.openxmlformats.org/officeDocument/2006/relationships/image" Target="../media/image9.png"/><Relationship Id="rId10" Type="http://schemas.openxmlformats.org/officeDocument/2006/relationships/slide" Target="slide86.xml"/><Relationship Id="rId4" Type="http://schemas.openxmlformats.org/officeDocument/2006/relationships/image" Target="../media/image6.png"/><Relationship Id="rId9" Type="http://schemas.openxmlformats.org/officeDocument/2006/relationships/slide" Target="slide78.xml"/><Relationship Id="rId1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10.png"/><Relationship Id="rId9" Type="http://schemas.openxmlformats.org/officeDocument/2006/relationships/slide" Target="slide96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10.png"/><Relationship Id="rId9" Type="http://schemas.openxmlformats.org/officeDocument/2006/relationships/slide" Target="slide96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10.png"/><Relationship Id="rId9" Type="http://schemas.openxmlformats.org/officeDocument/2006/relationships/slide" Target="slide96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10.png"/><Relationship Id="rId9" Type="http://schemas.openxmlformats.org/officeDocument/2006/relationships/slide" Target="slide96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11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12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1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14.png"/><Relationship Id="rId9" Type="http://schemas.openxmlformats.org/officeDocument/2006/relationships/slide" Target="slide96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8.png"/><Relationship Id="rId9" Type="http://schemas.openxmlformats.org/officeDocument/2006/relationships/slide" Target="slide96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13" Type="http://schemas.openxmlformats.org/officeDocument/2006/relationships/image" Target="../media/image15.png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19" Type="http://schemas.openxmlformats.org/officeDocument/2006/relationships/audio" Target="../media/audio1.wav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13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8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16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image" Target="../media/image17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47.png"/><Relationship Id="rId9" Type="http://schemas.openxmlformats.org/officeDocument/2006/relationships/slide" Target="slide96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18.png"/><Relationship Id="rId9" Type="http://schemas.openxmlformats.org/officeDocument/2006/relationships/slide" Target="slide96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86.xml"/><Relationship Id="rId3" Type="http://schemas.openxmlformats.org/officeDocument/2006/relationships/image" Target="../media/image2.png"/><Relationship Id="rId7" Type="http://schemas.openxmlformats.org/officeDocument/2006/relationships/slide" Target="slide78.xml"/><Relationship Id="rId12" Type="http://schemas.openxmlformats.org/officeDocument/2006/relationships/image" Target="../media/image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51.xml"/><Relationship Id="rId11" Type="http://schemas.openxmlformats.org/officeDocument/2006/relationships/slide" Target="slide2.xml"/><Relationship Id="rId5" Type="http://schemas.openxmlformats.org/officeDocument/2006/relationships/slide" Target="slide6.xml"/><Relationship Id="rId10" Type="http://schemas.openxmlformats.org/officeDocument/2006/relationships/slide" Target="slide112.xml"/><Relationship Id="rId4" Type="http://schemas.openxmlformats.org/officeDocument/2006/relationships/image" Target="../media/image19.png"/><Relationship Id="rId9" Type="http://schemas.openxmlformats.org/officeDocument/2006/relationships/slide" Target="slide96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96.xml"/><Relationship Id="rId3" Type="http://schemas.openxmlformats.org/officeDocument/2006/relationships/image" Target="../media/image2.png"/><Relationship Id="rId7" Type="http://schemas.openxmlformats.org/officeDocument/2006/relationships/slide" Target="slide86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78.xml"/><Relationship Id="rId11" Type="http://schemas.openxmlformats.org/officeDocument/2006/relationships/image" Target="../media/image3.png"/><Relationship Id="rId5" Type="http://schemas.openxmlformats.org/officeDocument/2006/relationships/slide" Target="slide51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1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565425" y="1593228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206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7  การคูณ</a:t>
            </a:r>
            <a:endParaRPr kumimoji="0" lang="en-US" sz="6600" b="1" i="0" u="none" strike="noStrike" kern="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037200" y="3750180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0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ชั้นประถมศึกษาปีที่ 3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>
        <p:sndAc>
          <p:stSnd>
            <p:snd r:embed="rId2" name="chimes.wav"/>
          </p:stSnd>
        </p:sndAc>
      </p:transition>
    </mc:Choice>
    <mc:Fallback xmlns="">
      <p:transition>
        <p:sndAc>
          <p:stSnd>
            <p:snd r:embed="rId4" name="chimes.wav"/>
          </p:stSnd>
        </p:sndAc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1A174605-CD42-4B9F-BE5A-DD3D7418F117}"/>
              </a:ext>
            </a:extLst>
          </p:cNvPr>
          <p:cNvGrpSpPr/>
          <p:nvPr/>
        </p:nvGrpSpPr>
        <p:grpSpPr>
          <a:xfrm>
            <a:off x="1336227" y="1727738"/>
            <a:ext cx="1219500" cy="1198800"/>
            <a:chOff x="1819302" y="2003780"/>
            <a:chExt cx="1219500" cy="1198800"/>
          </a:xfrm>
        </p:grpSpPr>
        <p:sp>
          <p:nvSpPr>
            <p:cNvPr id="146" name="Google Shape;557;p28">
              <a:extLst>
                <a:ext uri="{FF2B5EF4-FFF2-40B4-BE49-F238E27FC236}">
                  <a16:creationId xmlns:a16="http://schemas.microsoft.com/office/drawing/2014/main" id="{D4C44E20-EEBD-4F0E-9A71-B2FCDAD28A96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7" name="Google Shape;561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0929603-C10C-42BC-A73C-27CBEDFD83D8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8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908427B5-5953-4213-AE86-11AB8809BBFA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</a:t>
              </a:r>
            </a:p>
          </p:txBody>
        </p: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B376D8DB-F494-4B09-B253-FDB80C0D476C}"/>
              </a:ext>
            </a:extLst>
          </p:cNvPr>
          <p:cNvGrpSpPr/>
          <p:nvPr/>
        </p:nvGrpSpPr>
        <p:grpSpPr>
          <a:xfrm>
            <a:off x="6077078" y="1727738"/>
            <a:ext cx="1219575" cy="1198800"/>
            <a:chOff x="5697552" y="2003780"/>
            <a:chExt cx="1219575" cy="1198800"/>
          </a:xfrm>
        </p:grpSpPr>
        <p:sp>
          <p:nvSpPr>
            <p:cNvPr id="150" name="Google Shape;558;p28">
              <a:extLst>
                <a:ext uri="{FF2B5EF4-FFF2-40B4-BE49-F238E27FC236}">
                  <a16:creationId xmlns:a16="http://schemas.microsoft.com/office/drawing/2014/main" id="{D8C8FF43-050B-418D-A9B1-1D9E36688976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1" name="Google Shape;563;p28">
              <a:extLst>
                <a:ext uri="{FF2B5EF4-FFF2-40B4-BE49-F238E27FC236}">
                  <a16:creationId xmlns:a16="http://schemas.microsoft.com/office/drawing/2014/main" id="{7ABED70B-9DD5-432B-9434-5578E05F5F2E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F7B5DB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2" name="Google Shape;569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FDB1EBA-503A-4337-8177-D3DB9E188DEA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2</a:t>
              </a:r>
            </a:p>
          </p:txBody>
        </p:sp>
      </p:grpSp>
      <p:sp>
        <p:nvSpPr>
          <p:cNvPr id="153" name="Google Shape;570;p28">
            <a:hlinkClick r:id="rId5" action="ppaction://hlinksldjump"/>
            <a:extLst>
              <a:ext uri="{FF2B5EF4-FFF2-40B4-BE49-F238E27FC236}">
                <a16:creationId xmlns:a16="http://schemas.microsoft.com/office/drawing/2014/main" id="{7B3622D8-4850-4DC5-8F51-4C320C2C4736}"/>
              </a:ext>
            </a:extLst>
          </p:cNvPr>
          <p:cNvSpPr txBox="1">
            <a:spLocks/>
          </p:cNvSpPr>
          <p:nvPr/>
        </p:nvSpPr>
        <p:spPr>
          <a:xfrm>
            <a:off x="7420584" y="1893664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การหาผลคูณของจำนวนหนึ่งหลักกับจำนวนสามหลักโดยการตั้งคูณ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D0371243-28BC-453D-AF58-A877A5DC0228}"/>
              </a:ext>
            </a:extLst>
          </p:cNvPr>
          <p:cNvGrpSpPr/>
          <p:nvPr/>
        </p:nvGrpSpPr>
        <p:grpSpPr>
          <a:xfrm>
            <a:off x="1356777" y="3215044"/>
            <a:ext cx="1219500" cy="1198800"/>
            <a:chOff x="1819302" y="3451930"/>
            <a:chExt cx="1219500" cy="1198800"/>
          </a:xfrm>
        </p:grpSpPr>
        <p:sp>
          <p:nvSpPr>
            <p:cNvPr id="155" name="Google Shape;559;p28">
              <a:extLst>
                <a:ext uri="{FF2B5EF4-FFF2-40B4-BE49-F238E27FC236}">
                  <a16:creationId xmlns:a16="http://schemas.microsoft.com/office/drawing/2014/main" id="{7E4A5214-543E-413F-B405-F7483E9483E3}"/>
                </a:ext>
              </a:extLst>
            </p:cNvPr>
            <p:cNvSpPr/>
            <p:nvPr/>
          </p:nvSpPr>
          <p:spPr>
            <a:xfrm>
              <a:off x="1839852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97D7B3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6" name="Google Shape;562;p28">
              <a:extLst>
                <a:ext uri="{FF2B5EF4-FFF2-40B4-BE49-F238E27FC236}">
                  <a16:creationId xmlns:a16="http://schemas.microsoft.com/office/drawing/2014/main" id="{B36376FD-8E34-4BB0-A301-58B547898C5E}"/>
                </a:ext>
              </a:extLst>
            </p:cNvPr>
            <p:cNvSpPr/>
            <p:nvPr/>
          </p:nvSpPr>
          <p:spPr>
            <a:xfrm>
              <a:off x="1911552" y="3523630"/>
              <a:ext cx="1055400" cy="1055400"/>
            </a:xfrm>
            <a:prstGeom prst="ellipse">
              <a:avLst/>
            </a:prstGeom>
            <a:solidFill>
              <a:srgbClr val="80C1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7" name="Google Shape;572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5CDEB89D-C906-4DD5-A597-F927E02926F8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3</a:t>
              </a:r>
            </a:p>
          </p:txBody>
        </p:sp>
      </p:grpSp>
      <p:sp>
        <p:nvSpPr>
          <p:cNvPr id="158" name="Google Shape;573;p28">
            <a:hlinkClick r:id="rId6" action="ppaction://hlinksldjump"/>
            <a:extLst>
              <a:ext uri="{FF2B5EF4-FFF2-40B4-BE49-F238E27FC236}">
                <a16:creationId xmlns:a16="http://schemas.microsoft.com/office/drawing/2014/main" id="{0B392D3C-EFAF-4C59-BC2E-A8B1A83ECEBA}"/>
              </a:ext>
            </a:extLst>
          </p:cNvPr>
          <p:cNvSpPr txBox="1">
            <a:spLocks/>
          </p:cNvSpPr>
          <p:nvPr/>
        </p:nvSpPr>
        <p:spPr>
          <a:xfrm>
            <a:off x="2650076" y="3359886"/>
            <a:ext cx="3529789" cy="10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</a:t>
            </a:r>
            <a:r>
              <a:rPr lang="th-TH" sz="2200" kern="0" dirty="0" smtClean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หาผล</a:t>
            </a:r>
            <a:r>
              <a:rPr kumimoji="0" lang="th-TH" sz="22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คูณของจำนวนหนึ่งหลักกับจำนวนสี่หลักโดยการตั้งคูณ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8A439553-FA87-42B2-9960-75A975C7A959}"/>
              </a:ext>
            </a:extLst>
          </p:cNvPr>
          <p:cNvGrpSpPr/>
          <p:nvPr/>
        </p:nvGrpSpPr>
        <p:grpSpPr>
          <a:xfrm>
            <a:off x="6087465" y="3215044"/>
            <a:ext cx="1219575" cy="1198800"/>
            <a:chOff x="5697552" y="3451930"/>
            <a:chExt cx="1219575" cy="1198800"/>
          </a:xfrm>
        </p:grpSpPr>
        <p:sp>
          <p:nvSpPr>
            <p:cNvPr id="160" name="Google Shape;560;p28">
              <a:extLst>
                <a:ext uri="{FF2B5EF4-FFF2-40B4-BE49-F238E27FC236}">
                  <a16:creationId xmlns:a16="http://schemas.microsoft.com/office/drawing/2014/main" id="{0D95EAF4-D5BE-4905-B788-C6DB422FF3CF}"/>
                </a:ext>
              </a:extLst>
            </p:cNvPr>
            <p:cNvSpPr/>
            <p:nvPr/>
          </p:nvSpPr>
          <p:spPr>
            <a:xfrm>
              <a:off x="5718327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FA645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1" name="Google Shape;564;p28">
              <a:extLst>
                <a:ext uri="{FF2B5EF4-FFF2-40B4-BE49-F238E27FC236}">
                  <a16:creationId xmlns:a16="http://schemas.microsoft.com/office/drawing/2014/main" id="{692AAE03-7F9C-445A-8A41-F0BB6A5917A5}"/>
                </a:ext>
              </a:extLst>
            </p:cNvPr>
            <p:cNvSpPr/>
            <p:nvPr/>
          </p:nvSpPr>
          <p:spPr>
            <a:xfrm>
              <a:off x="5790027" y="3523630"/>
              <a:ext cx="1055400" cy="1055400"/>
            </a:xfrm>
            <a:prstGeom prst="ellipse">
              <a:avLst/>
            </a:prstGeom>
            <a:solidFill>
              <a:srgbClr val="FFA6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2" name="Google Shape;575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5BE5F54C-CAC9-4C58-8AD9-AC365B3F7E57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4</a:t>
              </a:r>
            </a:p>
          </p:txBody>
        </p:sp>
      </p:grpSp>
      <p:sp>
        <p:nvSpPr>
          <p:cNvPr id="16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15553899-EBF9-484E-819C-06E7FD808D6B}"/>
              </a:ext>
            </a:extLst>
          </p:cNvPr>
          <p:cNvSpPr txBox="1">
            <a:spLocks/>
          </p:cNvSpPr>
          <p:nvPr/>
        </p:nvSpPr>
        <p:spPr>
          <a:xfrm>
            <a:off x="7420584" y="3377065"/>
            <a:ext cx="300875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lang="th-TH" sz="2200" kern="0" dirty="0" smtClean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หาผลคูณของจำนวนสองหลักกับ </a:t>
            </a:r>
            <a:r>
              <a:rPr lang="en-US" sz="2200" kern="0" dirty="0" smtClean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10 20 30 </a:t>
            </a:r>
            <a:r>
              <a:rPr lang="en-US" sz="2200" kern="0" dirty="0" smtClean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…</a:t>
            </a:r>
            <a:r>
              <a:rPr lang="th-TH" sz="2200" kern="0" dirty="0" smtClean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 </a:t>
            </a:r>
            <a:r>
              <a:rPr lang="en-US" sz="2200" kern="0" dirty="0" smtClean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90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64" name="Google Shape;578;p28">
            <a:extLst>
              <a:ext uri="{FF2B5EF4-FFF2-40B4-BE49-F238E27FC236}">
                <a16:creationId xmlns:a16="http://schemas.microsoft.com/office/drawing/2014/main" id="{87C8B5EB-21DB-49BF-A4B7-97EB8D5A320C}"/>
              </a:ext>
            </a:extLst>
          </p:cNvPr>
          <p:cNvSpPr/>
          <p:nvPr/>
        </p:nvSpPr>
        <p:spPr>
          <a:xfrm>
            <a:off x="4136358" y="929531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165" name="Google Shape;579;p28">
            <a:extLst>
              <a:ext uri="{FF2B5EF4-FFF2-40B4-BE49-F238E27FC236}">
                <a16:creationId xmlns:a16="http://schemas.microsoft.com/office/drawing/2014/main" id="{698F12A4-B0F1-4025-B81D-2D9FABE8260E}"/>
              </a:ext>
            </a:extLst>
          </p:cNvPr>
          <p:cNvSpPr/>
          <p:nvPr/>
        </p:nvSpPr>
        <p:spPr>
          <a:xfrm>
            <a:off x="3082978" y="1215354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grpSp>
        <p:nvGrpSpPr>
          <p:cNvPr id="166" name="Google Shape;580;p28">
            <a:extLst>
              <a:ext uri="{FF2B5EF4-FFF2-40B4-BE49-F238E27FC236}">
                <a16:creationId xmlns:a16="http://schemas.microsoft.com/office/drawing/2014/main" id="{39B6D312-0A51-4CB2-B62D-0580ED453703}"/>
              </a:ext>
            </a:extLst>
          </p:cNvPr>
          <p:cNvGrpSpPr/>
          <p:nvPr/>
        </p:nvGrpSpPr>
        <p:grpSpPr>
          <a:xfrm>
            <a:off x="9186478" y="1034936"/>
            <a:ext cx="820647" cy="572699"/>
            <a:chOff x="2497400" y="238075"/>
            <a:chExt cx="235075" cy="164050"/>
          </a:xfrm>
        </p:grpSpPr>
        <p:sp>
          <p:nvSpPr>
            <p:cNvPr id="167" name="Google Shape;581;p28">
              <a:extLst>
                <a:ext uri="{FF2B5EF4-FFF2-40B4-BE49-F238E27FC236}">
                  <a16:creationId xmlns:a16="http://schemas.microsoft.com/office/drawing/2014/main" id="{95EF75DB-71BC-4CD0-BB42-0605D3700A99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8" name="Google Shape;582;p28">
              <a:extLst>
                <a:ext uri="{FF2B5EF4-FFF2-40B4-BE49-F238E27FC236}">
                  <a16:creationId xmlns:a16="http://schemas.microsoft.com/office/drawing/2014/main" id="{22AC2AAE-591B-452F-9C8E-DA3C4B281597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9" name="Google Shape;583;p28">
              <a:extLst>
                <a:ext uri="{FF2B5EF4-FFF2-40B4-BE49-F238E27FC236}">
                  <a16:creationId xmlns:a16="http://schemas.microsoft.com/office/drawing/2014/main" id="{0109B249-E593-480D-9112-6B7DEE81C79B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0" name="Google Shape;584;p28">
              <a:extLst>
                <a:ext uri="{FF2B5EF4-FFF2-40B4-BE49-F238E27FC236}">
                  <a16:creationId xmlns:a16="http://schemas.microsoft.com/office/drawing/2014/main" id="{36C0B834-CF1A-4705-83EA-DF910E4F6405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1" name="Google Shape;585;p28">
              <a:extLst>
                <a:ext uri="{FF2B5EF4-FFF2-40B4-BE49-F238E27FC236}">
                  <a16:creationId xmlns:a16="http://schemas.microsoft.com/office/drawing/2014/main" id="{37193F51-B2B5-4428-939F-37C238AE395B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172" name="Google Shape;586;p28">
            <a:extLst>
              <a:ext uri="{FF2B5EF4-FFF2-40B4-BE49-F238E27FC236}">
                <a16:creationId xmlns:a16="http://schemas.microsoft.com/office/drawing/2014/main" id="{3C424C23-5819-4851-8D75-22B409FB7F5F}"/>
              </a:ext>
            </a:extLst>
          </p:cNvPr>
          <p:cNvSpPr/>
          <p:nvPr/>
        </p:nvSpPr>
        <p:spPr>
          <a:xfrm>
            <a:off x="6054562" y="274736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73" name="Google Shape;565;p28">
            <a:extLst>
              <a:ext uri="{FF2B5EF4-FFF2-40B4-BE49-F238E27FC236}">
                <a16:creationId xmlns:a16="http://schemas.microsoft.com/office/drawing/2014/main" id="{89952121-AC4E-4377-B70F-46034314C23A}"/>
              </a:ext>
            </a:extLst>
          </p:cNvPr>
          <p:cNvSpPr txBox="1">
            <a:spLocks/>
          </p:cNvSpPr>
          <p:nvPr/>
        </p:nvSpPr>
        <p:spPr>
          <a:xfrm>
            <a:off x="1112808" y="74099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44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7  การคูณ</a:t>
            </a:r>
            <a:endParaRPr kumimoji="0" lang="en-US" sz="44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85" name="กลุ่ม 184">
            <a:extLst>
              <a:ext uri="{FF2B5EF4-FFF2-40B4-BE49-F238E27FC236}">
                <a16:creationId xmlns:a16="http://schemas.microsoft.com/office/drawing/2014/main" id="{6D291B9B-CB0B-4528-9E1C-BEB764F9553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AC276915-9B32-48FE-B6F0-6288369456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9CEA7BD0-BEC7-4A5E-B346-53F80C8F18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848D41E1-ACD0-4B4F-BF0E-BF14DBB9F41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41AA33C8-2666-4832-A0F8-78C10DED49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608FC822-E037-45BF-85C7-3107070DB7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BD536ABA-AEFE-499D-80CF-2FE4CE15B51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92" name="รูปแบบอิสระ: รูปร่าง 191">
              <a:extLst>
                <a:ext uri="{FF2B5EF4-FFF2-40B4-BE49-F238E27FC236}">
                  <a16:creationId xmlns:a16="http://schemas.microsoft.com/office/drawing/2014/main" id="{D4AEC642-14F1-4476-BA32-BDE76AA907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4150470B-2B8E-4621-BF84-D83A2DFE89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1B4CB4D6-9305-4998-8F5A-47E448C3427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95" name="รูปแบบอิสระ: รูปร่าง 194">
              <a:extLst>
                <a:ext uri="{FF2B5EF4-FFF2-40B4-BE49-F238E27FC236}">
                  <a16:creationId xmlns:a16="http://schemas.microsoft.com/office/drawing/2014/main" id="{2C6CB190-01FE-40C4-811E-1E728F5686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6" name="รูปแบบอิสระ: รูปร่าง 195">
              <a:extLst>
                <a:ext uri="{FF2B5EF4-FFF2-40B4-BE49-F238E27FC236}">
                  <a16:creationId xmlns:a16="http://schemas.microsoft.com/office/drawing/2014/main" id="{06E9A1C8-D9BC-45D8-9A17-A3AD192B0C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7" name="กลุ่ม 196">
            <a:extLst>
              <a:ext uri="{FF2B5EF4-FFF2-40B4-BE49-F238E27FC236}">
                <a16:creationId xmlns:a16="http://schemas.microsoft.com/office/drawing/2014/main" id="{91132CE4-E3E7-4F40-B98F-1738BFFAB50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98" name="รูปแบบอิสระ: รูปร่าง 197">
              <a:extLst>
                <a:ext uri="{FF2B5EF4-FFF2-40B4-BE49-F238E27FC236}">
                  <a16:creationId xmlns:a16="http://schemas.microsoft.com/office/drawing/2014/main" id="{16B7C1D1-C237-4B88-84DF-79FA06B340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9" name="รูปแบบอิสระ: รูปร่าง 198">
              <a:extLst>
                <a:ext uri="{FF2B5EF4-FFF2-40B4-BE49-F238E27FC236}">
                  <a16:creationId xmlns:a16="http://schemas.microsoft.com/office/drawing/2014/main" id="{B8355FBA-D602-4745-9A11-4B4DEEB9F1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0" name="กลุ่ม 199">
            <a:extLst>
              <a:ext uri="{FF2B5EF4-FFF2-40B4-BE49-F238E27FC236}">
                <a16:creationId xmlns:a16="http://schemas.microsoft.com/office/drawing/2014/main" id="{F24473CE-1063-4FE7-B2CE-36E75B98C8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68064F86-1F64-4971-A9E7-ED4EC2AB09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2" name="รูปแบบอิสระ: รูปร่าง 201">
              <a:extLst>
                <a:ext uri="{FF2B5EF4-FFF2-40B4-BE49-F238E27FC236}">
                  <a16:creationId xmlns:a16="http://schemas.microsoft.com/office/drawing/2014/main" id="{33EB0410-661A-4077-8EA2-06820DD62A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3" name="กลุ่ม 202">
            <a:extLst>
              <a:ext uri="{FF2B5EF4-FFF2-40B4-BE49-F238E27FC236}">
                <a16:creationId xmlns:a16="http://schemas.microsoft.com/office/drawing/2014/main" id="{DB6E8999-B7C1-42FF-8436-3BDD260FE12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04" name="รูปแบบอิสระ: รูปร่าง 203">
              <a:extLst>
                <a:ext uri="{FF2B5EF4-FFF2-40B4-BE49-F238E27FC236}">
                  <a16:creationId xmlns:a16="http://schemas.microsoft.com/office/drawing/2014/main" id="{4915021E-BA2A-43C0-8EDB-5AA7538296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5" name="รูปแบบอิสระ: รูปร่าง 204">
              <a:extLst>
                <a:ext uri="{FF2B5EF4-FFF2-40B4-BE49-F238E27FC236}">
                  <a16:creationId xmlns:a16="http://schemas.microsoft.com/office/drawing/2014/main" id="{86636DF1-9BF2-457A-B3A4-31DB900D8FA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0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17050EE-EC0E-4D78-AD87-DDBC19B5D9F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ECB393B-F070-4F7B-89E0-53CFE735F43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5715DB7-2BD5-43FE-8EB6-163FC3A2788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3D01395-D837-4C59-BC8B-5BA14427CFD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5BF1014-2202-453A-9ED1-EDE178EE2AE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7A98C2D-1602-4136-9FE5-A319971EF46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12" name="รูปภาพ 211">
            <a:hlinkClick r:id="rId10" action="ppaction://hlinksldjump"/>
            <a:extLst>
              <a:ext uri="{FF2B5EF4-FFF2-40B4-BE49-F238E27FC236}">
                <a16:creationId xmlns:a16="http://schemas.microsoft.com/office/drawing/2014/main" id="{93FD4EA4-5FBD-49B3-BDA5-20C21010847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3" name="Google Shape;573;p28">
            <a:hlinkClick r:id="rId6" action="ppaction://hlinksldjump"/>
            <a:extLst>
              <a:ext uri="{FF2B5EF4-FFF2-40B4-BE49-F238E27FC236}">
                <a16:creationId xmlns:a16="http://schemas.microsoft.com/office/drawing/2014/main" id="{431C1AC2-9E19-3F40-BAA4-99DDC8B3FCD7}"/>
              </a:ext>
            </a:extLst>
          </p:cNvPr>
          <p:cNvSpPr txBox="1">
            <a:spLocks/>
          </p:cNvSpPr>
          <p:nvPr/>
        </p:nvSpPr>
        <p:spPr>
          <a:xfrm>
            <a:off x="2555577" y="1800436"/>
            <a:ext cx="384641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การหาผลคูณของจำนวนหนึ่งหลักกับ 100, 200, ... 900 และการหาผลคูณของจำนวนหนึ่งหลักกับ 1,000, 2,000, ..., 9,000</a:t>
            </a:r>
          </a:p>
        </p:txBody>
      </p:sp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B376D8DB-F494-4B09-B253-FDB80C0D476C}"/>
              </a:ext>
            </a:extLst>
          </p:cNvPr>
          <p:cNvGrpSpPr/>
          <p:nvPr/>
        </p:nvGrpSpPr>
        <p:grpSpPr>
          <a:xfrm>
            <a:off x="3266154" y="1607635"/>
            <a:ext cx="1219575" cy="1198800"/>
            <a:chOff x="5697552" y="2003780"/>
            <a:chExt cx="1219575" cy="1198800"/>
          </a:xfrm>
        </p:grpSpPr>
        <p:sp>
          <p:nvSpPr>
            <p:cNvPr id="150" name="Google Shape;558;p28">
              <a:extLst>
                <a:ext uri="{FF2B5EF4-FFF2-40B4-BE49-F238E27FC236}">
                  <a16:creationId xmlns:a16="http://schemas.microsoft.com/office/drawing/2014/main" id="{D8C8FF43-050B-418D-A9B1-1D9E36688976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1" name="Google Shape;563;p28">
              <a:extLst>
                <a:ext uri="{FF2B5EF4-FFF2-40B4-BE49-F238E27FC236}">
                  <a16:creationId xmlns:a16="http://schemas.microsoft.com/office/drawing/2014/main" id="{7ABED70B-9DD5-432B-9434-5578E05F5F2E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F7B5DB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2" name="Google Shape;569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FDB1EBA-503A-4337-8177-D3DB9E188DEA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lang="en-US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5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53" name="Google Shape;570;p28">
            <a:hlinkClick r:id="rId3" action="ppaction://hlinksldjump"/>
            <a:extLst>
              <a:ext uri="{FF2B5EF4-FFF2-40B4-BE49-F238E27FC236}">
                <a16:creationId xmlns:a16="http://schemas.microsoft.com/office/drawing/2014/main" id="{7B3622D8-4850-4DC5-8F51-4C320C2C4736}"/>
              </a:ext>
            </a:extLst>
          </p:cNvPr>
          <p:cNvSpPr txBox="1">
            <a:spLocks/>
          </p:cNvSpPr>
          <p:nvPr/>
        </p:nvSpPr>
        <p:spPr>
          <a:xfrm>
            <a:off x="4557354" y="1785145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</a:t>
            </a:r>
            <a:r>
              <a:rPr kumimoji="0" lang="th-TH" sz="22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คูณผลคูณ</a:t>
            </a:r>
            <a:r>
              <a:rPr lang="th-TH" sz="2200" kern="0" dirty="0" smtClean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ของ</a:t>
            </a:r>
            <a:r>
              <a:rPr kumimoji="0" lang="th-TH" sz="22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จำนวนสองกับจำนวนสองหลักโดยการตั้งคูณ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D0371243-28BC-453D-AF58-A877A5DC0228}"/>
              </a:ext>
            </a:extLst>
          </p:cNvPr>
          <p:cNvGrpSpPr/>
          <p:nvPr/>
        </p:nvGrpSpPr>
        <p:grpSpPr>
          <a:xfrm>
            <a:off x="1356777" y="3215044"/>
            <a:ext cx="1219500" cy="1198800"/>
            <a:chOff x="1819302" y="3451930"/>
            <a:chExt cx="1219500" cy="1198800"/>
          </a:xfrm>
        </p:grpSpPr>
        <p:sp>
          <p:nvSpPr>
            <p:cNvPr id="155" name="Google Shape;559;p28">
              <a:extLst>
                <a:ext uri="{FF2B5EF4-FFF2-40B4-BE49-F238E27FC236}">
                  <a16:creationId xmlns:a16="http://schemas.microsoft.com/office/drawing/2014/main" id="{7E4A5214-543E-413F-B405-F7483E9483E3}"/>
                </a:ext>
              </a:extLst>
            </p:cNvPr>
            <p:cNvSpPr/>
            <p:nvPr/>
          </p:nvSpPr>
          <p:spPr>
            <a:xfrm>
              <a:off x="1839852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97D7B3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6" name="Google Shape;562;p28">
              <a:extLst>
                <a:ext uri="{FF2B5EF4-FFF2-40B4-BE49-F238E27FC236}">
                  <a16:creationId xmlns:a16="http://schemas.microsoft.com/office/drawing/2014/main" id="{B36376FD-8E34-4BB0-A301-58B547898C5E}"/>
                </a:ext>
              </a:extLst>
            </p:cNvPr>
            <p:cNvSpPr/>
            <p:nvPr/>
          </p:nvSpPr>
          <p:spPr>
            <a:xfrm>
              <a:off x="1911552" y="3523630"/>
              <a:ext cx="1055400" cy="1055400"/>
            </a:xfrm>
            <a:prstGeom prst="ellipse">
              <a:avLst/>
            </a:prstGeom>
            <a:solidFill>
              <a:srgbClr val="80C1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7" name="Google Shape;572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5CDEB89D-C906-4DD5-A597-F927E02926F8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lang="en-US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6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58" name="Google Shape;573;p28">
            <a:hlinkClick r:id="rId4" action="ppaction://hlinksldjump"/>
            <a:extLst>
              <a:ext uri="{FF2B5EF4-FFF2-40B4-BE49-F238E27FC236}">
                <a16:creationId xmlns:a16="http://schemas.microsoft.com/office/drawing/2014/main" id="{0B392D3C-EFAF-4C59-BC2E-A8B1A83ECEBA}"/>
              </a:ext>
            </a:extLst>
          </p:cNvPr>
          <p:cNvSpPr txBox="1">
            <a:spLocks/>
          </p:cNvSpPr>
          <p:nvPr/>
        </p:nvSpPr>
        <p:spPr>
          <a:xfrm>
            <a:off x="2650076" y="3359887"/>
            <a:ext cx="332384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การพัฒนาความรู้สึกเชิงจำนวนเกี่ยวกับการคูณ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8A439553-FA87-42B2-9960-75A975C7A959}"/>
              </a:ext>
            </a:extLst>
          </p:cNvPr>
          <p:cNvGrpSpPr/>
          <p:nvPr/>
        </p:nvGrpSpPr>
        <p:grpSpPr>
          <a:xfrm>
            <a:off x="6087465" y="3215044"/>
            <a:ext cx="1219575" cy="1198800"/>
            <a:chOff x="5697552" y="3451930"/>
            <a:chExt cx="1219575" cy="1198800"/>
          </a:xfrm>
        </p:grpSpPr>
        <p:sp>
          <p:nvSpPr>
            <p:cNvPr id="160" name="Google Shape;560;p28">
              <a:extLst>
                <a:ext uri="{FF2B5EF4-FFF2-40B4-BE49-F238E27FC236}">
                  <a16:creationId xmlns:a16="http://schemas.microsoft.com/office/drawing/2014/main" id="{0D95EAF4-D5BE-4905-B788-C6DB422FF3CF}"/>
                </a:ext>
              </a:extLst>
            </p:cNvPr>
            <p:cNvSpPr/>
            <p:nvPr/>
          </p:nvSpPr>
          <p:spPr>
            <a:xfrm>
              <a:off x="5718327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FA645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1" name="Google Shape;564;p28">
              <a:extLst>
                <a:ext uri="{FF2B5EF4-FFF2-40B4-BE49-F238E27FC236}">
                  <a16:creationId xmlns:a16="http://schemas.microsoft.com/office/drawing/2014/main" id="{692AAE03-7F9C-445A-8A41-F0BB6A5917A5}"/>
                </a:ext>
              </a:extLst>
            </p:cNvPr>
            <p:cNvSpPr/>
            <p:nvPr/>
          </p:nvSpPr>
          <p:spPr>
            <a:xfrm>
              <a:off x="5790027" y="3523630"/>
              <a:ext cx="1055400" cy="1055400"/>
            </a:xfrm>
            <a:prstGeom prst="ellipse">
              <a:avLst/>
            </a:prstGeom>
            <a:solidFill>
              <a:srgbClr val="FFA6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2" name="Google Shape;575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5BE5F54C-CAC9-4C58-8AD9-AC365B3F7E57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lang="en-US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63" name="Google Shape;576;p28">
            <a:hlinkClick r:id="rId5" action="ppaction://hlinksldjump"/>
            <a:extLst>
              <a:ext uri="{FF2B5EF4-FFF2-40B4-BE49-F238E27FC236}">
                <a16:creationId xmlns:a16="http://schemas.microsoft.com/office/drawing/2014/main" id="{15553899-EBF9-484E-819C-06E7FD808D6B}"/>
              </a:ext>
            </a:extLst>
          </p:cNvPr>
          <p:cNvSpPr txBox="1">
            <a:spLocks/>
          </p:cNvSpPr>
          <p:nvPr/>
        </p:nvSpPr>
        <p:spPr>
          <a:xfrm>
            <a:off x="7420584" y="3377065"/>
            <a:ext cx="300875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การหาค่าของตัวไม่ทราบค่าในประโยคสัญลักษณ์การคูณ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64" name="Google Shape;578;p28">
            <a:extLst>
              <a:ext uri="{FF2B5EF4-FFF2-40B4-BE49-F238E27FC236}">
                <a16:creationId xmlns:a16="http://schemas.microsoft.com/office/drawing/2014/main" id="{87C8B5EB-21DB-49BF-A4B7-97EB8D5A320C}"/>
              </a:ext>
            </a:extLst>
          </p:cNvPr>
          <p:cNvSpPr/>
          <p:nvPr/>
        </p:nvSpPr>
        <p:spPr>
          <a:xfrm>
            <a:off x="4136358" y="929531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165" name="Google Shape;579;p28">
            <a:extLst>
              <a:ext uri="{FF2B5EF4-FFF2-40B4-BE49-F238E27FC236}">
                <a16:creationId xmlns:a16="http://schemas.microsoft.com/office/drawing/2014/main" id="{698F12A4-B0F1-4025-B81D-2D9FABE8260E}"/>
              </a:ext>
            </a:extLst>
          </p:cNvPr>
          <p:cNvSpPr/>
          <p:nvPr/>
        </p:nvSpPr>
        <p:spPr>
          <a:xfrm>
            <a:off x="3082978" y="1215354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grpSp>
        <p:nvGrpSpPr>
          <p:cNvPr id="166" name="Google Shape;580;p28">
            <a:extLst>
              <a:ext uri="{FF2B5EF4-FFF2-40B4-BE49-F238E27FC236}">
                <a16:creationId xmlns:a16="http://schemas.microsoft.com/office/drawing/2014/main" id="{39B6D312-0A51-4CB2-B62D-0580ED453703}"/>
              </a:ext>
            </a:extLst>
          </p:cNvPr>
          <p:cNvGrpSpPr/>
          <p:nvPr/>
        </p:nvGrpSpPr>
        <p:grpSpPr>
          <a:xfrm>
            <a:off x="9186478" y="1034936"/>
            <a:ext cx="820647" cy="572699"/>
            <a:chOff x="2497400" y="238075"/>
            <a:chExt cx="235075" cy="164050"/>
          </a:xfrm>
        </p:grpSpPr>
        <p:sp>
          <p:nvSpPr>
            <p:cNvPr id="167" name="Google Shape;581;p28">
              <a:extLst>
                <a:ext uri="{FF2B5EF4-FFF2-40B4-BE49-F238E27FC236}">
                  <a16:creationId xmlns:a16="http://schemas.microsoft.com/office/drawing/2014/main" id="{95EF75DB-71BC-4CD0-BB42-0605D3700A99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8" name="Google Shape;582;p28">
              <a:extLst>
                <a:ext uri="{FF2B5EF4-FFF2-40B4-BE49-F238E27FC236}">
                  <a16:creationId xmlns:a16="http://schemas.microsoft.com/office/drawing/2014/main" id="{22AC2AAE-591B-452F-9C8E-DA3C4B281597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9" name="Google Shape;583;p28">
              <a:extLst>
                <a:ext uri="{FF2B5EF4-FFF2-40B4-BE49-F238E27FC236}">
                  <a16:creationId xmlns:a16="http://schemas.microsoft.com/office/drawing/2014/main" id="{0109B249-E593-480D-9112-6B7DEE81C79B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0" name="Google Shape;584;p28">
              <a:extLst>
                <a:ext uri="{FF2B5EF4-FFF2-40B4-BE49-F238E27FC236}">
                  <a16:creationId xmlns:a16="http://schemas.microsoft.com/office/drawing/2014/main" id="{36C0B834-CF1A-4705-83EA-DF910E4F6405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1" name="Google Shape;585;p28">
              <a:extLst>
                <a:ext uri="{FF2B5EF4-FFF2-40B4-BE49-F238E27FC236}">
                  <a16:creationId xmlns:a16="http://schemas.microsoft.com/office/drawing/2014/main" id="{37193F51-B2B5-4428-939F-37C238AE395B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172" name="Google Shape;586;p28">
            <a:extLst>
              <a:ext uri="{FF2B5EF4-FFF2-40B4-BE49-F238E27FC236}">
                <a16:creationId xmlns:a16="http://schemas.microsoft.com/office/drawing/2014/main" id="{3C424C23-5819-4851-8D75-22B409FB7F5F}"/>
              </a:ext>
            </a:extLst>
          </p:cNvPr>
          <p:cNvSpPr/>
          <p:nvPr/>
        </p:nvSpPr>
        <p:spPr>
          <a:xfrm>
            <a:off x="6054562" y="274736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73" name="Google Shape;565;p28">
            <a:extLst>
              <a:ext uri="{FF2B5EF4-FFF2-40B4-BE49-F238E27FC236}">
                <a16:creationId xmlns:a16="http://schemas.microsoft.com/office/drawing/2014/main" id="{89952121-AC4E-4377-B70F-46034314C23A}"/>
              </a:ext>
            </a:extLst>
          </p:cNvPr>
          <p:cNvSpPr txBox="1">
            <a:spLocks/>
          </p:cNvSpPr>
          <p:nvPr/>
        </p:nvSpPr>
        <p:spPr>
          <a:xfrm>
            <a:off x="1152499" y="589735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44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7  การ</a:t>
            </a:r>
            <a:r>
              <a:rPr kumimoji="0" lang="th-TH" sz="4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คูณ</a:t>
            </a:r>
            <a:r>
              <a:rPr kumimoji="0" lang="en-US" sz="4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 </a:t>
            </a:r>
            <a:r>
              <a:rPr kumimoji="0" lang="th-TH" sz="4400" b="0" i="0" u="none" strike="noStrike" kern="0" cap="none" spc="0" normalizeH="0" baseline="0" noProof="0" dirty="0" smtClean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(ต่อ)</a:t>
            </a:r>
            <a:endParaRPr kumimoji="0" lang="en-US" sz="44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74" name="Google Shape;566;p28">
            <a:hlinkClick r:id="rId6" action="ppaction://hlinksldjump"/>
            <a:extLst>
              <a:ext uri="{FF2B5EF4-FFF2-40B4-BE49-F238E27FC236}">
                <a16:creationId xmlns:a16="http://schemas.microsoft.com/office/drawing/2014/main" id="{7650F199-C3E4-4FC8-BA08-BCC4F5E5B344}"/>
              </a:ext>
            </a:extLst>
          </p:cNvPr>
          <p:cNvSpPr txBox="1">
            <a:spLocks/>
          </p:cNvSpPr>
          <p:nvPr/>
        </p:nvSpPr>
        <p:spPr>
          <a:xfrm>
            <a:off x="2691176" y="4959418"/>
            <a:ext cx="295912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โจทย์ปัญหาการคูณ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AFF62AC4-327A-41C2-9B1A-A557653C32CE}"/>
              </a:ext>
            </a:extLst>
          </p:cNvPr>
          <p:cNvGrpSpPr/>
          <p:nvPr/>
        </p:nvGrpSpPr>
        <p:grpSpPr>
          <a:xfrm>
            <a:off x="1377327" y="4689976"/>
            <a:ext cx="1219500" cy="1198800"/>
            <a:chOff x="1819302" y="2003780"/>
            <a:chExt cx="1219500" cy="1198800"/>
          </a:xfrm>
        </p:grpSpPr>
        <p:sp>
          <p:nvSpPr>
            <p:cNvPr id="176" name="Google Shape;557;p28">
              <a:extLst>
                <a:ext uri="{FF2B5EF4-FFF2-40B4-BE49-F238E27FC236}">
                  <a16:creationId xmlns:a16="http://schemas.microsoft.com/office/drawing/2014/main" id="{DFEACF6D-4956-431D-8440-DCE4CE3A4FF5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00B0F0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7" name="Google Shape;561;p28">
              <a:extLst>
                <a:ext uri="{FF2B5EF4-FFF2-40B4-BE49-F238E27FC236}">
                  <a16:creationId xmlns:a16="http://schemas.microsoft.com/office/drawing/2014/main" id="{578299B7-FE97-461B-AA3B-48A1D417A37A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8" name="Google Shape;567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CBD2D0D8-F6D5-42CE-81F5-8FB9A0699DCE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lang="en-US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8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79" name="กลุ่ม 178">
            <a:extLst>
              <a:ext uri="{FF2B5EF4-FFF2-40B4-BE49-F238E27FC236}">
                <a16:creationId xmlns:a16="http://schemas.microsoft.com/office/drawing/2014/main" id="{93A256DF-E1B0-4F1C-AEE5-2B3CB84C0DBD}"/>
              </a:ext>
            </a:extLst>
          </p:cNvPr>
          <p:cNvGrpSpPr/>
          <p:nvPr/>
        </p:nvGrpSpPr>
        <p:grpSpPr>
          <a:xfrm>
            <a:off x="6118178" y="4689976"/>
            <a:ext cx="1219575" cy="1198800"/>
            <a:chOff x="5697552" y="2003780"/>
            <a:chExt cx="1219575" cy="1198800"/>
          </a:xfrm>
        </p:grpSpPr>
        <p:sp>
          <p:nvSpPr>
            <p:cNvPr id="180" name="Google Shape;558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AE29CE2B-5D79-4DD8-A79B-617EC7A8E850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1" name="Google Shape;563;p28">
              <a:extLst>
                <a:ext uri="{FF2B5EF4-FFF2-40B4-BE49-F238E27FC236}">
                  <a16:creationId xmlns:a16="http://schemas.microsoft.com/office/drawing/2014/main" id="{E49F97C6-75A9-44BA-A1E5-99E2C4DE5253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E73D91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2" name="Google Shape;569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AB960688-A156-49BB-B826-1444AB2BB865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lang="th-TH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7.</a:t>
              </a:r>
              <a:r>
                <a:rPr lang="en-US" kern="0" dirty="0" smtClean="0">
                  <a:solidFill>
                    <a:srgbClr val="002C43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9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83" name="Google Shape;570;p28">
            <a:hlinkClick r:id="rId7" action="ppaction://hlinksldjump"/>
            <a:extLst>
              <a:ext uri="{FF2B5EF4-FFF2-40B4-BE49-F238E27FC236}">
                <a16:creationId xmlns:a16="http://schemas.microsoft.com/office/drawing/2014/main" id="{5B6640B0-742E-4AC6-B270-516721F2AE57}"/>
              </a:ext>
            </a:extLst>
          </p:cNvPr>
          <p:cNvSpPr txBox="1">
            <a:spLocks/>
          </p:cNvSpPr>
          <p:nvPr/>
        </p:nvSpPr>
        <p:spPr>
          <a:xfrm>
            <a:off x="7420584" y="4990519"/>
            <a:ext cx="3088034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การสร้างโจทย์ปัญหาการคูณ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85" name="กลุ่ม 184">
            <a:extLst>
              <a:ext uri="{FF2B5EF4-FFF2-40B4-BE49-F238E27FC236}">
                <a16:creationId xmlns:a16="http://schemas.microsoft.com/office/drawing/2014/main" id="{6D291B9B-CB0B-4528-9E1C-BEB764F9553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AC276915-9B32-48FE-B6F0-6288369456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9CEA7BD0-BEC7-4A5E-B346-53F80C8F18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848D41E1-ACD0-4B4F-BF0E-BF14DBB9F41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41AA33C8-2666-4832-A0F8-78C10DED49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608FC822-E037-45BF-85C7-3107070DB7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BD536ABA-AEFE-499D-80CF-2FE4CE15B51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92" name="รูปแบบอิสระ: รูปร่าง 191">
              <a:extLst>
                <a:ext uri="{FF2B5EF4-FFF2-40B4-BE49-F238E27FC236}">
                  <a16:creationId xmlns:a16="http://schemas.microsoft.com/office/drawing/2014/main" id="{D4AEC642-14F1-4476-BA32-BDE76AA907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4150470B-2B8E-4621-BF84-D83A2DFE89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1B4CB4D6-9305-4998-8F5A-47E448C3427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95" name="รูปแบบอิสระ: รูปร่าง 194">
              <a:extLst>
                <a:ext uri="{FF2B5EF4-FFF2-40B4-BE49-F238E27FC236}">
                  <a16:creationId xmlns:a16="http://schemas.microsoft.com/office/drawing/2014/main" id="{2C6CB190-01FE-40C4-811E-1E728F5686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6" name="รูปแบบอิสระ: รูปร่าง 195">
              <a:extLst>
                <a:ext uri="{FF2B5EF4-FFF2-40B4-BE49-F238E27FC236}">
                  <a16:creationId xmlns:a16="http://schemas.microsoft.com/office/drawing/2014/main" id="{06E9A1C8-D9BC-45D8-9A17-A3AD192B0C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7" name="กลุ่ม 196">
            <a:extLst>
              <a:ext uri="{FF2B5EF4-FFF2-40B4-BE49-F238E27FC236}">
                <a16:creationId xmlns:a16="http://schemas.microsoft.com/office/drawing/2014/main" id="{91132CE4-E3E7-4F40-B98F-1738BFFAB50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98" name="รูปแบบอิสระ: รูปร่าง 197">
              <a:extLst>
                <a:ext uri="{FF2B5EF4-FFF2-40B4-BE49-F238E27FC236}">
                  <a16:creationId xmlns:a16="http://schemas.microsoft.com/office/drawing/2014/main" id="{16B7C1D1-C237-4B88-84DF-79FA06B340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9" name="รูปแบบอิสระ: รูปร่าง 198">
              <a:extLst>
                <a:ext uri="{FF2B5EF4-FFF2-40B4-BE49-F238E27FC236}">
                  <a16:creationId xmlns:a16="http://schemas.microsoft.com/office/drawing/2014/main" id="{B8355FBA-D602-4745-9A11-4B4DEEB9F1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0" name="กลุ่ม 199">
            <a:extLst>
              <a:ext uri="{FF2B5EF4-FFF2-40B4-BE49-F238E27FC236}">
                <a16:creationId xmlns:a16="http://schemas.microsoft.com/office/drawing/2014/main" id="{F24473CE-1063-4FE7-B2CE-36E75B98C8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68064F86-1F64-4971-A9E7-ED4EC2AB09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2" name="รูปแบบอิสระ: รูปร่าง 201">
              <a:extLst>
                <a:ext uri="{FF2B5EF4-FFF2-40B4-BE49-F238E27FC236}">
                  <a16:creationId xmlns:a16="http://schemas.microsoft.com/office/drawing/2014/main" id="{33EB0410-661A-4077-8EA2-06820DD62A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3" name="กลุ่ม 202">
            <a:extLst>
              <a:ext uri="{FF2B5EF4-FFF2-40B4-BE49-F238E27FC236}">
                <a16:creationId xmlns:a16="http://schemas.microsoft.com/office/drawing/2014/main" id="{DB6E8999-B7C1-42FF-8436-3BDD260FE12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04" name="รูปแบบอิสระ: รูปร่าง 203">
              <a:extLst>
                <a:ext uri="{FF2B5EF4-FFF2-40B4-BE49-F238E27FC236}">
                  <a16:creationId xmlns:a16="http://schemas.microsoft.com/office/drawing/2014/main" id="{4915021E-BA2A-43C0-8EDB-5AA7538296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5" name="รูปแบบอิสระ: รูปร่าง 204">
              <a:extLst>
                <a:ext uri="{FF2B5EF4-FFF2-40B4-BE49-F238E27FC236}">
                  <a16:creationId xmlns:a16="http://schemas.microsoft.com/office/drawing/2014/main" id="{86636DF1-9BF2-457A-B3A4-31DB900D8FA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0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7050EE-EC0E-4D78-AD87-DDBC19B5D9F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4ECB393B-F070-4F7B-89E0-53CFE735F43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5715DB7-2BD5-43FE-8EB6-163FC3A2788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3D01395-D837-4C59-BC8B-5BA14427CFD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5BF1014-2202-453A-9ED1-EDE178EE2AE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7A98C2D-1602-4136-9FE5-A319971EF46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12" name="รูปภาพ 211">
            <a:hlinkClick r:id="rId9" action="ppaction://hlinksldjump"/>
            <a:extLst>
              <a:ext uri="{FF2B5EF4-FFF2-40B4-BE49-F238E27FC236}">
                <a16:creationId xmlns:a16="http://schemas.microsoft.com/office/drawing/2014/main" id="{93FD4EA4-5FBD-49B3-BDA5-20C21010847D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444997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กลุ่ม 238">
            <a:extLst>
              <a:ext uri="{FF2B5EF4-FFF2-40B4-BE49-F238E27FC236}">
                <a16:creationId xmlns:a16="http://schemas.microsoft.com/office/drawing/2014/main" id="{5D161A5B-B9D1-440C-A89F-F6D46526E15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54E48EFE-7AC7-427F-AA18-759735F46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576EBEC2-A2F3-4C2B-823F-77F76BC30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59262847-4911-4031-B2B6-2786CAF2692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E10C5F81-E8FF-40BF-804D-23A64AFFD1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2BCB184-BBEF-453D-A4BD-07C5421367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FEE65D3-B5A6-49DD-AC24-BDD82AF7E84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97A5444-2845-41E4-9AF2-CA669ACBC9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1D88504E-FE90-49AA-AB92-66EBAC6C5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917B5403-40B2-4236-8C4A-B5FC23940A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43264077-88B9-467A-81A1-56A380DA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DAF29A94-A2CA-44FA-BDDA-06177ABDA1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0566288D-FA80-4CC5-B2DD-8D819BB08FB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1B725B8-82E3-4B84-96AB-FC96218FDA3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C7E009EE-5F68-4039-B860-3412467091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EB96F335-39EE-4F9A-9405-4FE3FCEC325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A4465942-5391-4CF6-852C-16CD5C557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33C26B57-78B5-4242-A10A-5BCC60773A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31D75B2-94CC-4EEE-976F-40826C5409C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91E5AF1-DB88-4AA8-A5B0-87DF8E5C84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4AC8B67F-A0F2-42D9-A3F8-865E990F3F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DBF58A2-3BCB-4A4D-8D4A-01FED486D0B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7FE2C41-AE86-4B81-9394-5F15D8FC66D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65164AF-282B-412B-AEDD-4B45C14403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9A6A1CC-BE94-4CB9-BB72-761517082BF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26B167A-B47E-4739-A582-72B2671DC8A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59D18D3-0336-45F7-935C-1C63878FD64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6" name="รูปภาพ 265">
            <a:hlinkClick r:id="rId10" action="ppaction://hlinksldjump"/>
            <a:extLst>
              <a:ext uri="{FF2B5EF4-FFF2-40B4-BE49-F238E27FC236}">
                <a16:creationId xmlns:a16="http://schemas.microsoft.com/office/drawing/2014/main" id="{FCA64164-0D2D-44B4-9A19-065DFF545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31" name="Rectangle: Rounded Corners 50833">
            <a:extLst>
              <a:ext uri="{FF2B5EF4-FFF2-40B4-BE49-F238E27FC236}">
                <a16:creationId xmlns:a16="http://schemas.microsoft.com/office/drawing/2014/main" id="{C47319A9-390D-4E0B-8A68-16D29A99057F}"/>
              </a:ext>
            </a:extLst>
          </p:cNvPr>
          <p:cNvSpPr/>
          <p:nvPr/>
        </p:nvSpPr>
        <p:spPr>
          <a:xfrm>
            <a:off x="1167306" y="1811538"/>
            <a:ext cx="1519818" cy="461010"/>
          </a:xfrm>
          <a:prstGeom prst="roundRect">
            <a:avLst>
              <a:gd name="adj" fmla="val 15132"/>
            </a:avLst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34" name="กล่องข้อความ 133">
            <a:extLst>
              <a:ext uri="{FF2B5EF4-FFF2-40B4-BE49-F238E27FC236}">
                <a16:creationId xmlns:a16="http://schemas.microsoft.com/office/drawing/2014/main" id="{D70DA474-3962-4403-83C0-6443D05271B3}"/>
              </a:ext>
            </a:extLst>
          </p:cNvPr>
          <p:cNvSpPr txBox="1"/>
          <p:nvPr/>
        </p:nvSpPr>
        <p:spPr>
          <a:xfrm>
            <a:off x="2976711" y="1811538"/>
            <a:ext cx="664637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ชุด ประกอบด้วย บัตรภาพ บัตรโจทย์การคูณ และบัตรโจทย์ปัญหาการคูณ</a:t>
            </a:r>
          </a:p>
        </p:txBody>
      </p:sp>
      <p:sp>
        <p:nvSpPr>
          <p:cNvPr id="136" name="Rectangle: Rounded Corners 50833">
            <a:extLst>
              <a:ext uri="{FF2B5EF4-FFF2-40B4-BE49-F238E27FC236}">
                <a16:creationId xmlns:a16="http://schemas.microsoft.com/office/drawing/2014/main" id="{32A4C279-338B-4B36-8AF0-B0034AB7B383}"/>
              </a:ext>
            </a:extLst>
          </p:cNvPr>
          <p:cNvSpPr/>
          <p:nvPr/>
        </p:nvSpPr>
        <p:spPr>
          <a:xfrm>
            <a:off x="1153258" y="2713760"/>
            <a:ext cx="1519818" cy="461010"/>
          </a:xfrm>
          <a:prstGeom prst="roundRect">
            <a:avLst>
              <a:gd name="adj" fmla="val 15132"/>
            </a:avLst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37" name="กล่องข้อความ 136">
            <a:extLst>
              <a:ext uri="{FF2B5EF4-FFF2-40B4-BE49-F238E27FC236}">
                <a16:creationId xmlns:a16="http://schemas.microsoft.com/office/drawing/2014/main" id="{E81AF928-054C-4993-BF55-9F01C581940F}"/>
              </a:ext>
            </a:extLst>
          </p:cNvPr>
          <p:cNvSpPr txBox="1"/>
          <p:nvPr/>
        </p:nvSpPr>
        <p:spPr>
          <a:xfrm>
            <a:off x="1662038" y="3320437"/>
            <a:ext cx="7839013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 และแจกอุปกรณ์กลุ่มละ 1 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ครูให้นักเรียนแต่ละกลุ่มทำกิจกรรมที่ 1 – 3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กิจกรรมที่ 1 เขียนประโยคสัญลักษณ์การคูณจากบัตรภาพ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กิจกรรมที่ 2 หาผลคูณจากบัตรโจทย์การคูณ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กิจกรรมที่ 3 เขียนประโยคสัญลักษณ์และหาคำตอบจากบัตรโจทย์ปัญหาการคูณ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 startAt="3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แต่ละกลุ่มนำเสนอ ครูและนักเรียนร่วมกันตรวจสอบความถูกต้อง</a:t>
            </a:r>
          </a:p>
        </p:txBody>
      </p:sp>
      <p:sp>
        <p:nvSpPr>
          <p:cNvPr id="138" name="Google Shape;4259;p71">
            <a:extLst>
              <a:ext uri="{FF2B5EF4-FFF2-40B4-BE49-F238E27FC236}">
                <a16:creationId xmlns:a16="http://schemas.microsoft.com/office/drawing/2014/main" id="{4338EEAF-1FFB-4C7C-A699-33420BBD5E4B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ฝึกคูณกันเถอะ</a:t>
            </a:r>
          </a:p>
        </p:txBody>
      </p:sp>
      <p:grpSp>
        <p:nvGrpSpPr>
          <p:cNvPr id="140" name="Google Shape;3186;p51">
            <a:extLst>
              <a:ext uri="{FF2B5EF4-FFF2-40B4-BE49-F238E27FC236}">
                <a16:creationId xmlns:a16="http://schemas.microsoft.com/office/drawing/2014/main" id="{CEDFB254-8832-4819-9D0A-76806E25FD38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147" name="Google Shape;3187;p51">
              <a:extLst>
                <a:ext uri="{FF2B5EF4-FFF2-40B4-BE49-F238E27FC236}">
                  <a16:creationId xmlns:a16="http://schemas.microsoft.com/office/drawing/2014/main" id="{E797B4BC-CE0C-480D-8746-64E8D12FD17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48" name="Google Shape;3188;p51">
              <a:extLst>
                <a:ext uri="{FF2B5EF4-FFF2-40B4-BE49-F238E27FC236}">
                  <a16:creationId xmlns:a16="http://schemas.microsoft.com/office/drawing/2014/main" id="{895B9B50-7000-485D-9383-25184B4174D3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0" name="Google Shape;3189;p51">
              <a:extLst>
                <a:ext uri="{FF2B5EF4-FFF2-40B4-BE49-F238E27FC236}">
                  <a16:creationId xmlns:a16="http://schemas.microsoft.com/office/drawing/2014/main" id="{666512AB-5B10-4E47-ACBB-0D5DBAD8205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7" name="Google Shape;3190;p51">
              <a:extLst>
                <a:ext uri="{FF2B5EF4-FFF2-40B4-BE49-F238E27FC236}">
                  <a16:creationId xmlns:a16="http://schemas.microsoft.com/office/drawing/2014/main" id="{B173AC20-BAAC-44A9-AE9C-87EE10E67AA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8" name="Google Shape;3191;p51">
              <a:extLst>
                <a:ext uri="{FF2B5EF4-FFF2-40B4-BE49-F238E27FC236}">
                  <a16:creationId xmlns:a16="http://schemas.microsoft.com/office/drawing/2014/main" id="{D9FC001C-332E-471E-8A00-21DC0E7715E9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9" name="Google Shape;3192;p51">
              <a:extLst>
                <a:ext uri="{FF2B5EF4-FFF2-40B4-BE49-F238E27FC236}">
                  <a16:creationId xmlns:a16="http://schemas.microsoft.com/office/drawing/2014/main" id="{C7CD5B7F-330C-4A26-826D-24A1C7E49E1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60" name="Google Shape;3193;p51">
              <a:extLst>
                <a:ext uri="{FF2B5EF4-FFF2-40B4-BE49-F238E27FC236}">
                  <a16:creationId xmlns:a16="http://schemas.microsoft.com/office/drawing/2014/main" id="{F0D76779-A9F3-4CF9-80A4-56970CC131E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61" name="Google Shape;8099;p68">
            <a:extLst>
              <a:ext uri="{FF2B5EF4-FFF2-40B4-BE49-F238E27FC236}">
                <a16:creationId xmlns:a16="http://schemas.microsoft.com/office/drawing/2014/main" id="{F02F8FD4-6010-44ED-84E7-9EDDF1B877C5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D939021-6FEC-4EF7-AD95-1578043DDC2F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163" name="Google Shape;698;p49">
              <a:extLst>
                <a:ext uri="{FF2B5EF4-FFF2-40B4-BE49-F238E27FC236}">
                  <a16:creationId xmlns:a16="http://schemas.microsoft.com/office/drawing/2014/main" id="{FE3962E1-7722-43BB-BA33-07C80992F92B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701;p49">
              <a:extLst>
                <a:ext uri="{FF2B5EF4-FFF2-40B4-BE49-F238E27FC236}">
                  <a16:creationId xmlns:a16="http://schemas.microsoft.com/office/drawing/2014/main" id="{17CF56CB-A9D5-486B-9510-CABE90CE5986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เตรียมความพร้อม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945560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กลุ่ม 238">
            <a:extLst>
              <a:ext uri="{FF2B5EF4-FFF2-40B4-BE49-F238E27FC236}">
                <a16:creationId xmlns:a16="http://schemas.microsoft.com/office/drawing/2014/main" id="{5D161A5B-B9D1-440C-A89F-F6D46526E15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54E48EFE-7AC7-427F-AA18-759735F46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576EBEC2-A2F3-4C2B-823F-77F76BC30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59262847-4911-4031-B2B6-2786CAF2692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E10C5F81-E8FF-40BF-804D-23A64AFFD1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2BCB184-BBEF-453D-A4BD-07C5421367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FEE65D3-B5A6-49DD-AC24-BDD82AF7E84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97A5444-2845-41E4-9AF2-CA669ACBC9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1D88504E-FE90-49AA-AB92-66EBAC6C5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917B5403-40B2-4236-8C4A-B5FC23940A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43264077-88B9-467A-81A1-56A380DA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DAF29A94-A2CA-44FA-BDDA-06177ABDA1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0566288D-FA80-4CC5-B2DD-8D819BB08FB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1B725B8-82E3-4B84-96AB-FC96218FDA3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C7E009EE-5F68-4039-B860-3412467091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EB96F335-39EE-4F9A-9405-4FE3FCEC325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A4465942-5391-4CF6-852C-16CD5C557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33C26B57-78B5-4242-A10A-5BCC60773A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31D75B2-94CC-4EEE-976F-40826C5409C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91E5AF1-DB88-4AA8-A5B0-87DF8E5C84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4AC8B67F-A0F2-42D9-A3F8-865E990F3F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DBF58A2-3BCB-4A4D-8D4A-01FED486D0B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7FE2C41-AE86-4B81-9394-5F15D8FC66D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65164AF-282B-412B-AEDD-4B45C14403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9A6A1CC-BE94-4CB9-BB72-761517082BF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26B167A-B47E-4739-A582-72B2671DC8A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59D18D3-0336-45F7-935C-1C63878FD64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6" name="รูปภาพ 265">
            <a:hlinkClick r:id="rId10" action="ppaction://hlinksldjump"/>
            <a:extLst>
              <a:ext uri="{FF2B5EF4-FFF2-40B4-BE49-F238E27FC236}">
                <a16:creationId xmlns:a16="http://schemas.microsoft.com/office/drawing/2014/main" id="{FCA64164-0D2D-44B4-9A19-065DFF545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34604A62-3479-42FF-871F-6C1BB54AF733}"/>
              </a:ext>
            </a:extLst>
          </p:cNvPr>
          <p:cNvSpPr txBox="1"/>
          <p:nvPr/>
        </p:nvSpPr>
        <p:spPr>
          <a:xfrm>
            <a:off x="5365442" y="509429"/>
            <a:ext cx="84830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</a:t>
            </a:r>
          </a:p>
        </p:txBody>
      </p:sp>
      <p:sp>
        <p:nvSpPr>
          <p:cNvPr id="32" name="กล่องข้อความ 31">
            <a:extLst>
              <a:ext uri="{FF2B5EF4-FFF2-40B4-BE49-F238E27FC236}">
                <a16:creationId xmlns:a16="http://schemas.microsoft.com/office/drawing/2014/main" id="{2799DBF2-B0CC-4F20-ADD7-B709C684A289}"/>
              </a:ext>
            </a:extLst>
          </p:cNvPr>
          <p:cNvSpPr txBox="1"/>
          <p:nvPr/>
        </p:nvSpPr>
        <p:spPr>
          <a:xfrm>
            <a:off x="1193577" y="2520218"/>
            <a:ext cx="159851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บัตรโจทย์การคูณ</a:t>
            </a:r>
          </a:p>
        </p:txBody>
      </p:sp>
      <p:sp>
        <p:nvSpPr>
          <p:cNvPr id="33" name="กล่องข้อความ 32">
            <a:extLst>
              <a:ext uri="{FF2B5EF4-FFF2-40B4-BE49-F238E27FC236}">
                <a16:creationId xmlns:a16="http://schemas.microsoft.com/office/drawing/2014/main" id="{E1EF8C5A-E55C-4EB7-9BA2-1F926D79CF0D}"/>
              </a:ext>
            </a:extLst>
          </p:cNvPr>
          <p:cNvSpPr txBox="1"/>
          <p:nvPr/>
        </p:nvSpPr>
        <p:spPr>
          <a:xfrm>
            <a:off x="1193577" y="3771744"/>
            <a:ext cx="248016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ตัวอย่างบัตรคำอ่านเศษส่วน</a:t>
            </a:r>
          </a:p>
        </p:txBody>
      </p: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160587AD-94C7-4745-B9FE-D24B6BF36E49}"/>
              </a:ext>
            </a:extLst>
          </p:cNvPr>
          <p:cNvGrpSpPr/>
          <p:nvPr/>
        </p:nvGrpSpPr>
        <p:grpSpPr>
          <a:xfrm>
            <a:off x="1554312" y="4296885"/>
            <a:ext cx="8155750" cy="600560"/>
            <a:chOff x="2346960" y="1380310"/>
            <a:chExt cx="1532248" cy="600560"/>
          </a:xfrm>
        </p:grpSpPr>
        <p:sp>
          <p:nvSpPr>
            <p:cNvPr id="35" name="สี่เหลี่ยมผืนผ้า: มุมมน 34">
              <a:extLst>
                <a:ext uri="{FF2B5EF4-FFF2-40B4-BE49-F238E27FC236}">
                  <a16:creationId xmlns:a16="http://schemas.microsoft.com/office/drawing/2014/main" id="{4A438764-4B54-4701-AE72-B72CB5958095}"/>
                </a:ext>
              </a:extLst>
            </p:cNvPr>
            <p:cNvSpPr/>
            <p:nvPr/>
          </p:nvSpPr>
          <p:spPr>
            <a:xfrm>
              <a:off x="2352160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6" name="สี่เหลี่ยมผืนผ้า: มุมมน 35">
              <a:extLst>
                <a:ext uri="{FF2B5EF4-FFF2-40B4-BE49-F238E27FC236}">
                  <a16:creationId xmlns:a16="http://schemas.microsoft.com/office/drawing/2014/main" id="{604512CD-D708-49C7-A661-440C558EE53F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ขุนแบ่งเงาะให้เพื่อน 20 คน คนละ 5 ผล ขุนแบ่งเงาะให้เพื่อนทั้งหมดกี่ผล</a:t>
              </a:r>
            </a:p>
          </p:txBody>
        </p: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1B9EF29F-878E-4CD8-99F2-41B8B24DDD2D}"/>
              </a:ext>
            </a:extLst>
          </p:cNvPr>
          <p:cNvGrpSpPr/>
          <p:nvPr/>
        </p:nvGrpSpPr>
        <p:grpSpPr>
          <a:xfrm>
            <a:off x="1467211" y="1229102"/>
            <a:ext cx="2606400" cy="1144077"/>
            <a:chOff x="2346960" y="1380310"/>
            <a:chExt cx="1545336" cy="587152"/>
          </a:xfrm>
        </p:grpSpPr>
        <p:sp>
          <p:nvSpPr>
            <p:cNvPr id="49" name="สี่เหลี่ยมผืนผ้า: มุมมน 48">
              <a:extLst>
                <a:ext uri="{FF2B5EF4-FFF2-40B4-BE49-F238E27FC236}">
                  <a16:creationId xmlns:a16="http://schemas.microsoft.com/office/drawing/2014/main" id="{420C5C7E-96E5-4760-A277-3EE904B676AB}"/>
                </a:ext>
              </a:extLst>
            </p:cNvPr>
            <p:cNvSpPr/>
            <p:nvPr/>
          </p:nvSpPr>
          <p:spPr>
            <a:xfrm>
              <a:off x="2365248" y="1390262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50" name="สี่เหลี่ยมผืนผ้า: มุมมน 49">
              <a:extLst>
                <a:ext uri="{FF2B5EF4-FFF2-40B4-BE49-F238E27FC236}">
                  <a16:creationId xmlns:a16="http://schemas.microsoft.com/office/drawing/2014/main" id="{6A707470-3952-4749-8463-AEA0F1DC9779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60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E4990974-9388-4D90-B8B0-4AE0C5A8058C}"/>
              </a:ext>
            </a:extLst>
          </p:cNvPr>
          <p:cNvSpPr txBox="1"/>
          <p:nvPr/>
        </p:nvSpPr>
        <p:spPr>
          <a:xfrm>
            <a:off x="1193577" y="758291"/>
            <a:ext cx="91563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บัตรภาพ</a:t>
            </a:r>
          </a:p>
        </p:txBody>
      </p: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0908652C-9A27-4782-88A1-F770E951CEBC}"/>
              </a:ext>
            </a:extLst>
          </p:cNvPr>
          <p:cNvGrpSpPr/>
          <p:nvPr/>
        </p:nvGrpSpPr>
        <p:grpSpPr>
          <a:xfrm>
            <a:off x="4565558" y="1233814"/>
            <a:ext cx="2606400" cy="1144077"/>
            <a:chOff x="2346960" y="1380310"/>
            <a:chExt cx="1545336" cy="587152"/>
          </a:xfrm>
        </p:grpSpPr>
        <p:sp>
          <p:nvSpPr>
            <p:cNvPr id="68" name="สี่เหลี่ยมผืนผ้า: มุมมน 67">
              <a:extLst>
                <a:ext uri="{FF2B5EF4-FFF2-40B4-BE49-F238E27FC236}">
                  <a16:creationId xmlns:a16="http://schemas.microsoft.com/office/drawing/2014/main" id="{13B34904-33B8-4D57-BCB7-6797D4F9056F}"/>
                </a:ext>
              </a:extLst>
            </p:cNvPr>
            <p:cNvSpPr/>
            <p:nvPr/>
          </p:nvSpPr>
          <p:spPr>
            <a:xfrm>
              <a:off x="2365248" y="1390262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: มุมมน 68">
              <a:extLst>
                <a:ext uri="{FF2B5EF4-FFF2-40B4-BE49-F238E27FC236}">
                  <a16:creationId xmlns:a16="http://schemas.microsoft.com/office/drawing/2014/main" id="{CEA2B52D-102A-4401-A725-51A25484805C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60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68AE35D6-1E12-4868-9933-8B702F8845F8}"/>
              </a:ext>
            </a:extLst>
          </p:cNvPr>
          <p:cNvGrpSpPr/>
          <p:nvPr/>
        </p:nvGrpSpPr>
        <p:grpSpPr>
          <a:xfrm>
            <a:off x="7714560" y="1238797"/>
            <a:ext cx="2606110" cy="1144077"/>
            <a:chOff x="2346960" y="1380310"/>
            <a:chExt cx="1545336" cy="587152"/>
          </a:xfrm>
        </p:grpSpPr>
        <p:sp>
          <p:nvSpPr>
            <p:cNvPr id="71" name="สี่เหลี่ยมผืนผ้า: มุมมน 70">
              <a:extLst>
                <a:ext uri="{FF2B5EF4-FFF2-40B4-BE49-F238E27FC236}">
                  <a16:creationId xmlns:a16="http://schemas.microsoft.com/office/drawing/2014/main" id="{185232B3-7608-4D00-A296-56042CC21CB1}"/>
                </a:ext>
              </a:extLst>
            </p:cNvPr>
            <p:cNvSpPr/>
            <p:nvPr/>
          </p:nvSpPr>
          <p:spPr>
            <a:xfrm>
              <a:off x="2365248" y="1390262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: มุมมน 71">
              <a:extLst>
                <a:ext uri="{FF2B5EF4-FFF2-40B4-BE49-F238E27FC236}">
                  <a16:creationId xmlns:a16="http://schemas.microsoft.com/office/drawing/2014/main" id="{BBFB4327-F0F7-49EF-998A-33BCBFC97068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sz="260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516B24A3-5735-4C2D-B4F0-0EF2EE72A2A9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9595"/>
          <a:stretch/>
        </p:blipFill>
        <p:spPr>
          <a:xfrm>
            <a:off x="1401622" y="1142649"/>
            <a:ext cx="2631672" cy="1302097"/>
          </a:xfrm>
          <a:prstGeom prst="rect">
            <a:avLst/>
          </a:prstGeom>
        </p:spPr>
      </p:pic>
      <p:pic>
        <p:nvPicPr>
          <p:cNvPr id="75" name="รูปภาพ 74">
            <a:extLst>
              <a:ext uri="{FF2B5EF4-FFF2-40B4-BE49-F238E27FC236}">
                <a16:creationId xmlns:a16="http://schemas.microsoft.com/office/drawing/2014/main" id="{6CA180E8-5904-4485-8728-A2326666FF88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208" r="35682"/>
          <a:stretch/>
        </p:blipFill>
        <p:spPr>
          <a:xfrm>
            <a:off x="4488775" y="1173124"/>
            <a:ext cx="2606110" cy="1302097"/>
          </a:xfrm>
          <a:prstGeom prst="rect">
            <a:avLst/>
          </a:prstGeom>
        </p:spPr>
      </p:pic>
      <p:pic>
        <p:nvPicPr>
          <p:cNvPr id="76" name="รูปภาพ 75">
            <a:extLst>
              <a:ext uri="{FF2B5EF4-FFF2-40B4-BE49-F238E27FC236}">
                <a16:creationId xmlns:a16="http://schemas.microsoft.com/office/drawing/2014/main" id="{0C343592-58EB-4E57-8357-F11237F81937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177" r="3072"/>
          <a:stretch/>
        </p:blipFill>
        <p:spPr>
          <a:xfrm>
            <a:off x="8071425" y="1248494"/>
            <a:ext cx="1866936" cy="1134725"/>
          </a:xfrm>
          <a:prstGeom prst="rect">
            <a:avLst/>
          </a:prstGeom>
        </p:spPr>
      </p:pic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74925540-F4BC-42F0-9500-18EA5773158C}"/>
              </a:ext>
            </a:extLst>
          </p:cNvPr>
          <p:cNvGrpSpPr/>
          <p:nvPr/>
        </p:nvGrpSpPr>
        <p:grpSpPr>
          <a:xfrm>
            <a:off x="2068537" y="3113670"/>
            <a:ext cx="1758696" cy="600560"/>
            <a:chOff x="2346960" y="1380310"/>
            <a:chExt cx="1545336" cy="600560"/>
          </a:xfrm>
        </p:grpSpPr>
        <p:sp>
          <p:nvSpPr>
            <p:cNvPr id="78" name="สี่เหลี่ยมผืนผ้า: มุมมน 77">
              <a:extLst>
                <a:ext uri="{FF2B5EF4-FFF2-40B4-BE49-F238E27FC236}">
                  <a16:creationId xmlns:a16="http://schemas.microsoft.com/office/drawing/2014/main" id="{B518B1B3-D9AE-4428-ABBC-7F370B8EF8B2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9" name="สี่เหลี่ยมผืนผ้า: มุมมน 78">
              <a:extLst>
                <a:ext uri="{FF2B5EF4-FFF2-40B4-BE49-F238E27FC236}">
                  <a16:creationId xmlns:a16="http://schemas.microsoft.com/office/drawing/2014/main" id="{B6D86993-530D-4BD0-836E-8F3FEF9F4F6C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13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6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lang="th-TH" sz="260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E3D89AA7-51B3-4CF9-8786-E45A41A78C1C}"/>
              </a:ext>
            </a:extLst>
          </p:cNvPr>
          <p:cNvGrpSpPr/>
          <p:nvPr/>
        </p:nvGrpSpPr>
        <p:grpSpPr>
          <a:xfrm>
            <a:off x="4092474" y="3113670"/>
            <a:ext cx="1758696" cy="600560"/>
            <a:chOff x="2346960" y="1380310"/>
            <a:chExt cx="1545336" cy="600560"/>
          </a:xfrm>
        </p:grpSpPr>
        <p:sp>
          <p:nvSpPr>
            <p:cNvPr id="81" name="สี่เหลี่ยมผืนผ้า: มุมมน 80">
              <a:extLst>
                <a:ext uri="{FF2B5EF4-FFF2-40B4-BE49-F238E27FC236}">
                  <a16:creationId xmlns:a16="http://schemas.microsoft.com/office/drawing/2014/main" id="{247C9E14-6AA1-4927-95B2-8640FE328EE4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82" name="สี่เหลี่ยมผืนผ้า: มุมมน 81">
              <a:extLst>
                <a:ext uri="{FF2B5EF4-FFF2-40B4-BE49-F238E27FC236}">
                  <a16:creationId xmlns:a16="http://schemas.microsoft.com/office/drawing/2014/main" id="{D02E4C1C-6159-440C-B46B-8C12AD110FB9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48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lang="th-TH" sz="260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D2652714-2334-4F7E-9E50-AF06FB67EDA9}"/>
              </a:ext>
            </a:extLst>
          </p:cNvPr>
          <p:cNvGrpSpPr/>
          <p:nvPr/>
        </p:nvGrpSpPr>
        <p:grpSpPr>
          <a:xfrm>
            <a:off x="6116411" y="3134402"/>
            <a:ext cx="1758696" cy="600560"/>
            <a:chOff x="2346960" y="1380310"/>
            <a:chExt cx="1545336" cy="600560"/>
          </a:xfrm>
        </p:grpSpPr>
        <p:sp>
          <p:nvSpPr>
            <p:cNvPr id="84" name="สี่เหลี่ยมผืนผ้า: มุมมน 83">
              <a:extLst>
                <a:ext uri="{FF2B5EF4-FFF2-40B4-BE49-F238E27FC236}">
                  <a16:creationId xmlns:a16="http://schemas.microsoft.com/office/drawing/2014/main" id="{B8E0C54D-5E1C-405B-AA38-2306EA6F6A76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85" name="สี่เหลี่ยมผืนผ้า: มุมมน 84">
              <a:extLst>
                <a:ext uri="{FF2B5EF4-FFF2-40B4-BE49-F238E27FC236}">
                  <a16:creationId xmlns:a16="http://schemas.microsoft.com/office/drawing/2014/main" id="{944FA594-DDB0-4A1E-B053-B431B15AF5F4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34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7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lang="th-TH" sz="260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37F77A7B-02BB-462C-9110-93D9C714E0B2}"/>
              </a:ext>
            </a:extLst>
          </p:cNvPr>
          <p:cNvGrpSpPr/>
          <p:nvPr/>
        </p:nvGrpSpPr>
        <p:grpSpPr>
          <a:xfrm>
            <a:off x="8161161" y="3134402"/>
            <a:ext cx="1758696" cy="600560"/>
            <a:chOff x="2346960" y="1380310"/>
            <a:chExt cx="1545336" cy="600560"/>
          </a:xfrm>
        </p:grpSpPr>
        <p:sp>
          <p:nvSpPr>
            <p:cNvPr id="87" name="สี่เหลี่ยมผืนผ้า: มุมมน 86">
              <a:extLst>
                <a:ext uri="{FF2B5EF4-FFF2-40B4-BE49-F238E27FC236}">
                  <a16:creationId xmlns:a16="http://schemas.microsoft.com/office/drawing/2014/main" id="{641F8282-E010-4D53-8C49-2D4FA4E64A9E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88" name="สี่เหลี่ยมผืนผ้า: มุมมน 87">
              <a:extLst>
                <a:ext uri="{FF2B5EF4-FFF2-40B4-BE49-F238E27FC236}">
                  <a16:creationId xmlns:a16="http://schemas.microsoft.com/office/drawing/2014/main" id="{F40C8273-7A4A-4754-87E5-08269B0B182B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92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en-US" altLang="th-TH" sz="28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lang="th-TH" sz="2600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975FE599-81F6-42D5-BD8B-2C987037A362}"/>
              </a:ext>
            </a:extLst>
          </p:cNvPr>
          <p:cNvGrpSpPr/>
          <p:nvPr/>
        </p:nvGrpSpPr>
        <p:grpSpPr>
          <a:xfrm>
            <a:off x="1554312" y="4986541"/>
            <a:ext cx="8155750" cy="600560"/>
            <a:chOff x="2346960" y="1380310"/>
            <a:chExt cx="1532248" cy="600560"/>
          </a:xfrm>
        </p:grpSpPr>
        <p:sp>
          <p:nvSpPr>
            <p:cNvPr id="90" name="สี่เหลี่ยมผืนผ้า: มุมมน 89">
              <a:extLst>
                <a:ext uri="{FF2B5EF4-FFF2-40B4-BE49-F238E27FC236}">
                  <a16:creationId xmlns:a16="http://schemas.microsoft.com/office/drawing/2014/main" id="{2D4A9EAB-8232-43F4-9C8E-5A328B2AAB47}"/>
                </a:ext>
              </a:extLst>
            </p:cNvPr>
            <p:cNvSpPr/>
            <p:nvPr/>
          </p:nvSpPr>
          <p:spPr>
            <a:xfrm>
              <a:off x="2352160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1" name="สี่เหลี่ยมผืนผ้า: มุมมน 90">
              <a:extLst>
                <a:ext uri="{FF2B5EF4-FFF2-40B4-BE49-F238E27FC236}">
                  <a16:creationId xmlns:a16="http://schemas.microsoft.com/office/drawing/2014/main" id="{70A2BBD8-B6C7-4FD3-A537-36D67C42D695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แก้วตาซื้อดินสอแท่งละ 4 บาท จำนวน 12 แท่ง แก้วตาจ่ายเงินซื้อดินสอกี่บาท</a:t>
              </a: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3D6BCE00-47A8-48F7-B4B9-4D261BBD6372}"/>
              </a:ext>
            </a:extLst>
          </p:cNvPr>
          <p:cNvGrpSpPr/>
          <p:nvPr/>
        </p:nvGrpSpPr>
        <p:grpSpPr>
          <a:xfrm>
            <a:off x="1554312" y="5699557"/>
            <a:ext cx="8155750" cy="600560"/>
            <a:chOff x="2346960" y="1380310"/>
            <a:chExt cx="1532248" cy="600560"/>
          </a:xfrm>
        </p:grpSpPr>
        <p:sp>
          <p:nvSpPr>
            <p:cNvPr id="93" name="สี่เหลี่ยมผืนผ้า: มุมมน 92">
              <a:extLst>
                <a:ext uri="{FF2B5EF4-FFF2-40B4-BE49-F238E27FC236}">
                  <a16:creationId xmlns:a16="http://schemas.microsoft.com/office/drawing/2014/main" id="{7A9BF4BB-6F20-4CA8-89FA-5791BE5DF19A}"/>
                </a:ext>
              </a:extLst>
            </p:cNvPr>
            <p:cNvSpPr/>
            <p:nvPr/>
          </p:nvSpPr>
          <p:spPr>
            <a:xfrm>
              <a:off x="2352160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4" name="สี่เหลี่ยมผืนผ้า: มุมมน 93">
              <a:extLst>
                <a:ext uri="{FF2B5EF4-FFF2-40B4-BE49-F238E27FC236}">
                  <a16:creationId xmlns:a16="http://schemas.microsoft.com/office/drawing/2014/main" id="{968B95A6-8C92-40CE-A05B-B6B3381874FC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ใบบัวปลูกต้นมะลิ 3 แถว แถวละ 8 ต้น ใบบัวปลูกต้นมะลิทั้งหมดกี่ต้น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7828919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3383394" y="714411"/>
            <a:ext cx="6972717" cy="134716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792543" y="937163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7.</a:t>
            </a: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</a:t>
            </a: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1678460" y="2057405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2D801A61-0B8E-4F47-A5AC-ED6980CECF6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A57F7432-0CD3-4220-A3CE-C3EA837284D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526A49CF-4A75-49E4-B937-D732537792F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53A68C06-785C-449A-9BFD-3077D8AB10C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FB43CFD4-CA82-4447-856C-6FF9DACAF0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D2F164C5-6F26-42CB-AC03-473EF096D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26C3EFCD-8532-410F-A236-7673409BCB3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F856201F-BE8A-41FC-87BA-81339F55077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210EF201-FED5-4E15-AE3E-D29DE870AB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4771A447-8B37-429A-8DA7-9A5CEF0BB82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96081517-89D1-46D2-9365-9CD5952081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1568D8AF-06B8-4707-A1E8-F3DC879AD4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C0942458-1AA1-4291-8A30-318AE9ABF8E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11209293-7913-48F6-A3B6-EF89005F3D5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9E8C44F0-9DF7-49A2-B450-5300204BE48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D8BE77CB-E98E-4D24-9BBC-9E2C1B65C7E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1FEF9984-E993-49AB-AB5B-6A5D9275E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7108471A-2FC2-4036-8CF7-3A12190F01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4B34CD83-FDA0-439D-B64A-9C8B57C9336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5A6638AC-24D1-4D30-9F76-6AE67448FBC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A28C9D3A-7D8C-4535-9B92-865A43E866C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530DAD7-FD65-437D-B443-6C3C6822E70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66FDBC8-3A97-40C8-AE6A-D4E0777A2B4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9A15C07-6E32-4DF6-83B5-F984B3AB0D8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06DFF57-7657-4053-ACE2-3E8A810EF282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342EA00-EBF7-4503-9E50-8DA167D357A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48785CA-EA83-4677-88DC-B6406486AFE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0" name="รูปภาพ 139">
            <a:hlinkClick r:id="rId10" action="ppaction://hlinksldjump"/>
            <a:extLst>
              <a:ext uri="{FF2B5EF4-FFF2-40B4-BE49-F238E27FC236}">
                <a16:creationId xmlns:a16="http://schemas.microsoft.com/office/drawing/2014/main" id="{1D74C7B7-3BF9-49D6-AB22-0938F0B97EE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3" name="Google Shape;436;p33">
            <a:extLst>
              <a:ext uri="{FF2B5EF4-FFF2-40B4-BE49-F238E27FC236}">
                <a16:creationId xmlns:a16="http://schemas.microsoft.com/office/drawing/2014/main" id="{8603BB32-1C71-09F0-53C2-8F4F5E6AE4CF}"/>
              </a:ext>
            </a:extLst>
          </p:cNvPr>
          <p:cNvSpPr txBox="1">
            <a:spLocks/>
          </p:cNvSpPr>
          <p:nvPr/>
        </p:nvSpPr>
        <p:spPr>
          <a:xfrm>
            <a:off x="3787306" y="1083205"/>
            <a:ext cx="6311007" cy="6814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Gochi Hand"/>
              <a:buNone/>
              <a:defRPr sz="6000" b="0" i="0" u="none" strike="noStrike" cap="none">
                <a:solidFill>
                  <a:schemeClr val="lt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Fredoka One"/>
              <a:buNone/>
              <a:defRPr sz="52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E2B"/>
              </a:buClr>
              <a:buSzPts val="5500"/>
              <a:buFont typeface="Gochi Hand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 w="19050">
                  <a:noFill/>
                </a:ln>
                <a:solidFill>
                  <a:schemeClr val="tx1"/>
                </a:solidFill>
                <a:effectLst>
                  <a:glow rad="63500">
                    <a:srgbClr val="A5A5A5">
                      <a:satMod val="175000"/>
                      <a:alpha val="40000"/>
                    </a:srgb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chi Hand"/>
              </a:rPr>
              <a:t>การหาผลคูณของจำนวนหนึ่งหลักกับ 100, 200, ... 900 และการหาผลคูณของจำนวนหนึ่งหลักกับ 1,000, 2,000, ..., 9,000</a:t>
            </a:r>
            <a:endParaRPr kumimoji="0" lang="en-US" sz="2800" b="0" i="0" u="none" strike="noStrike" kern="0" cap="none" spc="0" normalizeH="0" baseline="0" noProof="0" dirty="0">
              <a:ln w="19050">
                <a:noFill/>
              </a:ln>
              <a:solidFill>
                <a:schemeClr val="tx1"/>
              </a:solidFill>
              <a:effectLst>
                <a:glow rad="63500">
                  <a:srgbClr val="A5A5A5">
                    <a:satMod val="175000"/>
                    <a:alpha val="40000"/>
                  </a:srgbClr>
                </a:glow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chi Hand"/>
            </a:endParaRPr>
          </a:p>
        </p:txBody>
      </p:sp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กลุ่ม 108">
            <a:extLst>
              <a:ext uri="{FF2B5EF4-FFF2-40B4-BE49-F238E27FC236}">
                <a16:creationId xmlns:a16="http://schemas.microsoft.com/office/drawing/2014/main" id="{566A72E2-C14E-4EBC-9BEC-734D9E02228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063B1FFA-F846-4D8D-80F2-65C89591DB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284B23B2-0526-4771-9523-A182DABCF12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F9F333DF-B76F-4B69-97E6-2A00D7D17F6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B94F8FCB-A060-4DAE-B354-11EF79F1D3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759140EC-4B6C-45F6-8E75-299C15ACAB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6A9BAA73-9C0C-4DB6-8E6A-321DFFE173A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4D7AAAF1-7E0A-434D-AD8D-4660D9DA18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EB89C6F6-36E7-462C-9145-F727FE9EF3A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2C35840A-A445-4F31-9170-84CA136D734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2FE84171-0069-4D2B-A2BC-9DAE7C7A54D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156A334C-E813-462D-95E2-0D41530C5B4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F081F6F6-9E18-4474-BAAE-AD0C9895C10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5D46A720-F503-4867-895C-44DD00DD46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7D535F1F-F3B0-4142-94DC-041763EBF5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DDF8DF52-053E-4FDD-8572-218370086C5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CC391515-CF9C-4A6E-BAA2-6C05370815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D454048F-4E8E-4A88-91CB-85B2B92D07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2B60B613-CAE4-49DA-829C-DDE582B3F73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D40B08EB-CD2C-429C-B4DF-820B5285F5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FB627977-2AA9-44E4-A2EF-6293802C6EC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3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F84F08F-54B5-45DA-8CDC-31FFC406170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6AE28492-599A-4886-9B23-EB031B13D33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E58F4DF-93D2-4871-88DC-4C2C33C60FE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E0CB018B-73F6-4B51-9635-CC4E6905E1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59ABB1A-23D1-4651-B09F-514049C10E9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8001476-242F-476E-8C8D-A060A098436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36" name="รูปภาพ 135">
            <a:hlinkClick r:id="rId10" action="ppaction://hlinksldjump"/>
            <a:extLst>
              <a:ext uri="{FF2B5EF4-FFF2-40B4-BE49-F238E27FC236}">
                <a16:creationId xmlns:a16="http://schemas.microsoft.com/office/drawing/2014/main" id="{85D59CFD-DD30-453D-8D09-FD60974C9A8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5D4146E4-2593-45C8-8C13-5C5E2083A09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53391" y="1622659"/>
            <a:ext cx="2568801" cy="1204679"/>
          </a:xfrm>
          <a:prstGeom prst="rect">
            <a:avLst/>
          </a:prstGeom>
        </p:spPr>
      </p:pic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E01AA75B-3446-4AE3-9357-5F742E7B4FAC}"/>
              </a:ext>
            </a:extLst>
          </p:cNvPr>
          <p:cNvSpPr txBox="1"/>
          <p:nvPr/>
        </p:nvSpPr>
        <p:spPr>
          <a:xfrm>
            <a:off x="1196027" y="1214538"/>
            <a:ext cx="274786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ของขวัญราคากล่องละ 100 บาท</a:t>
            </a:r>
          </a:p>
        </p:txBody>
      </p:sp>
      <p:sp>
        <p:nvSpPr>
          <p:cNvPr id="47" name="Google Shape;587;p23">
            <a:extLst>
              <a:ext uri="{FF2B5EF4-FFF2-40B4-BE49-F238E27FC236}">
                <a16:creationId xmlns:a16="http://schemas.microsoft.com/office/drawing/2014/main" id="{B771D264-CEB9-420D-B373-9752265C77F8}"/>
              </a:ext>
            </a:extLst>
          </p:cNvPr>
          <p:cNvSpPr/>
          <p:nvPr/>
        </p:nvSpPr>
        <p:spPr>
          <a:xfrm>
            <a:off x="4370199" y="1573127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ครูซื้อของขวัญ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2 กล่อง ครูต้องจ่ายเงินเท่าไร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FF965105-23A8-4662-A432-1753E352A58C}"/>
              </a:ext>
            </a:extLst>
          </p:cNvPr>
          <p:cNvGrpSpPr/>
          <p:nvPr/>
        </p:nvGrpSpPr>
        <p:grpSpPr>
          <a:xfrm>
            <a:off x="4637994" y="2904878"/>
            <a:ext cx="5223650" cy="1088000"/>
            <a:chOff x="7564338" y="2690577"/>
            <a:chExt cx="3650261" cy="940520"/>
          </a:xfrm>
        </p:grpSpPr>
        <p:sp>
          <p:nvSpPr>
            <p:cNvPr id="49" name="วงรี 5">
              <a:extLst>
                <a:ext uri="{FF2B5EF4-FFF2-40B4-BE49-F238E27FC236}">
                  <a16:creationId xmlns:a16="http://schemas.microsoft.com/office/drawing/2014/main" id="{B52FFD04-42B1-4F94-A790-1DDACD885BE8}"/>
                </a:ext>
              </a:extLst>
            </p:cNvPr>
            <p:cNvSpPr/>
            <p:nvPr/>
          </p:nvSpPr>
          <p:spPr>
            <a:xfrm>
              <a:off x="7564338" y="2690577"/>
              <a:ext cx="3650261" cy="940520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63455F7D-F348-4CF0-8017-E38C66B9B52D}"/>
                </a:ext>
              </a:extLst>
            </p:cNvPr>
            <p:cNvSpPr txBox="1"/>
            <p:nvPr/>
          </p:nvSpPr>
          <p:spPr>
            <a:xfrm>
              <a:off x="7811142" y="2783273"/>
              <a:ext cx="3277672" cy="7715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ประโยคสัญลักษณ์ 2 </a:t>
              </a:r>
              <a:r>
                <a:rPr lang="en-US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100 </a:t>
              </a:r>
              <a:r>
                <a:rPr lang="en-US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th-TH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ครูต้องจ่ายเงิน 2 </a:t>
              </a:r>
              <a:r>
                <a:rPr lang="en-US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100 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= 100 + 100 = 200 </a:t>
              </a:r>
              <a:r>
                <a:rPr lang="th-TH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บาท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</a:p>
          </p:txBody>
        </p:sp>
      </p:grpSp>
      <p:sp>
        <p:nvSpPr>
          <p:cNvPr id="56" name="Google Shape;587;p23">
            <a:extLst>
              <a:ext uri="{FF2B5EF4-FFF2-40B4-BE49-F238E27FC236}">
                <a16:creationId xmlns:a16="http://schemas.microsoft.com/office/drawing/2014/main" id="{B6217545-983C-4436-BE54-23342905D921}"/>
              </a:ext>
            </a:extLst>
          </p:cNvPr>
          <p:cNvSpPr/>
          <p:nvPr/>
        </p:nvSpPr>
        <p:spPr>
          <a:xfrm>
            <a:off x="5898648" y="2236868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ของขวัญราคากล่องละ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100 บาท ซื้อ 2 กล่อง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8" name="Google Shape;587;p23">
            <a:extLst>
              <a:ext uri="{FF2B5EF4-FFF2-40B4-BE49-F238E27FC236}">
                <a16:creationId xmlns:a16="http://schemas.microsoft.com/office/drawing/2014/main" id="{FFC04860-0B90-4035-BF07-E8983AF356FE}"/>
              </a:ext>
            </a:extLst>
          </p:cNvPr>
          <p:cNvSpPr/>
          <p:nvPr/>
        </p:nvSpPr>
        <p:spPr>
          <a:xfrm>
            <a:off x="1007852" y="4285263"/>
            <a:ext cx="6087892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ถ้าครูซื้อของขวัญกล่องละ 400 บาท 3 กล่อง ครูจะต้องจ่ายเงินเท่าไร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756AF3F7-B8AB-4B6D-88A1-9E4404336E98}"/>
              </a:ext>
            </a:extLst>
          </p:cNvPr>
          <p:cNvGrpSpPr/>
          <p:nvPr/>
        </p:nvGrpSpPr>
        <p:grpSpPr>
          <a:xfrm>
            <a:off x="1196027" y="4936942"/>
            <a:ext cx="5223650" cy="1369116"/>
            <a:chOff x="7564338" y="2690577"/>
            <a:chExt cx="3650261" cy="1183530"/>
          </a:xfrm>
        </p:grpSpPr>
        <p:sp>
          <p:nvSpPr>
            <p:cNvPr id="60" name="วงรี 5">
              <a:extLst>
                <a:ext uri="{FF2B5EF4-FFF2-40B4-BE49-F238E27FC236}">
                  <a16:creationId xmlns:a16="http://schemas.microsoft.com/office/drawing/2014/main" id="{5E3AC69B-6A2B-45DF-83BE-CE679A50F6F5}"/>
                </a:ext>
              </a:extLst>
            </p:cNvPr>
            <p:cNvSpPr/>
            <p:nvPr/>
          </p:nvSpPr>
          <p:spPr>
            <a:xfrm>
              <a:off x="7564338" y="2690577"/>
              <a:ext cx="3650261" cy="1183530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1" name="กล่องข้อความ 60">
              <a:extLst>
                <a:ext uri="{FF2B5EF4-FFF2-40B4-BE49-F238E27FC236}">
                  <a16:creationId xmlns:a16="http://schemas.microsoft.com/office/drawing/2014/main" id="{29B55D44-CA82-4AC7-9E44-CA17047ED720}"/>
                </a:ext>
              </a:extLst>
            </p:cNvPr>
            <p:cNvSpPr txBox="1"/>
            <p:nvPr/>
          </p:nvSpPr>
          <p:spPr>
            <a:xfrm>
              <a:off x="7811142" y="2783273"/>
              <a:ext cx="3277672" cy="10908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ประโยคสัญลักษณ์ 3 </a:t>
              </a:r>
              <a:r>
                <a:rPr lang="en-US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400 </a:t>
              </a:r>
              <a:r>
                <a:rPr lang="en-US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th-TH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ครูต้องจ่ายเงิน </a:t>
              </a: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lang="en-US" alt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400 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= 400 + 400 + 400 = 1,200 </a:t>
              </a:r>
              <a:r>
                <a:rPr lang="th-TH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บาท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84DB5D13-40CE-4EA8-9B18-081EA5D94ABA}"/>
              </a:ext>
            </a:extLst>
          </p:cNvPr>
          <p:cNvGrpSpPr/>
          <p:nvPr/>
        </p:nvGrpSpPr>
        <p:grpSpPr>
          <a:xfrm>
            <a:off x="7499228" y="4345998"/>
            <a:ext cx="3143560" cy="1713238"/>
            <a:chOff x="7558631" y="4175045"/>
            <a:chExt cx="3258719" cy="1879050"/>
          </a:xfrm>
        </p:grpSpPr>
        <p:sp>
          <p:nvSpPr>
            <p:cNvPr id="62" name="Google Shape;540;p32">
              <a:extLst>
                <a:ext uri="{FF2B5EF4-FFF2-40B4-BE49-F238E27FC236}">
                  <a16:creationId xmlns:a16="http://schemas.microsoft.com/office/drawing/2014/main" id="{4435DDCC-3F99-4782-A6C6-B6C4DD5CC90C}"/>
                </a:ext>
              </a:extLst>
            </p:cNvPr>
            <p:cNvSpPr/>
            <p:nvPr/>
          </p:nvSpPr>
          <p:spPr>
            <a:xfrm flipH="1">
              <a:off x="7558631" y="4175045"/>
              <a:ext cx="3258719" cy="1879050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2489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กล่องข้อความ 62">
              <a:extLst>
                <a:ext uri="{FF2B5EF4-FFF2-40B4-BE49-F238E27FC236}">
                  <a16:creationId xmlns:a16="http://schemas.microsoft.com/office/drawing/2014/main" id="{7FE824F8-E1B3-4D78-8CA5-B77508726E6E}"/>
                </a:ext>
              </a:extLst>
            </p:cNvPr>
            <p:cNvSpPr txBox="1"/>
            <p:nvPr/>
          </p:nvSpPr>
          <p:spPr>
            <a:xfrm>
              <a:off x="7780156" y="4272846"/>
              <a:ext cx="2815667" cy="15696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thaiDist">
                <a:tabLst>
                  <a:tab pos="715963" algn="l"/>
                  <a:tab pos="1698625" algn="l"/>
                  <a:tab pos="1974850" algn="l"/>
                </a:tabLst>
              </a:pPr>
              <a:r>
                <a:rPr lang="th-TH" sz="2400" b="1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สังเกต</a:t>
              </a: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2 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 </a:t>
              </a:r>
              <a:r>
                <a:rPr lang="en-US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= 	2</a:t>
              </a:r>
            </a:p>
            <a:p>
              <a:pPr lvl="0" algn="thaiDist">
                <a:tabLst>
                  <a:tab pos="715963" algn="l"/>
                  <a:tab pos="1698625" algn="l"/>
                  <a:tab pos="1974850" algn="l"/>
                </a:tabLst>
              </a:pPr>
              <a:r>
                <a:rPr lang="en-US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2 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=	2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</a:t>
              </a:r>
            </a:p>
            <a:p>
              <a:pPr lvl="0" algn="thaiDist">
                <a:tabLst>
                  <a:tab pos="715963" algn="l"/>
                  <a:tab pos="1698625" algn="l"/>
                  <a:tab pos="1974850" algn="l"/>
                </a:tabLst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3 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lang="en-US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= 	12</a:t>
              </a:r>
            </a:p>
            <a:p>
              <a:pPr lvl="0" algn="thaiDist">
                <a:tabLst>
                  <a:tab pos="715963" algn="l"/>
                  <a:tab pos="1698625" algn="l"/>
                  <a:tab pos="1974850" algn="l"/>
                </a:tabLst>
              </a:pPr>
              <a:r>
                <a:rPr lang="en-US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3 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4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</a:t>
              </a:r>
              <a:r>
                <a:rPr lang="en-US" altLang="th-TH" sz="2400" dirty="0"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=	1,2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0235981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750"/>
                            </p:stCondLst>
                            <p:childTnLst>
                              <p:par>
                                <p:cTn id="3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47" grpId="0" animBg="1"/>
      <p:bldP spid="56" grpId="0" animBg="1"/>
      <p:bldP spid="58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600809" y="6265606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หาผลคูณ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A0B34C9-8F55-42B2-A451-80193EAE398E}"/>
              </a:ext>
            </a:extLst>
          </p:cNvPr>
          <p:cNvGrpSpPr/>
          <p:nvPr/>
        </p:nvGrpSpPr>
        <p:grpSpPr>
          <a:xfrm>
            <a:off x="1959778" y="1752066"/>
            <a:ext cx="1940175" cy="639366"/>
            <a:chOff x="2892613" y="1707208"/>
            <a:chExt cx="2153666" cy="639366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9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8" name="กล่องข้อความ 197">
              <a:extLst>
                <a:ext uri="{FF2B5EF4-FFF2-40B4-BE49-F238E27FC236}">
                  <a16:creationId xmlns:a16="http://schemas.microsoft.com/office/drawing/2014/main" id="{582EE126-4FD1-460B-BA32-739E559F9C5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/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 </a:t>
              </a:r>
              <a:r>
                <a:rPr lang="en-US" altLang="th-TH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397672" y="2273976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E471740B-9B7E-4838-8B1E-B48799098DD8}"/>
              </a:ext>
            </a:extLst>
          </p:cNvPr>
          <p:cNvSpPr txBox="1"/>
          <p:nvPr/>
        </p:nvSpPr>
        <p:spPr>
          <a:xfrm>
            <a:off x="4378268" y="1944766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lnSpc>
                <a:spcPct val="150000"/>
              </a:lnSpc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1,200</a:t>
            </a:r>
            <a:endParaRPr lang="ar-AE" sz="2600" kern="0" dirty="0">
              <a:solidFill>
                <a:srgbClr val="FF0000"/>
              </a:solidFill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37277" y="1822322"/>
            <a:ext cx="468000" cy="468000"/>
            <a:chOff x="1239484" y="1722687"/>
            <a:chExt cx="468000" cy="468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3921491" y="1990875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E8C85EDA-2227-46B8-AECC-630B7CBC4659}"/>
              </a:ext>
            </a:extLst>
          </p:cNvPr>
          <p:cNvGrpSpPr/>
          <p:nvPr/>
        </p:nvGrpSpPr>
        <p:grpSpPr>
          <a:xfrm>
            <a:off x="7042030" y="1752066"/>
            <a:ext cx="1940175" cy="639366"/>
            <a:chOff x="2892613" y="1707208"/>
            <a:chExt cx="2153666" cy="639366"/>
          </a:xfrm>
        </p:grpSpPr>
        <p:grpSp>
          <p:nvGrpSpPr>
            <p:cNvPr id="135" name="กลุ่ม 134">
              <a:extLst>
                <a:ext uri="{FF2B5EF4-FFF2-40B4-BE49-F238E27FC236}">
                  <a16:creationId xmlns:a16="http://schemas.microsoft.com/office/drawing/2014/main" id="{F46B0E69-AE8F-483A-9700-CC6C080BAAF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38" name="Google Shape;4035;p55">
                <a:extLst>
                  <a:ext uri="{FF2B5EF4-FFF2-40B4-BE49-F238E27FC236}">
                    <a16:creationId xmlns:a16="http://schemas.microsoft.com/office/drawing/2014/main" id="{2540E4E9-90AB-43E7-95F0-B1C0BE5BFD9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9" name="Google Shape;4036;p55">
                <a:extLst>
                  <a:ext uri="{FF2B5EF4-FFF2-40B4-BE49-F238E27FC236}">
                    <a16:creationId xmlns:a16="http://schemas.microsoft.com/office/drawing/2014/main" id="{38D9DBBD-104B-4DC9-A475-B619889CC586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37" name="กล่องข้อความ 136">
              <a:extLst>
                <a:ext uri="{FF2B5EF4-FFF2-40B4-BE49-F238E27FC236}">
                  <a16:creationId xmlns:a16="http://schemas.microsoft.com/office/drawing/2014/main" id="{096E6012-B314-4838-A6A5-A7D03E7BB228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/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8 </a:t>
              </a:r>
              <a:r>
                <a:rPr lang="en-US" altLang="th-TH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40" name="Google Shape;972;p53">
            <a:extLst>
              <a:ext uri="{FF2B5EF4-FFF2-40B4-BE49-F238E27FC236}">
                <a16:creationId xmlns:a16="http://schemas.microsoft.com/office/drawing/2014/main" id="{6F398587-D646-403B-B3E2-BB6486D8AC73}"/>
              </a:ext>
            </a:extLst>
          </p:cNvPr>
          <p:cNvCxnSpPr/>
          <p:nvPr/>
        </p:nvCxnSpPr>
        <p:spPr>
          <a:xfrm>
            <a:off x="9479924" y="2273976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7B5AF3FB-4B82-4038-8B82-3A4D0EF0FE49}"/>
              </a:ext>
            </a:extLst>
          </p:cNvPr>
          <p:cNvSpPr txBox="1"/>
          <p:nvPr/>
        </p:nvSpPr>
        <p:spPr>
          <a:xfrm>
            <a:off x="9460520" y="1935622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lnSpc>
                <a:spcPct val="150000"/>
              </a:lnSpc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1,600</a:t>
            </a:r>
            <a:endParaRPr lang="ar-AE" sz="2600" kern="0" dirty="0">
              <a:solidFill>
                <a:srgbClr val="FF0000"/>
              </a:solidFill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52D1E27C-0AB5-4685-A9A7-547F636C8AA4}"/>
              </a:ext>
            </a:extLst>
          </p:cNvPr>
          <p:cNvGrpSpPr/>
          <p:nvPr/>
        </p:nvGrpSpPr>
        <p:grpSpPr>
          <a:xfrm>
            <a:off x="6419529" y="1822322"/>
            <a:ext cx="468000" cy="468000"/>
            <a:chOff x="1239484" y="1722687"/>
            <a:chExt cx="468000" cy="468000"/>
          </a:xfrm>
        </p:grpSpPr>
        <p:sp>
          <p:nvSpPr>
            <p:cNvPr id="143" name="Google Shape;523;p27">
              <a:extLst>
                <a:ext uri="{FF2B5EF4-FFF2-40B4-BE49-F238E27FC236}">
                  <a16:creationId xmlns:a16="http://schemas.microsoft.com/office/drawing/2014/main" id="{22977909-B108-4B0F-9B25-789F7C594FD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656;p49">
              <a:extLst>
                <a:ext uri="{FF2B5EF4-FFF2-40B4-BE49-F238E27FC236}">
                  <a16:creationId xmlns:a16="http://schemas.microsoft.com/office/drawing/2014/main" id="{3295C727-DB30-4DE7-ADE5-54CB49CD300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5" name="Google Shape;2122;p44">
            <a:extLst>
              <a:ext uri="{FF2B5EF4-FFF2-40B4-BE49-F238E27FC236}">
                <a16:creationId xmlns:a16="http://schemas.microsoft.com/office/drawing/2014/main" id="{5FEC4A10-31EB-4B4E-BF0B-EFD054B3BA82}"/>
              </a:ext>
            </a:extLst>
          </p:cNvPr>
          <p:cNvGrpSpPr/>
          <p:nvPr/>
        </p:nvGrpSpPr>
        <p:grpSpPr>
          <a:xfrm rot="-2526362">
            <a:off x="9003743" y="1990875"/>
            <a:ext cx="355631" cy="318731"/>
            <a:chOff x="15933525" y="1705100"/>
            <a:chExt cx="266725" cy="239050"/>
          </a:xfrm>
        </p:grpSpPr>
        <p:sp>
          <p:nvSpPr>
            <p:cNvPr id="146" name="Google Shape;2123;p44">
              <a:extLst>
                <a:ext uri="{FF2B5EF4-FFF2-40B4-BE49-F238E27FC236}">
                  <a16:creationId xmlns:a16="http://schemas.microsoft.com/office/drawing/2014/main" id="{D49E92FE-6963-4292-8AD6-B9DFC4F6245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24;p44">
              <a:extLst>
                <a:ext uri="{FF2B5EF4-FFF2-40B4-BE49-F238E27FC236}">
                  <a16:creationId xmlns:a16="http://schemas.microsoft.com/office/drawing/2014/main" id="{A9A13002-CED3-4340-A975-6F634BAB1714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2125;p44">
              <a:extLst>
                <a:ext uri="{FF2B5EF4-FFF2-40B4-BE49-F238E27FC236}">
                  <a16:creationId xmlns:a16="http://schemas.microsoft.com/office/drawing/2014/main" id="{3B36A31B-64EB-4B10-9610-187CA204095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2126;p44">
              <a:extLst>
                <a:ext uri="{FF2B5EF4-FFF2-40B4-BE49-F238E27FC236}">
                  <a16:creationId xmlns:a16="http://schemas.microsoft.com/office/drawing/2014/main" id="{165BB31C-339C-4534-A465-6E10CD4E7996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2127;p44">
              <a:extLst>
                <a:ext uri="{FF2B5EF4-FFF2-40B4-BE49-F238E27FC236}">
                  <a16:creationId xmlns:a16="http://schemas.microsoft.com/office/drawing/2014/main" id="{C34F5460-21CB-419C-A72B-97369023B3B0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2128;p44">
              <a:extLst>
                <a:ext uri="{FF2B5EF4-FFF2-40B4-BE49-F238E27FC236}">
                  <a16:creationId xmlns:a16="http://schemas.microsoft.com/office/drawing/2014/main" id="{D44B9E7B-8211-4470-AB7F-84BA740661F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2129;p44">
              <a:extLst>
                <a:ext uri="{FF2B5EF4-FFF2-40B4-BE49-F238E27FC236}">
                  <a16:creationId xmlns:a16="http://schemas.microsoft.com/office/drawing/2014/main" id="{8CF2818E-7698-4A26-A53F-04BBBDF5FF1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2130;p44">
              <a:extLst>
                <a:ext uri="{FF2B5EF4-FFF2-40B4-BE49-F238E27FC236}">
                  <a16:creationId xmlns:a16="http://schemas.microsoft.com/office/drawing/2014/main" id="{7A08EBAC-23D8-4D9A-A94E-F5C674702C7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2131;p44">
              <a:extLst>
                <a:ext uri="{FF2B5EF4-FFF2-40B4-BE49-F238E27FC236}">
                  <a16:creationId xmlns:a16="http://schemas.microsoft.com/office/drawing/2014/main" id="{681135D0-C1D7-4B1B-A411-11970775BC6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2132;p44">
              <a:extLst>
                <a:ext uri="{FF2B5EF4-FFF2-40B4-BE49-F238E27FC236}">
                  <a16:creationId xmlns:a16="http://schemas.microsoft.com/office/drawing/2014/main" id="{18AC1149-7997-4C9E-8394-665B9D53264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CA3DC6CD-36C3-484A-AEB0-E01BEC5FEB10}"/>
              </a:ext>
            </a:extLst>
          </p:cNvPr>
          <p:cNvGrpSpPr/>
          <p:nvPr/>
        </p:nvGrpSpPr>
        <p:grpSpPr>
          <a:xfrm>
            <a:off x="1959778" y="2762054"/>
            <a:ext cx="1940175" cy="639366"/>
            <a:chOff x="2892613" y="1707208"/>
            <a:chExt cx="2153666" cy="639366"/>
          </a:xfrm>
        </p:grpSpPr>
        <p:grpSp>
          <p:nvGrpSpPr>
            <p:cNvPr id="166" name="กลุ่ม 165">
              <a:extLst>
                <a:ext uri="{FF2B5EF4-FFF2-40B4-BE49-F238E27FC236}">
                  <a16:creationId xmlns:a16="http://schemas.microsoft.com/office/drawing/2014/main" id="{4957DCA5-4F41-44C0-A1C6-3C4FDC94E78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68" name="Google Shape;4035;p55">
                <a:extLst>
                  <a:ext uri="{FF2B5EF4-FFF2-40B4-BE49-F238E27FC236}">
                    <a16:creationId xmlns:a16="http://schemas.microsoft.com/office/drawing/2014/main" id="{357AAF87-0E92-4F97-BDB1-A0711090C23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4036;p55">
                <a:extLst>
                  <a:ext uri="{FF2B5EF4-FFF2-40B4-BE49-F238E27FC236}">
                    <a16:creationId xmlns:a16="http://schemas.microsoft.com/office/drawing/2014/main" id="{2A483CB2-6B30-4CCA-B558-D60980E0C03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7" name="กล่องข้อความ 166">
              <a:extLst>
                <a:ext uri="{FF2B5EF4-FFF2-40B4-BE49-F238E27FC236}">
                  <a16:creationId xmlns:a16="http://schemas.microsoft.com/office/drawing/2014/main" id="{665996C3-0CD8-4E60-915A-AB9FACBAD86C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/>
              <a:r>
                <a:rPr lang="th-TH" altLang="th-TH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9 </a:t>
              </a:r>
              <a:r>
                <a:rPr lang="en-US" altLang="th-TH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70" name="Google Shape;972;p53">
            <a:extLst>
              <a:ext uri="{FF2B5EF4-FFF2-40B4-BE49-F238E27FC236}">
                <a16:creationId xmlns:a16="http://schemas.microsoft.com/office/drawing/2014/main" id="{6C168844-ECA0-408A-B88D-2C9EE12F9940}"/>
              </a:ext>
            </a:extLst>
          </p:cNvPr>
          <p:cNvCxnSpPr/>
          <p:nvPr/>
        </p:nvCxnSpPr>
        <p:spPr>
          <a:xfrm>
            <a:off x="4397672" y="32839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71" name="Google Shape;3842;p61">
            <a:extLst>
              <a:ext uri="{FF2B5EF4-FFF2-40B4-BE49-F238E27FC236}">
                <a16:creationId xmlns:a16="http://schemas.microsoft.com/office/drawing/2014/main" id="{DD410FB1-1455-4AF2-9317-A97AE196F67F}"/>
              </a:ext>
            </a:extLst>
          </p:cNvPr>
          <p:cNvSpPr txBox="1"/>
          <p:nvPr/>
        </p:nvSpPr>
        <p:spPr>
          <a:xfrm>
            <a:off x="4378268" y="2954754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lnSpc>
                <a:spcPct val="150000"/>
              </a:lnSpc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5,400</a:t>
            </a:r>
            <a:endParaRPr lang="ar-AE" sz="2600" kern="0" dirty="0">
              <a:solidFill>
                <a:srgbClr val="FF0000"/>
              </a:solidFill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B95199B5-0D4D-4065-84E4-1F26ACD71682}"/>
              </a:ext>
            </a:extLst>
          </p:cNvPr>
          <p:cNvGrpSpPr/>
          <p:nvPr/>
        </p:nvGrpSpPr>
        <p:grpSpPr>
          <a:xfrm>
            <a:off x="1337277" y="2832310"/>
            <a:ext cx="468000" cy="468000"/>
            <a:chOff x="1239484" y="1722687"/>
            <a:chExt cx="468000" cy="468000"/>
          </a:xfrm>
        </p:grpSpPr>
        <p:sp>
          <p:nvSpPr>
            <p:cNvPr id="173" name="Google Shape;523;p27">
              <a:extLst>
                <a:ext uri="{FF2B5EF4-FFF2-40B4-BE49-F238E27FC236}">
                  <a16:creationId xmlns:a16="http://schemas.microsoft.com/office/drawing/2014/main" id="{6B66A8C1-9D43-4ACD-84BE-5E9200C75EB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656;p49">
              <a:extLst>
                <a:ext uri="{FF2B5EF4-FFF2-40B4-BE49-F238E27FC236}">
                  <a16:creationId xmlns:a16="http://schemas.microsoft.com/office/drawing/2014/main" id="{EA39BC0F-7ACC-4EB5-968D-33D04B806DB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75" name="Google Shape;2122;p44">
            <a:extLst>
              <a:ext uri="{FF2B5EF4-FFF2-40B4-BE49-F238E27FC236}">
                <a16:creationId xmlns:a16="http://schemas.microsoft.com/office/drawing/2014/main" id="{76FB156F-FF47-4B93-B329-0C3DA49074B7}"/>
              </a:ext>
            </a:extLst>
          </p:cNvPr>
          <p:cNvGrpSpPr/>
          <p:nvPr/>
        </p:nvGrpSpPr>
        <p:grpSpPr>
          <a:xfrm rot="-2526362">
            <a:off x="3921491" y="3000863"/>
            <a:ext cx="355631" cy="318731"/>
            <a:chOff x="15933525" y="1705100"/>
            <a:chExt cx="266725" cy="239050"/>
          </a:xfrm>
        </p:grpSpPr>
        <p:sp>
          <p:nvSpPr>
            <p:cNvPr id="176" name="Google Shape;2123;p44">
              <a:extLst>
                <a:ext uri="{FF2B5EF4-FFF2-40B4-BE49-F238E27FC236}">
                  <a16:creationId xmlns:a16="http://schemas.microsoft.com/office/drawing/2014/main" id="{1BE591D2-E1E2-492C-B8AC-C0CFEFAB7A6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2124;p44">
              <a:extLst>
                <a:ext uri="{FF2B5EF4-FFF2-40B4-BE49-F238E27FC236}">
                  <a16:creationId xmlns:a16="http://schemas.microsoft.com/office/drawing/2014/main" id="{1B29275B-C5ED-4F9A-A450-94FF739106B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2125;p44">
              <a:extLst>
                <a:ext uri="{FF2B5EF4-FFF2-40B4-BE49-F238E27FC236}">
                  <a16:creationId xmlns:a16="http://schemas.microsoft.com/office/drawing/2014/main" id="{57BC4987-052B-44F2-80D7-0666A5FA068C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2126;p44">
              <a:extLst>
                <a:ext uri="{FF2B5EF4-FFF2-40B4-BE49-F238E27FC236}">
                  <a16:creationId xmlns:a16="http://schemas.microsoft.com/office/drawing/2014/main" id="{BAD4C2AA-C431-46B3-BFB6-A686ECA8610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2127;p44">
              <a:extLst>
                <a:ext uri="{FF2B5EF4-FFF2-40B4-BE49-F238E27FC236}">
                  <a16:creationId xmlns:a16="http://schemas.microsoft.com/office/drawing/2014/main" id="{818463FE-F0CD-4FAC-8C24-1757BE327A9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2128;p44">
              <a:extLst>
                <a:ext uri="{FF2B5EF4-FFF2-40B4-BE49-F238E27FC236}">
                  <a16:creationId xmlns:a16="http://schemas.microsoft.com/office/drawing/2014/main" id="{73D50400-19EF-4AAE-B7E2-88C2153D022D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2129;p44">
              <a:extLst>
                <a:ext uri="{FF2B5EF4-FFF2-40B4-BE49-F238E27FC236}">
                  <a16:creationId xmlns:a16="http://schemas.microsoft.com/office/drawing/2014/main" id="{5DAF5C43-35C5-47C2-AD74-1ED034C5EF4D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2130;p44">
              <a:extLst>
                <a:ext uri="{FF2B5EF4-FFF2-40B4-BE49-F238E27FC236}">
                  <a16:creationId xmlns:a16="http://schemas.microsoft.com/office/drawing/2014/main" id="{458B01C7-1281-4D0C-BE85-78CA975C763B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2131;p44">
              <a:extLst>
                <a:ext uri="{FF2B5EF4-FFF2-40B4-BE49-F238E27FC236}">
                  <a16:creationId xmlns:a16="http://schemas.microsoft.com/office/drawing/2014/main" id="{3CF20AA1-7166-4C47-B656-5F52A5C46F6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2132;p44">
              <a:extLst>
                <a:ext uri="{FF2B5EF4-FFF2-40B4-BE49-F238E27FC236}">
                  <a16:creationId xmlns:a16="http://schemas.microsoft.com/office/drawing/2014/main" id="{1F86ADA9-6CC4-4DB5-A156-755DCB7279E9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A1C3752A-6533-409B-A5C6-C10793371AF0}"/>
              </a:ext>
            </a:extLst>
          </p:cNvPr>
          <p:cNvGrpSpPr/>
          <p:nvPr/>
        </p:nvGrpSpPr>
        <p:grpSpPr>
          <a:xfrm>
            <a:off x="7042030" y="2762054"/>
            <a:ext cx="1940175" cy="639366"/>
            <a:chOff x="2892613" y="1707208"/>
            <a:chExt cx="2153666" cy="639366"/>
          </a:xfrm>
        </p:grpSpPr>
        <p:grpSp>
          <p:nvGrpSpPr>
            <p:cNvPr id="187" name="กลุ่ม 186">
              <a:extLst>
                <a:ext uri="{FF2B5EF4-FFF2-40B4-BE49-F238E27FC236}">
                  <a16:creationId xmlns:a16="http://schemas.microsoft.com/office/drawing/2014/main" id="{FB87CA79-5253-40E8-84A9-5A01EB1385F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89" name="Google Shape;4035;p55">
                <a:extLst>
                  <a:ext uri="{FF2B5EF4-FFF2-40B4-BE49-F238E27FC236}">
                    <a16:creationId xmlns:a16="http://schemas.microsoft.com/office/drawing/2014/main" id="{0C86B9AF-C8D7-4C11-95B6-0EC74C2158C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0" name="Google Shape;4036;p55">
                <a:extLst>
                  <a:ext uri="{FF2B5EF4-FFF2-40B4-BE49-F238E27FC236}">
                    <a16:creationId xmlns:a16="http://schemas.microsoft.com/office/drawing/2014/main" id="{9E068CF3-2ABE-444F-8621-6DAD27E9251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8" name="กล่องข้อความ 187">
              <a:extLst>
                <a:ext uri="{FF2B5EF4-FFF2-40B4-BE49-F238E27FC236}">
                  <a16:creationId xmlns:a16="http://schemas.microsoft.com/office/drawing/2014/main" id="{A1AA5661-2FE0-4B89-93CC-AB940DE4BDA5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/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700 </a:t>
              </a:r>
              <a:r>
                <a:rPr lang="en-US" altLang="th-TH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91" name="Google Shape;972;p53">
            <a:extLst>
              <a:ext uri="{FF2B5EF4-FFF2-40B4-BE49-F238E27FC236}">
                <a16:creationId xmlns:a16="http://schemas.microsoft.com/office/drawing/2014/main" id="{0E9D2F48-FC93-499C-82C8-7CB13A74CC18}"/>
              </a:ext>
            </a:extLst>
          </p:cNvPr>
          <p:cNvCxnSpPr/>
          <p:nvPr/>
        </p:nvCxnSpPr>
        <p:spPr>
          <a:xfrm>
            <a:off x="9479924" y="32839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92" name="Google Shape;3842;p61">
            <a:extLst>
              <a:ext uri="{FF2B5EF4-FFF2-40B4-BE49-F238E27FC236}">
                <a16:creationId xmlns:a16="http://schemas.microsoft.com/office/drawing/2014/main" id="{C167BD57-7BB3-4683-99D8-7E94BC575B71}"/>
              </a:ext>
            </a:extLst>
          </p:cNvPr>
          <p:cNvSpPr txBox="1"/>
          <p:nvPr/>
        </p:nvSpPr>
        <p:spPr>
          <a:xfrm>
            <a:off x="9460520" y="294561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lnSpc>
                <a:spcPct val="150000"/>
              </a:lnSpc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4,200</a:t>
            </a:r>
            <a:endParaRPr lang="ar-AE" sz="2600" kern="0" dirty="0">
              <a:solidFill>
                <a:srgbClr val="FF0000"/>
              </a:solidFill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93" name="กลุ่ม 192">
            <a:extLst>
              <a:ext uri="{FF2B5EF4-FFF2-40B4-BE49-F238E27FC236}">
                <a16:creationId xmlns:a16="http://schemas.microsoft.com/office/drawing/2014/main" id="{65B1066C-A113-4C53-9122-918BE2CA54EF}"/>
              </a:ext>
            </a:extLst>
          </p:cNvPr>
          <p:cNvGrpSpPr/>
          <p:nvPr/>
        </p:nvGrpSpPr>
        <p:grpSpPr>
          <a:xfrm>
            <a:off x="6419529" y="2832310"/>
            <a:ext cx="468000" cy="468000"/>
            <a:chOff x="1239484" y="1722687"/>
            <a:chExt cx="468000" cy="468000"/>
          </a:xfrm>
        </p:grpSpPr>
        <p:sp>
          <p:nvSpPr>
            <p:cNvPr id="196" name="Google Shape;523;p27">
              <a:extLst>
                <a:ext uri="{FF2B5EF4-FFF2-40B4-BE49-F238E27FC236}">
                  <a16:creationId xmlns:a16="http://schemas.microsoft.com/office/drawing/2014/main" id="{FC6D21FC-F8DD-4614-AC81-585317BAFBB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656;p49">
              <a:extLst>
                <a:ext uri="{FF2B5EF4-FFF2-40B4-BE49-F238E27FC236}">
                  <a16:creationId xmlns:a16="http://schemas.microsoft.com/office/drawing/2014/main" id="{0E47572E-DA60-4BF5-8AB5-21D498C127B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0" name="Google Shape;2122;p44">
            <a:extLst>
              <a:ext uri="{FF2B5EF4-FFF2-40B4-BE49-F238E27FC236}">
                <a16:creationId xmlns:a16="http://schemas.microsoft.com/office/drawing/2014/main" id="{1CD4E891-A589-4F55-829F-B23A6159279A}"/>
              </a:ext>
            </a:extLst>
          </p:cNvPr>
          <p:cNvGrpSpPr/>
          <p:nvPr/>
        </p:nvGrpSpPr>
        <p:grpSpPr>
          <a:xfrm rot="-2526362">
            <a:off x="9003743" y="3000863"/>
            <a:ext cx="355631" cy="318731"/>
            <a:chOff x="15933525" y="1705100"/>
            <a:chExt cx="266725" cy="239050"/>
          </a:xfrm>
        </p:grpSpPr>
        <p:sp>
          <p:nvSpPr>
            <p:cNvPr id="201" name="Google Shape;2123;p44">
              <a:extLst>
                <a:ext uri="{FF2B5EF4-FFF2-40B4-BE49-F238E27FC236}">
                  <a16:creationId xmlns:a16="http://schemas.microsoft.com/office/drawing/2014/main" id="{E5007C37-9742-43C9-B5F8-9730F07C26B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2124;p44">
              <a:extLst>
                <a:ext uri="{FF2B5EF4-FFF2-40B4-BE49-F238E27FC236}">
                  <a16:creationId xmlns:a16="http://schemas.microsoft.com/office/drawing/2014/main" id="{AF8B056E-A63D-4E8B-84B7-3B19E356AA4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2125;p44">
              <a:extLst>
                <a:ext uri="{FF2B5EF4-FFF2-40B4-BE49-F238E27FC236}">
                  <a16:creationId xmlns:a16="http://schemas.microsoft.com/office/drawing/2014/main" id="{E4BD7761-B5D8-4FEA-998D-B546F4540999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2126;p44">
              <a:extLst>
                <a:ext uri="{FF2B5EF4-FFF2-40B4-BE49-F238E27FC236}">
                  <a16:creationId xmlns:a16="http://schemas.microsoft.com/office/drawing/2014/main" id="{06D10264-D33D-43DA-ABC8-E390DB477F3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2127;p44">
              <a:extLst>
                <a:ext uri="{FF2B5EF4-FFF2-40B4-BE49-F238E27FC236}">
                  <a16:creationId xmlns:a16="http://schemas.microsoft.com/office/drawing/2014/main" id="{5C19F4EF-4E6D-47FB-AC05-1CD1A8D9587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2128;p44">
              <a:extLst>
                <a:ext uri="{FF2B5EF4-FFF2-40B4-BE49-F238E27FC236}">
                  <a16:creationId xmlns:a16="http://schemas.microsoft.com/office/drawing/2014/main" id="{E2E473D2-88BD-49D6-B662-B428477FB7E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2129;p44">
              <a:extLst>
                <a:ext uri="{FF2B5EF4-FFF2-40B4-BE49-F238E27FC236}">
                  <a16:creationId xmlns:a16="http://schemas.microsoft.com/office/drawing/2014/main" id="{1BCE1762-A0C6-4EAC-BE6F-E1E3936FAB4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2130;p44">
              <a:extLst>
                <a:ext uri="{FF2B5EF4-FFF2-40B4-BE49-F238E27FC236}">
                  <a16:creationId xmlns:a16="http://schemas.microsoft.com/office/drawing/2014/main" id="{44856D70-F437-4565-9520-D1B666F2ACF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2131;p44">
              <a:extLst>
                <a:ext uri="{FF2B5EF4-FFF2-40B4-BE49-F238E27FC236}">
                  <a16:creationId xmlns:a16="http://schemas.microsoft.com/office/drawing/2014/main" id="{355EB3D0-6AB0-4825-BFC9-03F788DAC88A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2132;p44">
              <a:extLst>
                <a:ext uri="{FF2B5EF4-FFF2-40B4-BE49-F238E27FC236}">
                  <a16:creationId xmlns:a16="http://schemas.microsoft.com/office/drawing/2014/main" id="{C5D816F4-0AC3-43E0-8C26-0E11FDF4730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16" name="กลุ่ม 415">
            <a:extLst>
              <a:ext uri="{FF2B5EF4-FFF2-40B4-BE49-F238E27FC236}">
                <a16:creationId xmlns:a16="http://schemas.microsoft.com/office/drawing/2014/main" id="{CB30D52B-89EB-454F-A878-DEBEBAA3DA1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17" name="รูปแบบอิสระ: รูปร่าง 416">
              <a:extLst>
                <a:ext uri="{FF2B5EF4-FFF2-40B4-BE49-F238E27FC236}">
                  <a16:creationId xmlns:a16="http://schemas.microsoft.com/office/drawing/2014/main" id="{2195993E-9F5A-431A-841A-85E0133D0F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18" name="รูปแบบอิสระ: รูปร่าง 417">
              <a:extLst>
                <a:ext uri="{FF2B5EF4-FFF2-40B4-BE49-F238E27FC236}">
                  <a16:creationId xmlns:a16="http://schemas.microsoft.com/office/drawing/2014/main" id="{48D53611-C594-41C7-A457-27277F5296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19" name="กลุ่ม 418">
            <a:extLst>
              <a:ext uri="{FF2B5EF4-FFF2-40B4-BE49-F238E27FC236}">
                <a16:creationId xmlns:a16="http://schemas.microsoft.com/office/drawing/2014/main" id="{EB46DCDF-1809-4ADC-8B65-181900684D3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20" name="รูปแบบอิสระ: รูปร่าง 419">
              <a:extLst>
                <a:ext uri="{FF2B5EF4-FFF2-40B4-BE49-F238E27FC236}">
                  <a16:creationId xmlns:a16="http://schemas.microsoft.com/office/drawing/2014/main" id="{365E1470-5BFF-4F5C-BB52-FE9EB549BD0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1" name="รูปแบบอิสระ: รูปร่าง 420">
              <a:extLst>
                <a:ext uri="{FF2B5EF4-FFF2-40B4-BE49-F238E27FC236}">
                  <a16:creationId xmlns:a16="http://schemas.microsoft.com/office/drawing/2014/main" id="{9946DA83-346C-45C5-BD45-B217929852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2" name="กลุ่ม 421">
            <a:extLst>
              <a:ext uri="{FF2B5EF4-FFF2-40B4-BE49-F238E27FC236}">
                <a16:creationId xmlns:a16="http://schemas.microsoft.com/office/drawing/2014/main" id="{CFB0F86D-5332-4891-AEE3-B7CE65D53A9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23" name="รูปแบบอิสระ: รูปร่าง 422">
              <a:extLst>
                <a:ext uri="{FF2B5EF4-FFF2-40B4-BE49-F238E27FC236}">
                  <a16:creationId xmlns:a16="http://schemas.microsoft.com/office/drawing/2014/main" id="{C97FCA1A-C552-4E17-BDCB-28EE0900BD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4" name="รูปแบบอิสระ: รูปร่าง 423">
              <a:extLst>
                <a:ext uri="{FF2B5EF4-FFF2-40B4-BE49-F238E27FC236}">
                  <a16:creationId xmlns:a16="http://schemas.microsoft.com/office/drawing/2014/main" id="{B327FCED-2813-44A2-9A14-25B0208C29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5" name="กลุ่ม 424">
            <a:extLst>
              <a:ext uri="{FF2B5EF4-FFF2-40B4-BE49-F238E27FC236}">
                <a16:creationId xmlns:a16="http://schemas.microsoft.com/office/drawing/2014/main" id="{7A487F4F-BA4E-4CAF-99B3-2A6BB6AA128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26" name="รูปแบบอิสระ: รูปร่าง 425">
              <a:extLst>
                <a:ext uri="{FF2B5EF4-FFF2-40B4-BE49-F238E27FC236}">
                  <a16:creationId xmlns:a16="http://schemas.microsoft.com/office/drawing/2014/main" id="{BFF9D5B0-8DFB-4A04-84E0-91C03D74B7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7" name="รูปแบบอิสระ: รูปร่าง 426">
              <a:extLst>
                <a:ext uri="{FF2B5EF4-FFF2-40B4-BE49-F238E27FC236}">
                  <a16:creationId xmlns:a16="http://schemas.microsoft.com/office/drawing/2014/main" id="{C5163C0A-1C26-4B8A-93DA-B970FF55D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8" name="กลุ่ม 427">
            <a:extLst>
              <a:ext uri="{FF2B5EF4-FFF2-40B4-BE49-F238E27FC236}">
                <a16:creationId xmlns:a16="http://schemas.microsoft.com/office/drawing/2014/main" id="{1F717306-1ECE-49C1-A475-B22EFD5FA2C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29" name="รูปแบบอิสระ: รูปร่าง 428">
              <a:extLst>
                <a:ext uri="{FF2B5EF4-FFF2-40B4-BE49-F238E27FC236}">
                  <a16:creationId xmlns:a16="http://schemas.microsoft.com/office/drawing/2014/main" id="{FC4FFB91-2F32-4D06-BFC1-09CCA9572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30" name="รูปแบบอิสระ: รูปร่าง 429">
              <a:extLst>
                <a:ext uri="{FF2B5EF4-FFF2-40B4-BE49-F238E27FC236}">
                  <a16:creationId xmlns:a16="http://schemas.microsoft.com/office/drawing/2014/main" id="{1E3B5627-9716-492E-9BD7-BDD0DE2970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1" name="กลุ่ม 430">
            <a:extLst>
              <a:ext uri="{FF2B5EF4-FFF2-40B4-BE49-F238E27FC236}">
                <a16:creationId xmlns:a16="http://schemas.microsoft.com/office/drawing/2014/main" id="{8A8D9A3E-F1A6-47A3-AF60-D7FC005B9A9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32" name="รูปแบบอิสระ: รูปร่าง 431">
              <a:extLst>
                <a:ext uri="{FF2B5EF4-FFF2-40B4-BE49-F238E27FC236}">
                  <a16:creationId xmlns:a16="http://schemas.microsoft.com/office/drawing/2014/main" id="{A215D025-3A03-4449-A31B-42C0CFA2437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33" name="รูปแบบอิสระ: รูปร่าง 432">
              <a:extLst>
                <a:ext uri="{FF2B5EF4-FFF2-40B4-BE49-F238E27FC236}">
                  <a16:creationId xmlns:a16="http://schemas.microsoft.com/office/drawing/2014/main" id="{47F7E9A9-1DCD-459D-98D5-63ACFA0FEF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4" name="กลุ่ม 433">
            <a:extLst>
              <a:ext uri="{FF2B5EF4-FFF2-40B4-BE49-F238E27FC236}">
                <a16:creationId xmlns:a16="http://schemas.microsoft.com/office/drawing/2014/main" id="{37CD4E0B-5A6C-4D2F-AC98-BF7E1081444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35" name="รูปแบบอิสระ: รูปร่าง 434">
              <a:extLst>
                <a:ext uri="{FF2B5EF4-FFF2-40B4-BE49-F238E27FC236}">
                  <a16:creationId xmlns:a16="http://schemas.microsoft.com/office/drawing/2014/main" id="{7F0C24F7-A81B-4D1B-9749-8B4F896341B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36" name="รูปแบบอิสระ: รูปร่าง 435">
              <a:extLst>
                <a:ext uri="{FF2B5EF4-FFF2-40B4-BE49-F238E27FC236}">
                  <a16:creationId xmlns:a16="http://schemas.microsoft.com/office/drawing/2014/main" id="{49614FE7-BE4D-47D7-9F95-E291B38F0A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4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83A40A-1BDB-4456-917A-403A86C9E4C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5B6143D-2501-4F9B-8E1E-0334B0D0605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1534C5-2FA2-43F4-9D5B-20DE4585C02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C8BC137-B6BA-4350-BAEF-09C675F7544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44E627B-052A-4AF8-A7B8-62FA28B884B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7A4B66D-B139-45E3-9E2C-2A4014F5E17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43" name="รูปภาพ 442">
            <a:hlinkClick r:id="rId11" action="ppaction://hlinksldjump"/>
            <a:extLst>
              <a:ext uri="{FF2B5EF4-FFF2-40B4-BE49-F238E27FC236}">
                <a16:creationId xmlns:a16="http://schemas.microsoft.com/office/drawing/2014/main" id="{7FD8672F-B351-424F-9E67-553B27A876E2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3ED15F44-A225-411B-A786-2AE28A5A4584}"/>
              </a:ext>
            </a:extLst>
          </p:cNvPr>
          <p:cNvGrpSpPr/>
          <p:nvPr/>
        </p:nvGrpSpPr>
        <p:grpSpPr>
          <a:xfrm>
            <a:off x="2170063" y="4204792"/>
            <a:ext cx="5481408" cy="1691987"/>
            <a:chOff x="7564338" y="2593989"/>
            <a:chExt cx="3650261" cy="1134846"/>
          </a:xfrm>
        </p:grpSpPr>
        <p:sp>
          <p:nvSpPr>
            <p:cNvPr id="262" name="วงรี 5">
              <a:extLst>
                <a:ext uri="{FF2B5EF4-FFF2-40B4-BE49-F238E27FC236}">
                  <a16:creationId xmlns:a16="http://schemas.microsoft.com/office/drawing/2014/main" id="{51F5C888-E61B-4CBB-BF8C-621B38790610}"/>
                </a:ext>
              </a:extLst>
            </p:cNvPr>
            <p:cNvSpPr/>
            <p:nvPr/>
          </p:nvSpPr>
          <p:spPr>
            <a:xfrm>
              <a:off x="7564338" y="2593989"/>
              <a:ext cx="3650261" cy="1134846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3" name="กล่องข้อความ 262">
              <a:extLst>
                <a:ext uri="{FF2B5EF4-FFF2-40B4-BE49-F238E27FC236}">
                  <a16:creationId xmlns:a16="http://schemas.microsoft.com/office/drawing/2014/main" id="{3103C412-37A8-4114-AFE9-1C14D01225FD}"/>
                </a:ext>
              </a:extLst>
            </p:cNvPr>
            <p:cNvSpPr txBox="1"/>
            <p:nvPr/>
          </p:nvSpPr>
          <p:spPr>
            <a:xfrm>
              <a:off x="7806165" y="2760026"/>
              <a:ext cx="3277672" cy="8670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จำนวนหนึ่งหลักคูณกับ 1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</a:t>
              </a:r>
              <a:r>
                <a: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 2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</a:t>
              </a:r>
              <a:r>
                <a: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 3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</a:t>
              </a:r>
              <a:r>
                <a: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... 9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</a:t>
              </a:r>
              <a:r>
                <a: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หาผลคูณโดยนำจำนวนหนึ่งหลักนั้นคูณกับ 1 2 3 ... 9 แล้วเติม 0 ต่อท้าย 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</a:t>
              </a:r>
              <a:r>
                <a: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ตัว</a:t>
              </a:r>
              <a:endPara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264" name="Google Shape;1781;p44">
            <a:extLst>
              <a:ext uri="{FF2B5EF4-FFF2-40B4-BE49-F238E27FC236}">
                <a16:creationId xmlns:a16="http://schemas.microsoft.com/office/drawing/2014/main" id="{22A80699-C815-4E6B-B42B-37E474EDF0FC}"/>
              </a:ext>
            </a:extLst>
          </p:cNvPr>
          <p:cNvGrpSpPr/>
          <p:nvPr/>
        </p:nvGrpSpPr>
        <p:grpSpPr>
          <a:xfrm flipH="1">
            <a:off x="7862895" y="3857824"/>
            <a:ext cx="2175029" cy="2136674"/>
            <a:chOff x="796190" y="1808363"/>
            <a:chExt cx="2081146" cy="2026471"/>
          </a:xfrm>
        </p:grpSpPr>
        <p:grpSp>
          <p:nvGrpSpPr>
            <p:cNvPr id="265" name="Google Shape;1782;p44">
              <a:extLst>
                <a:ext uri="{FF2B5EF4-FFF2-40B4-BE49-F238E27FC236}">
                  <a16:creationId xmlns:a16="http://schemas.microsoft.com/office/drawing/2014/main" id="{321D4874-84E8-41D4-9622-456AF63D1218}"/>
                </a:ext>
              </a:extLst>
            </p:cNvPr>
            <p:cNvGrpSpPr/>
            <p:nvPr/>
          </p:nvGrpSpPr>
          <p:grpSpPr>
            <a:xfrm>
              <a:off x="796190" y="1808363"/>
              <a:ext cx="2081146" cy="2026471"/>
              <a:chOff x="720000" y="1839470"/>
              <a:chExt cx="1999564" cy="1947032"/>
            </a:xfrm>
          </p:grpSpPr>
          <p:sp>
            <p:nvSpPr>
              <p:cNvPr id="278" name="Google Shape;1794;p44">
                <a:extLst>
                  <a:ext uri="{FF2B5EF4-FFF2-40B4-BE49-F238E27FC236}">
                    <a16:creationId xmlns:a16="http://schemas.microsoft.com/office/drawing/2014/main" id="{CD05EAB2-28AB-4D27-B658-6A9AF3590AE9}"/>
                  </a:ext>
                </a:extLst>
              </p:cNvPr>
              <p:cNvSpPr/>
              <p:nvPr/>
            </p:nvSpPr>
            <p:spPr>
              <a:xfrm>
                <a:off x="1503491" y="3039589"/>
                <a:ext cx="1216073" cy="654468"/>
              </a:xfrm>
              <a:custGeom>
                <a:avLst/>
                <a:gdLst/>
                <a:ahLst/>
                <a:cxnLst/>
                <a:rect l="l" t="t" r="r" b="b"/>
                <a:pathLst>
                  <a:path w="14562" h="7837" extrusionOk="0">
                    <a:moveTo>
                      <a:pt x="13292" y="0"/>
                    </a:moveTo>
                    <a:cubicBezTo>
                      <a:pt x="13077" y="0"/>
                      <a:pt x="12845" y="41"/>
                      <a:pt x="12586" y="121"/>
                    </a:cubicBezTo>
                    <a:cubicBezTo>
                      <a:pt x="12276" y="216"/>
                      <a:pt x="11966" y="359"/>
                      <a:pt x="11574" y="573"/>
                    </a:cubicBezTo>
                    <a:cubicBezTo>
                      <a:pt x="11145" y="835"/>
                      <a:pt x="10728" y="1109"/>
                      <a:pt x="10323" y="1395"/>
                    </a:cubicBezTo>
                    <a:cubicBezTo>
                      <a:pt x="10121" y="1550"/>
                      <a:pt x="9907" y="1693"/>
                      <a:pt x="9704" y="1824"/>
                    </a:cubicBezTo>
                    <a:cubicBezTo>
                      <a:pt x="9538" y="1931"/>
                      <a:pt x="9395" y="2038"/>
                      <a:pt x="9216" y="2145"/>
                    </a:cubicBezTo>
                    <a:cubicBezTo>
                      <a:pt x="9014" y="2264"/>
                      <a:pt x="8835" y="2359"/>
                      <a:pt x="8645" y="2478"/>
                    </a:cubicBezTo>
                    <a:cubicBezTo>
                      <a:pt x="8299" y="2693"/>
                      <a:pt x="7918" y="2919"/>
                      <a:pt x="7502" y="3157"/>
                    </a:cubicBezTo>
                    <a:cubicBezTo>
                      <a:pt x="7049" y="3407"/>
                      <a:pt x="6573" y="3669"/>
                      <a:pt x="5966" y="4002"/>
                    </a:cubicBezTo>
                    <a:lnTo>
                      <a:pt x="5918" y="4026"/>
                    </a:lnTo>
                    <a:cubicBezTo>
                      <a:pt x="5680" y="4169"/>
                      <a:pt x="5442" y="4288"/>
                      <a:pt x="5227" y="4407"/>
                    </a:cubicBezTo>
                    <a:cubicBezTo>
                      <a:pt x="4989" y="4526"/>
                      <a:pt x="4751" y="4645"/>
                      <a:pt x="4489" y="4764"/>
                    </a:cubicBezTo>
                    <a:lnTo>
                      <a:pt x="4465" y="4776"/>
                    </a:lnTo>
                    <a:cubicBezTo>
                      <a:pt x="3144" y="5384"/>
                      <a:pt x="1715" y="5896"/>
                      <a:pt x="191" y="6277"/>
                    </a:cubicBezTo>
                    <a:cubicBezTo>
                      <a:pt x="167" y="6277"/>
                      <a:pt x="132" y="6312"/>
                      <a:pt x="120" y="6336"/>
                    </a:cubicBezTo>
                    <a:cubicBezTo>
                      <a:pt x="84" y="6336"/>
                      <a:pt x="60" y="6348"/>
                      <a:pt x="24" y="6384"/>
                    </a:cubicBezTo>
                    <a:cubicBezTo>
                      <a:pt x="13" y="6408"/>
                      <a:pt x="1" y="6443"/>
                      <a:pt x="1" y="6467"/>
                    </a:cubicBezTo>
                    <a:cubicBezTo>
                      <a:pt x="1" y="6503"/>
                      <a:pt x="13" y="6527"/>
                      <a:pt x="48" y="6550"/>
                    </a:cubicBezTo>
                    <a:cubicBezTo>
                      <a:pt x="322" y="6789"/>
                      <a:pt x="667" y="6991"/>
                      <a:pt x="1060" y="7170"/>
                    </a:cubicBezTo>
                    <a:cubicBezTo>
                      <a:pt x="1215" y="7241"/>
                      <a:pt x="1382" y="7300"/>
                      <a:pt x="1608" y="7384"/>
                    </a:cubicBezTo>
                    <a:cubicBezTo>
                      <a:pt x="1787" y="7443"/>
                      <a:pt x="1977" y="7503"/>
                      <a:pt x="2168" y="7562"/>
                    </a:cubicBezTo>
                    <a:cubicBezTo>
                      <a:pt x="2501" y="7646"/>
                      <a:pt x="2858" y="7717"/>
                      <a:pt x="3215" y="7765"/>
                    </a:cubicBezTo>
                    <a:cubicBezTo>
                      <a:pt x="3596" y="7824"/>
                      <a:pt x="4013" y="7836"/>
                      <a:pt x="4418" y="7836"/>
                    </a:cubicBezTo>
                    <a:cubicBezTo>
                      <a:pt x="5132" y="7836"/>
                      <a:pt x="5894" y="7753"/>
                      <a:pt x="6680" y="7562"/>
                    </a:cubicBezTo>
                    <a:cubicBezTo>
                      <a:pt x="7394" y="7396"/>
                      <a:pt x="8121" y="7146"/>
                      <a:pt x="8847" y="6812"/>
                    </a:cubicBezTo>
                    <a:cubicBezTo>
                      <a:pt x="9538" y="6515"/>
                      <a:pt x="10204" y="6146"/>
                      <a:pt x="10859" y="5717"/>
                    </a:cubicBezTo>
                    <a:cubicBezTo>
                      <a:pt x="11169" y="5515"/>
                      <a:pt x="11466" y="5300"/>
                      <a:pt x="11752" y="5086"/>
                    </a:cubicBezTo>
                    <a:cubicBezTo>
                      <a:pt x="12085" y="4848"/>
                      <a:pt x="12359" y="4622"/>
                      <a:pt x="12621" y="4419"/>
                    </a:cubicBezTo>
                    <a:cubicBezTo>
                      <a:pt x="13288" y="3848"/>
                      <a:pt x="13752" y="3336"/>
                      <a:pt x="14074" y="2776"/>
                    </a:cubicBezTo>
                    <a:cubicBezTo>
                      <a:pt x="14264" y="2467"/>
                      <a:pt x="14407" y="2145"/>
                      <a:pt x="14479" y="1824"/>
                    </a:cubicBezTo>
                    <a:cubicBezTo>
                      <a:pt x="14550" y="1526"/>
                      <a:pt x="14562" y="1252"/>
                      <a:pt x="14526" y="978"/>
                    </a:cubicBezTo>
                    <a:cubicBezTo>
                      <a:pt x="14502" y="859"/>
                      <a:pt x="14467" y="740"/>
                      <a:pt x="14407" y="621"/>
                    </a:cubicBezTo>
                    <a:cubicBezTo>
                      <a:pt x="14360" y="514"/>
                      <a:pt x="14288" y="431"/>
                      <a:pt x="14193" y="323"/>
                    </a:cubicBezTo>
                    <a:cubicBezTo>
                      <a:pt x="14026" y="157"/>
                      <a:pt x="13812" y="38"/>
                      <a:pt x="13550" y="2"/>
                    </a:cubicBezTo>
                    <a:cubicBezTo>
                      <a:pt x="13526" y="14"/>
                      <a:pt x="13514" y="14"/>
                      <a:pt x="13502" y="14"/>
                    </a:cubicBezTo>
                    <a:cubicBezTo>
                      <a:pt x="13434" y="5"/>
                      <a:pt x="13364" y="0"/>
                      <a:pt x="13292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1795;p44">
                <a:extLst>
                  <a:ext uri="{FF2B5EF4-FFF2-40B4-BE49-F238E27FC236}">
                    <a16:creationId xmlns:a16="http://schemas.microsoft.com/office/drawing/2014/main" id="{D5BF8C2E-95E2-4DCA-AA82-B63FFE2A0C38}"/>
                  </a:ext>
                </a:extLst>
              </p:cNvPr>
              <p:cNvSpPr/>
              <p:nvPr/>
            </p:nvSpPr>
            <p:spPr>
              <a:xfrm>
                <a:off x="1534307" y="3036750"/>
                <a:ext cx="1091810" cy="528034"/>
              </a:xfrm>
              <a:custGeom>
                <a:avLst/>
                <a:gdLst/>
                <a:ahLst/>
                <a:cxnLst/>
                <a:rect l="l" t="t" r="r" b="b"/>
                <a:pathLst>
                  <a:path w="13074" h="6323" extrusionOk="0">
                    <a:moveTo>
                      <a:pt x="13026" y="0"/>
                    </a:moveTo>
                    <a:cubicBezTo>
                      <a:pt x="12871" y="0"/>
                      <a:pt x="12729" y="12"/>
                      <a:pt x="12562" y="48"/>
                    </a:cubicBezTo>
                    <a:cubicBezTo>
                      <a:pt x="12419" y="72"/>
                      <a:pt x="12252" y="107"/>
                      <a:pt x="12097" y="167"/>
                    </a:cubicBezTo>
                    <a:cubicBezTo>
                      <a:pt x="11788" y="274"/>
                      <a:pt x="11490" y="405"/>
                      <a:pt x="11205" y="548"/>
                    </a:cubicBezTo>
                    <a:cubicBezTo>
                      <a:pt x="10931" y="703"/>
                      <a:pt x="10657" y="869"/>
                      <a:pt x="10371" y="1024"/>
                    </a:cubicBezTo>
                    <a:lnTo>
                      <a:pt x="9931" y="1298"/>
                    </a:lnTo>
                    <a:cubicBezTo>
                      <a:pt x="9764" y="1405"/>
                      <a:pt x="9597" y="1489"/>
                      <a:pt x="9442" y="1596"/>
                    </a:cubicBezTo>
                    <a:cubicBezTo>
                      <a:pt x="9216" y="1727"/>
                      <a:pt x="8990" y="1881"/>
                      <a:pt x="8788" y="2012"/>
                    </a:cubicBezTo>
                    <a:cubicBezTo>
                      <a:pt x="8788" y="2012"/>
                      <a:pt x="8764" y="2012"/>
                      <a:pt x="8764" y="2024"/>
                    </a:cubicBezTo>
                    <a:cubicBezTo>
                      <a:pt x="8514" y="2183"/>
                      <a:pt x="8254" y="2353"/>
                      <a:pt x="8014" y="2513"/>
                    </a:cubicBezTo>
                    <a:lnTo>
                      <a:pt x="8014" y="2513"/>
                    </a:lnTo>
                    <a:lnTo>
                      <a:pt x="8014" y="2512"/>
                    </a:lnTo>
                    <a:lnTo>
                      <a:pt x="8014" y="2512"/>
                    </a:lnTo>
                    <a:cubicBezTo>
                      <a:pt x="8014" y="2512"/>
                      <a:pt x="7996" y="2512"/>
                      <a:pt x="7991" y="2527"/>
                    </a:cubicBezTo>
                    <a:lnTo>
                      <a:pt x="7991" y="2527"/>
                    </a:lnTo>
                    <a:cubicBezTo>
                      <a:pt x="7987" y="2530"/>
                      <a:pt x="7982" y="2533"/>
                      <a:pt x="7978" y="2536"/>
                    </a:cubicBezTo>
                    <a:cubicBezTo>
                      <a:pt x="7335" y="2929"/>
                      <a:pt x="6704" y="3334"/>
                      <a:pt x="6061" y="3727"/>
                    </a:cubicBezTo>
                    <a:cubicBezTo>
                      <a:pt x="5418" y="4096"/>
                      <a:pt x="4763" y="4453"/>
                      <a:pt x="4096" y="4751"/>
                    </a:cubicBezTo>
                    <a:lnTo>
                      <a:pt x="3287" y="5108"/>
                    </a:lnTo>
                    <a:cubicBezTo>
                      <a:pt x="3025" y="5227"/>
                      <a:pt x="2751" y="5334"/>
                      <a:pt x="2477" y="5429"/>
                    </a:cubicBezTo>
                    <a:cubicBezTo>
                      <a:pt x="2203" y="5537"/>
                      <a:pt x="1918" y="5644"/>
                      <a:pt x="1656" y="5727"/>
                    </a:cubicBezTo>
                    <a:cubicBezTo>
                      <a:pt x="1370" y="5834"/>
                      <a:pt x="1084" y="5930"/>
                      <a:pt x="810" y="6025"/>
                    </a:cubicBezTo>
                    <a:lnTo>
                      <a:pt x="822" y="6025"/>
                    </a:lnTo>
                    <a:cubicBezTo>
                      <a:pt x="548" y="6120"/>
                      <a:pt x="286" y="6191"/>
                      <a:pt x="36" y="6263"/>
                    </a:cubicBezTo>
                    <a:cubicBezTo>
                      <a:pt x="13" y="6263"/>
                      <a:pt x="1" y="6287"/>
                      <a:pt x="1" y="6299"/>
                    </a:cubicBezTo>
                    <a:cubicBezTo>
                      <a:pt x="1" y="6311"/>
                      <a:pt x="13" y="6322"/>
                      <a:pt x="36" y="6322"/>
                    </a:cubicBezTo>
                    <a:lnTo>
                      <a:pt x="1144" y="6013"/>
                    </a:lnTo>
                    <a:cubicBezTo>
                      <a:pt x="1322" y="5965"/>
                      <a:pt x="1501" y="5906"/>
                      <a:pt x="1680" y="5870"/>
                    </a:cubicBezTo>
                    <a:cubicBezTo>
                      <a:pt x="1858" y="5810"/>
                      <a:pt x="2037" y="5763"/>
                      <a:pt x="2215" y="5703"/>
                    </a:cubicBezTo>
                    <a:cubicBezTo>
                      <a:pt x="2382" y="5644"/>
                      <a:pt x="2561" y="5596"/>
                      <a:pt x="2727" y="5537"/>
                    </a:cubicBezTo>
                    <a:cubicBezTo>
                      <a:pt x="2894" y="5477"/>
                      <a:pt x="3073" y="5418"/>
                      <a:pt x="3227" y="5358"/>
                    </a:cubicBezTo>
                    <a:cubicBezTo>
                      <a:pt x="3573" y="5239"/>
                      <a:pt x="3906" y="5084"/>
                      <a:pt x="4227" y="4953"/>
                    </a:cubicBezTo>
                    <a:cubicBezTo>
                      <a:pt x="4561" y="4810"/>
                      <a:pt x="4882" y="4644"/>
                      <a:pt x="5216" y="4477"/>
                    </a:cubicBezTo>
                    <a:cubicBezTo>
                      <a:pt x="5537" y="4298"/>
                      <a:pt x="5871" y="4108"/>
                      <a:pt x="6192" y="3917"/>
                    </a:cubicBezTo>
                    <a:cubicBezTo>
                      <a:pt x="6847" y="3524"/>
                      <a:pt x="7490" y="3108"/>
                      <a:pt x="8133" y="2703"/>
                    </a:cubicBezTo>
                    <a:cubicBezTo>
                      <a:pt x="8287" y="2608"/>
                      <a:pt x="8454" y="2501"/>
                      <a:pt x="8609" y="2393"/>
                    </a:cubicBezTo>
                    <a:cubicBezTo>
                      <a:pt x="8680" y="2346"/>
                      <a:pt x="8752" y="2286"/>
                      <a:pt x="8847" y="2251"/>
                    </a:cubicBezTo>
                    <a:cubicBezTo>
                      <a:pt x="8859" y="2227"/>
                      <a:pt x="8883" y="2215"/>
                      <a:pt x="8907" y="2215"/>
                    </a:cubicBezTo>
                    <a:cubicBezTo>
                      <a:pt x="8907" y="2215"/>
                      <a:pt x="8919" y="2215"/>
                      <a:pt x="8919" y="2203"/>
                    </a:cubicBezTo>
                    <a:cubicBezTo>
                      <a:pt x="8930" y="2191"/>
                      <a:pt x="8942" y="2167"/>
                      <a:pt x="8978" y="2167"/>
                    </a:cubicBezTo>
                    <a:lnTo>
                      <a:pt x="9109" y="2084"/>
                    </a:lnTo>
                    <a:cubicBezTo>
                      <a:pt x="9276" y="1977"/>
                      <a:pt x="9442" y="1870"/>
                      <a:pt x="9585" y="1786"/>
                    </a:cubicBezTo>
                    <a:cubicBezTo>
                      <a:pt x="9835" y="1631"/>
                      <a:pt x="10097" y="1477"/>
                      <a:pt x="10347" y="1322"/>
                    </a:cubicBezTo>
                    <a:cubicBezTo>
                      <a:pt x="10550" y="1191"/>
                      <a:pt x="10776" y="1060"/>
                      <a:pt x="10990" y="917"/>
                    </a:cubicBezTo>
                    <a:cubicBezTo>
                      <a:pt x="11205" y="786"/>
                      <a:pt x="11431" y="655"/>
                      <a:pt x="11669" y="524"/>
                    </a:cubicBezTo>
                    <a:cubicBezTo>
                      <a:pt x="11895" y="405"/>
                      <a:pt x="12133" y="298"/>
                      <a:pt x="12383" y="203"/>
                    </a:cubicBezTo>
                    <a:lnTo>
                      <a:pt x="12371" y="203"/>
                    </a:lnTo>
                    <a:cubicBezTo>
                      <a:pt x="12562" y="143"/>
                      <a:pt x="12776" y="107"/>
                      <a:pt x="12979" y="84"/>
                    </a:cubicBezTo>
                    <a:lnTo>
                      <a:pt x="13038" y="84"/>
                    </a:lnTo>
                    <a:cubicBezTo>
                      <a:pt x="13050" y="84"/>
                      <a:pt x="13074" y="72"/>
                      <a:pt x="13074" y="60"/>
                    </a:cubicBezTo>
                    <a:cubicBezTo>
                      <a:pt x="13053" y="39"/>
                      <a:pt x="13050" y="18"/>
                      <a:pt x="13034" y="6"/>
                    </a:cubicBezTo>
                    <a:lnTo>
                      <a:pt x="13034" y="6"/>
                    </a:lnTo>
                    <a:cubicBezTo>
                      <a:pt x="13037" y="5"/>
                      <a:pt x="13034" y="0"/>
                      <a:pt x="13026" y="0"/>
                    </a:cubicBezTo>
                    <a:lnTo>
                      <a:pt x="13026" y="0"/>
                    </a:lnTo>
                    <a:cubicBezTo>
                      <a:pt x="13026" y="0"/>
                      <a:pt x="13026" y="0"/>
                      <a:pt x="13026" y="0"/>
                    </a:cubicBezTo>
                    <a:close/>
                  </a:path>
                </a:pathLst>
              </a:custGeom>
              <a:solidFill>
                <a:srgbClr val="BD527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1796;p44">
                <a:extLst>
                  <a:ext uri="{FF2B5EF4-FFF2-40B4-BE49-F238E27FC236}">
                    <a16:creationId xmlns:a16="http://schemas.microsoft.com/office/drawing/2014/main" id="{1B63B11E-7544-405B-9F97-89FB31A7F5B5}"/>
                  </a:ext>
                </a:extLst>
              </p:cNvPr>
              <p:cNvSpPr/>
              <p:nvPr/>
            </p:nvSpPr>
            <p:spPr>
              <a:xfrm>
                <a:off x="2583277" y="3057878"/>
                <a:ext cx="82675" cy="56119"/>
              </a:xfrm>
              <a:custGeom>
                <a:avLst/>
                <a:gdLst/>
                <a:ahLst/>
                <a:cxnLst/>
                <a:rect l="l" t="t" r="r" b="b"/>
                <a:pathLst>
                  <a:path w="990" h="672" extrusionOk="0">
                    <a:moveTo>
                      <a:pt x="743" y="0"/>
                    </a:moveTo>
                    <a:cubicBezTo>
                      <a:pt x="721" y="0"/>
                      <a:pt x="703" y="9"/>
                      <a:pt x="691" y="21"/>
                    </a:cubicBezTo>
                    <a:cubicBezTo>
                      <a:pt x="584" y="57"/>
                      <a:pt x="489" y="116"/>
                      <a:pt x="406" y="176"/>
                    </a:cubicBezTo>
                    <a:cubicBezTo>
                      <a:pt x="298" y="235"/>
                      <a:pt x="215" y="319"/>
                      <a:pt x="108" y="378"/>
                    </a:cubicBezTo>
                    <a:cubicBezTo>
                      <a:pt x="37" y="414"/>
                      <a:pt x="1" y="521"/>
                      <a:pt x="60" y="593"/>
                    </a:cubicBezTo>
                    <a:cubicBezTo>
                      <a:pt x="92" y="647"/>
                      <a:pt x="148" y="671"/>
                      <a:pt x="204" y="671"/>
                    </a:cubicBezTo>
                    <a:cubicBezTo>
                      <a:pt x="233" y="671"/>
                      <a:pt x="262" y="664"/>
                      <a:pt x="287" y="652"/>
                    </a:cubicBezTo>
                    <a:cubicBezTo>
                      <a:pt x="370" y="593"/>
                      <a:pt x="477" y="557"/>
                      <a:pt x="572" y="509"/>
                    </a:cubicBezTo>
                    <a:cubicBezTo>
                      <a:pt x="668" y="450"/>
                      <a:pt x="775" y="402"/>
                      <a:pt x="882" y="343"/>
                    </a:cubicBezTo>
                    <a:cubicBezTo>
                      <a:pt x="953" y="295"/>
                      <a:pt x="989" y="176"/>
                      <a:pt x="941" y="104"/>
                    </a:cubicBezTo>
                    <a:cubicBezTo>
                      <a:pt x="906" y="57"/>
                      <a:pt x="882" y="45"/>
                      <a:pt x="834" y="33"/>
                    </a:cubicBezTo>
                    <a:lnTo>
                      <a:pt x="822" y="33"/>
                    </a:lnTo>
                    <a:cubicBezTo>
                      <a:pt x="793" y="9"/>
                      <a:pt x="766" y="0"/>
                      <a:pt x="743" y="0"/>
                    </a:cubicBezTo>
                    <a:close/>
                  </a:path>
                </a:pathLst>
              </a:custGeom>
              <a:solidFill>
                <a:srgbClr val="BD527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1797;p44">
                <a:extLst>
                  <a:ext uri="{FF2B5EF4-FFF2-40B4-BE49-F238E27FC236}">
                    <a16:creationId xmlns:a16="http://schemas.microsoft.com/office/drawing/2014/main" id="{59C47C45-7CD9-43B8-938F-5A385860388F}"/>
                  </a:ext>
                </a:extLst>
              </p:cNvPr>
              <p:cNvSpPr/>
              <p:nvPr/>
            </p:nvSpPr>
            <p:spPr>
              <a:xfrm>
                <a:off x="2623111" y="3101386"/>
                <a:ext cx="68645" cy="6054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25" extrusionOk="0">
                    <a:moveTo>
                      <a:pt x="655" y="0"/>
                    </a:moveTo>
                    <a:cubicBezTo>
                      <a:pt x="607" y="0"/>
                      <a:pt x="572" y="36"/>
                      <a:pt x="536" y="60"/>
                    </a:cubicBezTo>
                    <a:cubicBezTo>
                      <a:pt x="405" y="179"/>
                      <a:pt x="286" y="310"/>
                      <a:pt x="131" y="429"/>
                    </a:cubicBezTo>
                    <a:cubicBezTo>
                      <a:pt x="119" y="453"/>
                      <a:pt x="95" y="464"/>
                      <a:pt x="72" y="476"/>
                    </a:cubicBezTo>
                    <a:cubicBezTo>
                      <a:pt x="48" y="488"/>
                      <a:pt x="36" y="524"/>
                      <a:pt x="12" y="548"/>
                    </a:cubicBezTo>
                    <a:cubicBezTo>
                      <a:pt x="0" y="584"/>
                      <a:pt x="12" y="631"/>
                      <a:pt x="24" y="655"/>
                    </a:cubicBezTo>
                    <a:cubicBezTo>
                      <a:pt x="48" y="695"/>
                      <a:pt x="94" y="725"/>
                      <a:pt x="140" y="725"/>
                    </a:cubicBezTo>
                    <a:cubicBezTo>
                      <a:pt x="162" y="725"/>
                      <a:pt x="183" y="718"/>
                      <a:pt x="202" y="703"/>
                    </a:cubicBezTo>
                    <a:lnTo>
                      <a:pt x="476" y="524"/>
                    </a:lnTo>
                    <a:cubicBezTo>
                      <a:pt x="583" y="464"/>
                      <a:pt x="679" y="393"/>
                      <a:pt x="774" y="310"/>
                    </a:cubicBezTo>
                    <a:cubicBezTo>
                      <a:pt x="798" y="286"/>
                      <a:pt x="822" y="226"/>
                      <a:pt x="822" y="179"/>
                    </a:cubicBezTo>
                    <a:cubicBezTo>
                      <a:pt x="822" y="131"/>
                      <a:pt x="798" y="95"/>
                      <a:pt x="762" y="60"/>
                    </a:cubicBezTo>
                    <a:cubicBezTo>
                      <a:pt x="726" y="36"/>
                      <a:pt x="703" y="12"/>
                      <a:pt x="655" y="12"/>
                    </a:cubicBezTo>
                    <a:cubicBezTo>
                      <a:pt x="667" y="0"/>
                      <a:pt x="667" y="0"/>
                      <a:pt x="65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1798;p44">
                <a:extLst>
                  <a:ext uri="{FF2B5EF4-FFF2-40B4-BE49-F238E27FC236}">
                    <a16:creationId xmlns:a16="http://schemas.microsoft.com/office/drawing/2014/main" id="{062DF7DB-AE43-4854-8E38-BC932A4786C0}"/>
                  </a:ext>
                </a:extLst>
              </p:cNvPr>
              <p:cNvSpPr/>
              <p:nvPr/>
            </p:nvSpPr>
            <p:spPr>
              <a:xfrm>
                <a:off x="2665868" y="3157004"/>
                <a:ext cx="42757" cy="54031"/>
              </a:xfrm>
              <a:custGeom>
                <a:avLst/>
                <a:gdLst/>
                <a:ahLst/>
                <a:cxnLst/>
                <a:rect l="l" t="t" r="r" b="b"/>
                <a:pathLst>
                  <a:path w="512" h="647" extrusionOk="0">
                    <a:moveTo>
                      <a:pt x="369" y="1"/>
                    </a:moveTo>
                    <a:cubicBezTo>
                      <a:pt x="333" y="1"/>
                      <a:pt x="298" y="25"/>
                      <a:pt x="274" y="49"/>
                    </a:cubicBezTo>
                    <a:cubicBezTo>
                      <a:pt x="238" y="108"/>
                      <a:pt x="202" y="156"/>
                      <a:pt x="179" y="215"/>
                    </a:cubicBezTo>
                    <a:cubicBezTo>
                      <a:pt x="143" y="275"/>
                      <a:pt x="119" y="322"/>
                      <a:pt x="71" y="382"/>
                    </a:cubicBezTo>
                    <a:cubicBezTo>
                      <a:pt x="60" y="394"/>
                      <a:pt x="36" y="418"/>
                      <a:pt x="24" y="441"/>
                    </a:cubicBezTo>
                    <a:cubicBezTo>
                      <a:pt x="12" y="465"/>
                      <a:pt x="0" y="477"/>
                      <a:pt x="0" y="525"/>
                    </a:cubicBezTo>
                    <a:cubicBezTo>
                      <a:pt x="0" y="560"/>
                      <a:pt x="12" y="584"/>
                      <a:pt x="24" y="620"/>
                    </a:cubicBezTo>
                    <a:cubicBezTo>
                      <a:pt x="48" y="638"/>
                      <a:pt x="80" y="647"/>
                      <a:pt x="112" y="647"/>
                    </a:cubicBezTo>
                    <a:cubicBezTo>
                      <a:pt x="143" y="647"/>
                      <a:pt x="173" y="638"/>
                      <a:pt x="191" y="620"/>
                    </a:cubicBezTo>
                    <a:cubicBezTo>
                      <a:pt x="238" y="560"/>
                      <a:pt x="298" y="501"/>
                      <a:pt x="333" y="441"/>
                    </a:cubicBezTo>
                    <a:cubicBezTo>
                      <a:pt x="393" y="358"/>
                      <a:pt x="452" y="299"/>
                      <a:pt x="488" y="215"/>
                    </a:cubicBezTo>
                    <a:cubicBezTo>
                      <a:pt x="512" y="156"/>
                      <a:pt x="500" y="96"/>
                      <a:pt x="452" y="49"/>
                    </a:cubicBezTo>
                    <a:cubicBezTo>
                      <a:pt x="441" y="37"/>
                      <a:pt x="417" y="25"/>
                      <a:pt x="381" y="25"/>
                    </a:cubicBezTo>
                    <a:cubicBezTo>
                      <a:pt x="381" y="1"/>
                      <a:pt x="369" y="1"/>
                      <a:pt x="369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1799;p44">
                <a:extLst>
                  <a:ext uri="{FF2B5EF4-FFF2-40B4-BE49-F238E27FC236}">
                    <a16:creationId xmlns:a16="http://schemas.microsoft.com/office/drawing/2014/main" id="{4577F489-36C8-42C2-A407-D3D454B47343}"/>
                  </a:ext>
                </a:extLst>
              </p:cNvPr>
              <p:cNvSpPr/>
              <p:nvPr/>
            </p:nvSpPr>
            <p:spPr>
              <a:xfrm>
                <a:off x="1855486" y="3427492"/>
                <a:ext cx="672256" cy="270489"/>
              </a:xfrm>
              <a:custGeom>
                <a:avLst/>
                <a:gdLst/>
                <a:ahLst/>
                <a:cxnLst/>
                <a:rect l="l" t="t" r="r" b="b"/>
                <a:pathLst>
                  <a:path w="8050" h="3239" extrusionOk="0">
                    <a:moveTo>
                      <a:pt x="8013" y="0"/>
                    </a:moveTo>
                    <a:lnTo>
                      <a:pt x="8013" y="0"/>
                    </a:lnTo>
                    <a:cubicBezTo>
                      <a:pt x="8037" y="12"/>
                      <a:pt x="8013" y="12"/>
                      <a:pt x="8013" y="12"/>
                    </a:cubicBezTo>
                    <a:cubicBezTo>
                      <a:pt x="7704" y="262"/>
                      <a:pt x="7382" y="489"/>
                      <a:pt x="7049" y="691"/>
                    </a:cubicBezTo>
                    <a:cubicBezTo>
                      <a:pt x="6707" y="903"/>
                      <a:pt x="6377" y="1104"/>
                      <a:pt x="6035" y="1281"/>
                    </a:cubicBezTo>
                    <a:lnTo>
                      <a:pt x="6035" y="1281"/>
                    </a:lnTo>
                    <a:cubicBezTo>
                      <a:pt x="6036" y="1279"/>
                      <a:pt x="6037" y="1277"/>
                      <a:pt x="6037" y="1274"/>
                    </a:cubicBezTo>
                    <a:lnTo>
                      <a:pt x="6037" y="1274"/>
                    </a:lnTo>
                    <a:cubicBezTo>
                      <a:pt x="5727" y="1441"/>
                      <a:pt x="5406" y="1608"/>
                      <a:pt x="5096" y="1751"/>
                    </a:cubicBezTo>
                    <a:cubicBezTo>
                      <a:pt x="4787" y="1905"/>
                      <a:pt x="4477" y="2048"/>
                      <a:pt x="4144" y="2167"/>
                    </a:cubicBezTo>
                    <a:cubicBezTo>
                      <a:pt x="3989" y="2227"/>
                      <a:pt x="3822" y="2298"/>
                      <a:pt x="3656" y="2358"/>
                    </a:cubicBezTo>
                    <a:lnTo>
                      <a:pt x="3168" y="2536"/>
                    </a:lnTo>
                    <a:cubicBezTo>
                      <a:pt x="2834" y="2644"/>
                      <a:pt x="2501" y="2751"/>
                      <a:pt x="2155" y="2834"/>
                    </a:cubicBezTo>
                    <a:cubicBezTo>
                      <a:pt x="2096" y="2858"/>
                      <a:pt x="2025" y="2870"/>
                      <a:pt x="1965" y="2882"/>
                    </a:cubicBezTo>
                    <a:cubicBezTo>
                      <a:pt x="1322" y="3036"/>
                      <a:pt x="679" y="3132"/>
                      <a:pt x="24" y="3179"/>
                    </a:cubicBezTo>
                    <a:cubicBezTo>
                      <a:pt x="12" y="3179"/>
                      <a:pt x="0" y="3191"/>
                      <a:pt x="0" y="3215"/>
                    </a:cubicBezTo>
                    <a:cubicBezTo>
                      <a:pt x="0" y="3227"/>
                      <a:pt x="12" y="3239"/>
                      <a:pt x="24" y="3239"/>
                    </a:cubicBezTo>
                    <a:cubicBezTo>
                      <a:pt x="715" y="3191"/>
                      <a:pt x="1393" y="3072"/>
                      <a:pt x="2060" y="2941"/>
                    </a:cubicBezTo>
                    <a:cubicBezTo>
                      <a:pt x="2406" y="2870"/>
                      <a:pt x="2751" y="2775"/>
                      <a:pt x="3072" y="2691"/>
                    </a:cubicBezTo>
                    <a:cubicBezTo>
                      <a:pt x="3418" y="2584"/>
                      <a:pt x="3751" y="2477"/>
                      <a:pt x="4072" y="2358"/>
                    </a:cubicBezTo>
                    <a:cubicBezTo>
                      <a:pt x="4406" y="2239"/>
                      <a:pt x="4715" y="2108"/>
                      <a:pt x="5037" y="1965"/>
                    </a:cubicBezTo>
                    <a:cubicBezTo>
                      <a:pt x="5358" y="1810"/>
                      <a:pt x="5668" y="1643"/>
                      <a:pt x="5965" y="1489"/>
                    </a:cubicBezTo>
                    <a:cubicBezTo>
                      <a:pt x="6275" y="1310"/>
                      <a:pt x="6573" y="1108"/>
                      <a:pt x="6870" y="917"/>
                    </a:cubicBezTo>
                    <a:lnTo>
                      <a:pt x="7323" y="608"/>
                    </a:lnTo>
                    <a:cubicBezTo>
                      <a:pt x="7466" y="500"/>
                      <a:pt x="7597" y="393"/>
                      <a:pt x="7751" y="274"/>
                    </a:cubicBezTo>
                    <a:cubicBezTo>
                      <a:pt x="7859" y="203"/>
                      <a:pt x="7942" y="131"/>
                      <a:pt x="8037" y="60"/>
                    </a:cubicBezTo>
                    <a:cubicBezTo>
                      <a:pt x="8049" y="36"/>
                      <a:pt x="8049" y="24"/>
                      <a:pt x="8037" y="12"/>
                    </a:cubicBezTo>
                    <a:lnTo>
                      <a:pt x="8013" y="0"/>
                    </a:ln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1800;p44">
                <a:extLst>
                  <a:ext uri="{FF2B5EF4-FFF2-40B4-BE49-F238E27FC236}">
                    <a16:creationId xmlns:a16="http://schemas.microsoft.com/office/drawing/2014/main" id="{9DEA9707-A2D9-423A-ADEA-C14807F6A987}"/>
                  </a:ext>
                </a:extLst>
              </p:cNvPr>
              <p:cNvSpPr/>
              <p:nvPr/>
            </p:nvSpPr>
            <p:spPr>
              <a:xfrm>
                <a:off x="1339478" y="3271412"/>
                <a:ext cx="1020158" cy="515090"/>
              </a:xfrm>
              <a:custGeom>
                <a:avLst/>
                <a:gdLst/>
                <a:ahLst/>
                <a:cxnLst/>
                <a:rect l="l" t="t" r="r" b="b"/>
                <a:pathLst>
                  <a:path w="12216" h="6168" extrusionOk="0">
                    <a:moveTo>
                      <a:pt x="10085" y="0"/>
                    </a:moveTo>
                    <a:cubicBezTo>
                      <a:pt x="9787" y="24"/>
                      <a:pt x="9477" y="48"/>
                      <a:pt x="9132" y="107"/>
                    </a:cubicBezTo>
                    <a:cubicBezTo>
                      <a:pt x="8835" y="155"/>
                      <a:pt x="8537" y="203"/>
                      <a:pt x="8251" y="274"/>
                    </a:cubicBezTo>
                    <a:cubicBezTo>
                      <a:pt x="7942" y="345"/>
                      <a:pt x="7644" y="441"/>
                      <a:pt x="7358" y="524"/>
                    </a:cubicBezTo>
                    <a:cubicBezTo>
                      <a:pt x="7049" y="631"/>
                      <a:pt x="6727" y="738"/>
                      <a:pt x="6287" y="881"/>
                    </a:cubicBezTo>
                    <a:cubicBezTo>
                      <a:pt x="6025" y="976"/>
                      <a:pt x="5751" y="1072"/>
                      <a:pt x="5501" y="1167"/>
                    </a:cubicBezTo>
                    <a:cubicBezTo>
                      <a:pt x="5072" y="1334"/>
                      <a:pt x="4608" y="1488"/>
                      <a:pt x="4167" y="1643"/>
                    </a:cubicBezTo>
                    <a:cubicBezTo>
                      <a:pt x="3762" y="1774"/>
                      <a:pt x="3417" y="1881"/>
                      <a:pt x="3096" y="1988"/>
                    </a:cubicBezTo>
                    <a:cubicBezTo>
                      <a:pt x="3000" y="2012"/>
                      <a:pt x="2917" y="2024"/>
                      <a:pt x="2822" y="2060"/>
                    </a:cubicBezTo>
                    <a:cubicBezTo>
                      <a:pt x="2619" y="2119"/>
                      <a:pt x="2405" y="2167"/>
                      <a:pt x="2203" y="2250"/>
                    </a:cubicBezTo>
                    <a:cubicBezTo>
                      <a:pt x="2096" y="2298"/>
                      <a:pt x="1988" y="2346"/>
                      <a:pt x="1905" y="2381"/>
                    </a:cubicBezTo>
                    <a:cubicBezTo>
                      <a:pt x="1905" y="2381"/>
                      <a:pt x="1881" y="2381"/>
                      <a:pt x="1881" y="2369"/>
                    </a:cubicBezTo>
                    <a:cubicBezTo>
                      <a:pt x="1869" y="2358"/>
                      <a:pt x="1846" y="2358"/>
                      <a:pt x="1822" y="2358"/>
                    </a:cubicBezTo>
                    <a:cubicBezTo>
                      <a:pt x="1786" y="2358"/>
                      <a:pt x="1750" y="2369"/>
                      <a:pt x="1727" y="2417"/>
                    </a:cubicBezTo>
                    <a:cubicBezTo>
                      <a:pt x="1691" y="2477"/>
                      <a:pt x="1643" y="2512"/>
                      <a:pt x="1619" y="2572"/>
                    </a:cubicBezTo>
                    <a:cubicBezTo>
                      <a:pt x="1607" y="2596"/>
                      <a:pt x="1584" y="2608"/>
                      <a:pt x="1572" y="2608"/>
                    </a:cubicBezTo>
                    <a:cubicBezTo>
                      <a:pt x="1560" y="2619"/>
                      <a:pt x="1548" y="2655"/>
                      <a:pt x="1548" y="2679"/>
                    </a:cubicBezTo>
                    <a:cubicBezTo>
                      <a:pt x="1488" y="2750"/>
                      <a:pt x="1441" y="2834"/>
                      <a:pt x="1381" y="2905"/>
                    </a:cubicBezTo>
                    <a:lnTo>
                      <a:pt x="1393" y="2870"/>
                    </a:lnTo>
                    <a:lnTo>
                      <a:pt x="1393" y="2870"/>
                    </a:lnTo>
                    <a:cubicBezTo>
                      <a:pt x="1072" y="3274"/>
                      <a:pt x="691" y="3643"/>
                      <a:pt x="322" y="4001"/>
                    </a:cubicBezTo>
                    <a:cubicBezTo>
                      <a:pt x="214" y="4108"/>
                      <a:pt x="95" y="4215"/>
                      <a:pt x="0" y="4334"/>
                    </a:cubicBezTo>
                    <a:cubicBezTo>
                      <a:pt x="60" y="4358"/>
                      <a:pt x="119" y="4405"/>
                      <a:pt x="179" y="4441"/>
                    </a:cubicBezTo>
                    <a:cubicBezTo>
                      <a:pt x="655" y="4715"/>
                      <a:pt x="1155" y="4977"/>
                      <a:pt x="1667" y="5191"/>
                    </a:cubicBezTo>
                    <a:cubicBezTo>
                      <a:pt x="1917" y="5298"/>
                      <a:pt x="2155" y="5406"/>
                      <a:pt x="2405" y="5489"/>
                    </a:cubicBezTo>
                    <a:cubicBezTo>
                      <a:pt x="2655" y="5584"/>
                      <a:pt x="2917" y="5656"/>
                      <a:pt x="3179" y="5739"/>
                    </a:cubicBezTo>
                    <a:lnTo>
                      <a:pt x="3167" y="5739"/>
                    </a:lnTo>
                    <a:cubicBezTo>
                      <a:pt x="3667" y="5870"/>
                      <a:pt x="4179" y="5977"/>
                      <a:pt x="4703" y="6048"/>
                    </a:cubicBezTo>
                    <a:cubicBezTo>
                      <a:pt x="4977" y="6096"/>
                      <a:pt x="5263" y="6120"/>
                      <a:pt x="5548" y="6132"/>
                    </a:cubicBezTo>
                    <a:cubicBezTo>
                      <a:pt x="5834" y="6156"/>
                      <a:pt x="6132" y="6168"/>
                      <a:pt x="6406" y="6168"/>
                    </a:cubicBezTo>
                    <a:cubicBezTo>
                      <a:pt x="6858" y="6168"/>
                      <a:pt x="7299" y="6132"/>
                      <a:pt x="7751" y="6072"/>
                    </a:cubicBezTo>
                    <a:cubicBezTo>
                      <a:pt x="8192" y="6013"/>
                      <a:pt x="8632" y="5929"/>
                      <a:pt x="9061" y="5822"/>
                    </a:cubicBezTo>
                    <a:lnTo>
                      <a:pt x="9049" y="5822"/>
                    </a:lnTo>
                    <a:cubicBezTo>
                      <a:pt x="9323" y="5751"/>
                      <a:pt x="9608" y="5656"/>
                      <a:pt x="9882" y="5560"/>
                    </a:cubicBezTo>
                    <a:cubicBezTo>
                      <a:pt x="10132" y="5453"/>
                      <a:pt x="10382" y="5334"/>
                      <a:pt x="10620" y="5203"/>
                    </a:cubicBezTo>
                    <a:cubicBezTo>
                      <a:pt x="10656" y="5179"/>
                      <a:pt x="10692" y="5156"/>
                      <a:pt x="10728" y="5144"/>
                    </a:cubicBezTo>
                    <a:cubicBezTo>
                      <a:pt x="10906" y="5001"/>
                      <a:pt x="11073" y="4858"/>
                      <a:pt x="11216" y="4691"/>
                    </a:cubicBezTo>
                    <a:cubicBezTo>
                      <a:pt x="11573" y="4310"/>
                      <a:pt x="11823" y="3798"/>
                      <a:pt x="12002" y="3203"/>
                    </a:cubicBezTo>
                    <a:cubicBezTo>
                      <a:pt x="12156" y="2679"/>
                      <a:pt x="12216" y="2119"/>
                      <a:pt x="12180" y="1512"/>
                    </a:cubicBezTo>
                    <a:cubicBezTo>
                      <a:pt x="12180" y="1417"/>
                      <a:pt x="12168" y="1346"/>
                      <a:pt x="12168" y="1250"/>
                    </a:cubicBezTo>
                    <a:cubicBezTo>
                      <a:pt x="12168" y="1191"/>
                      <a:pt x="12109" y="1155"/>
                      <a:pt x="12049" y="1155"/>
                    </a:cubicBezTo>
                    <a:cubicBezTo>
                      <a:pt x="12049" y="1048"/>
                      <a:pt x="12037" y="929"/>
                      <a:pt x="12002" y="798"/>
                    </a:cubicBezTo>
                    <a:cubicBezTo>
                      <a:pt x="11990" y="679"/>
                      <a:pt x="11942" y="572"/>
                      <a:pt x="11906" y="476"/>
                    </a:cubicBezTo>
                    <a:cubicBezTo>
                      <a:pt x="11859" y="381"/>
                      <a:pt x="11787" y="286"/>
                      <a:pt x="11692" y="226"/>
                    </a:cubicBezTo>
                    <a:cubicBezTo>
                      <a:pt x="11609" y="155"/>
                      <a:pt x="11490" y="107"/>
                      <a:pt x="11347" y="83"/>
                    </a:cubicBezTo>
                    <a:cubicBezTo>
                      <a:pt x="11287" y="60"/>
                      <a:pt x="11216" y="48"/>
                      <a:pt x="11156" y="48"/>
                    </a:cubicBezTo>
                    <a:lnTo>
                      <a:pt x="11144" y="48"/>
                    </a:lnTo>
                    <a:cubicBezTo>
                      <a:pt x="11073" y="36"/>
                      <a:pt x="11013" y="36"/>
                      <a:pt x="10930" y="36"/>
                    </a:cubicBezTo>
                    <a:cubicBezTo>
                      <a:pt x="10799" y="24"/>
                      <a:pt x="10668" y="24"/>
                      <a:pt x="10513" y="24"/>
                    </a:cubicBezTo>
                    <a:cubicBezTo>
                      <a:pt x="10406" y="0"/>
                      <a:pt x="10251" y="0"/>
                      <a:pt x="10085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1801;p44">
                <a:extLst>
                  <a:ext uri="{FF2B5EF4-FFF2-40B4-BE49-F238E27FC236}">
                    <a16:creationId xmlns:a16="http://schemas.microsoft.com/office/drawing/2014/main" id="{646E05C6-EE55-4249-A2DF-2DF5735C73C9}"/>
                  </a:ext>
                </a:extLst>
              </p:cNvPr>
              <p:cNvSpPr/>
              <p:nvPr/>
            </p:nvSpPr>
            <p:spPr>
              <a:xfrm>
                <a:off x="720000" y="2349715"/>
                <a:ext cx="490287" cy="706996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8466" extrusionOk="0">
                    <a:moveTo>
                      <a:pt x="1882" y="0"/>
                    </a:moveTo>
                    <a:cubicBezTo>
                      <a:pt x="1548" y="0"/>
                      <a:pt x="1251" y="60"/>
                      <a:pt x="1001" y="179"/>
                    </a:cubicBezTo>
                    <a:cubicBezTo>
                      <a:pt x="763" y="298"/>
                      <a:pt x="560" y="476"/>
                      <a:pt x="393" y="703"/>
                    </a:cubicBezTo>
                    <a:cubicBezTo>
                      <a:pt x="239" y="905"/>
                      <a:pt x="143" y="1167"/>
                      <a:pt x="84" y="1488"/>
                    </a:cubicBezTo>
                    <a:cubicBezTo>
                      <a:pt x="24" y="1762"/>
                      <a:pt x="1" y="2084"/>
                      <a:pt x="24" y="2441"/>
                    </a:cubicBezTo>
                    <a:cubicBezTo>
                      <a:pt x="36" y="2762"/>
                      <a:pt x="84" y="3108"/>
                      <a:pt x="167" y="3500"/>
                    </a:cubicBezTo>
                    <a:cubicBezTo>
                      <a:pt x="239" y="3846"/>
                      <a:pt x="346" y="4227"/>
                      <a:pt x="501" y="4608"/>
                    </a:cubicBezTo>
                    <a:cubicBezTo>
                      <a:pt x="751" y="5358"/>
                      <a:pt x="1096" y="6060"/>
                      <a:pt x="1513" y="6715"/>
                    </a:cubicBezTo>
                    <a:cubicBezTo>
                      <a:pt x="1715" y="7025"/>
                      <a:pt x="1906" y="7310"/>
                      <a:pt x="2132" y="7549"/>
                    </a:cubicBezTo>
                    <a:cubicBezTo>
                      <a:pt x="2358" y="7799"/>
                      <a:pt x="2584" y="8001"/>
                      <a:pt x="2798" y="8168"/>
                    </a:cubicBezTo>
                    <a:cubicBezTo>
                      <a:pt x="2977" y="8287"/>
                      <a:pt x="3144" y="8382"/>
                      <a:pt x="3310" y="8442"/>
                    </a:cubicBezTo>
                    <a:lnTo>
                      <a:pt x="3382" y="8442"/>
                    </a:lnTo>
                    <a:cubicBezTo>
                      <a:pt x="3394" y="8453"/>
                      <a:pt x="3418" y="8465"/>
                      <a:pt x="3441" y="8465"/>
                    </a:cubicBezTo>
                    <a:lnTo>
                      <a:pt x="3453" y="8465"/>
                    </a:lnTo>
                    <a:cubicBezTo>
                      <a:pt x="3513" y="8465"/>
                      <a:pt x="3560" y="8418"/>
                      <a:pt x="3572" y="8358"/>
                    </a:cubicBezTo>
                    <a:cubicBezTo>
                      <a:pt x="3727" y="7489"/>
                      <a:pt x="3953" y="6560"/>
                      <a:pt x="4263" y="5584"/>
                    </a:cubicBezTo>
                    <a:cubicBezTo>
                      <a:pt x="4644" y="4358"/>
                      <a:pt x="5156" y="3048"/>
                      <a:pt x="5858" y="1476"/>
                    </a:cubicBezTo>
                    <a:cubicBezTo>
                      <a:pt x="5870" y="1429"/>
                      <a:pt x="5870" y="1369"/>
                      <a:pt x="5823" y="1322"/>
                    </a:cubicBezTo>
                    <a:cubicBezTo>
                      <a:pt x="5823" y="1310"/>
                      <a:pt x="5823" y="1298"/>
                      <a:pt x="5811" y="1274"/>
                    </a:cubicBezTo>
                    <a:cubicBezTo>
                      <a:pt x="5799" y="1250"/>
                      <a:pt x="5775" y="1238"/>
                      <a:pt x="5751" y="1214"/>
                    </a:cubicBezTo>
                    <a:cubicBezTo>
                      <a:pt x="5061" y="857"/>
                      <a:pt x="4453" y="595"/>
                      <a:pt x="3858" y="381"/>
                    </a:cubicBezTo>
                    <a:cubicBezTo>
                      <a:pt x="3513" y="262"/>
                      <a:pt x="3179" y="179"/>
                      <a:pt x="2846" y="107"/>
                    </a:cubicBezTo>
                    <a:cubicBezTo>
                      <a:pt x="2501" y="24"/>
                      <a:pt x="2203" y="0"/>
                      <a:pt x="1929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1802;p44">
                <a:extLst>
                  <a:ext uri="{FF2B5EF4-FFF2-40B4-BE49-F238E27FC236}">
                    <a16:creationId xmlns:a16="http://schemas.microsoft.com/office/drawing/2014/main" id="{C967E641-DB81-4E04-B812-FE925050B96E}"/>
                  </a:ext>
                </a:extLst>
              </p:cNvPr>
              <p:cNvSpPr/>
              <p:nvPr/>
            </p:nvSpPr>
            <p:spPr>
              <a:xfrm>
                <a:off x="819460" y="2431220"/>
                <a:ext cx="376881" cy="541980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6490" extrusionOk="0">
                    <a:moveTo>
                      <a:pt x="1429" y="0"/>
                    </a:moveTo>
                    <a:cubicBezTo>
                      <a:pt x="1179" y="0"/>
                      <a:pt x="953" y="48"/>
                      <a:pt x="762" y="143"/>
                    </a:cubicBezTo>
                    <a:cubicBezTo>
                      <a:pt x="584" y="227"/>
                      <a:pt x="417" y="358"/>
                      <a:pt x="298" y="536"/>
                    </a:cubicBezTo>
                    <a:cubicBezTo>
                      <a:pt x="203" y="703"/>
                      <a:pt x="107" y="893"/>
                      <a:pt x="60" y="1155"/>
                    </a:cubicBezTo>
                    <a:cubicBezTo>
                      <a:pt x="24" y="1358"/>
                      <a:pt x="0" y="1608"/>
                      <a:pt x="24" y="1882"/>
                    </a:cubicBezTo>
                    <a:cubicBezTo>
                      <a:pt x="36" y="2132"/>
                      <a:pt x="60" y="2405"/>
                      <a:pt x="143" y="2679"/>
                    </a:cubicBezTo>
                    <a:cubicBezTo>
                      <a:pt x="203" y="2965"/>
                      <a:pt x="274" y="3251"/>
                      <a:pt x="393" y="3548"/>
                    </a:cubicBezTo>
                    <a:cubicBezTo>
                      <a:pt x="584" y="4108"/>
                      <a:pt x="857" y="4656"/>
                      <a:pt x="1167" y="5156"/>
                    </a:cubicBezTo>
                    <a:cubicBezTo>
                      <a:pt x="1310" y="5394"/>
                      <a:pt x="1477" y="5596"/>
                      <a:pt x="1643" y="5799"/>
                    </a:cubicBezTo>
                    <a:cubicBezTo>
                      <a:pt x="1822" y="5989"/>
                      <a:pt x="1988" y="6144"/>
                      <a:pt x="2167" y="6275"/>
                    </a:cubicBezTo>
                    <a:cubicBezTo>
                      <a:pt x="2298" y="6358"/>
                      <a:pt x="2429" y="6430"/>
                      <a:pt x="2548" y="6477"/>
                    </a:cubicBezTo>
                    <a:lnTo>
                      <a:pt x="2608" y="6477"/>
                    </a:lnTo>
                    <a:cubicBezTo>
                      <a:pt x="2620" y="6489"/>
                      <a:pt x="2643" y="6489"/>
                      <a:pt x="2655" y="6489"/>
                    </a:cubicBezTo>
                    <a:lnTo>
                      <a:pt x="2667" y="6489"/>
                    </a:lnTo>
                    <a:cubicBezTo>
                      <a:pt x="2715" y="6489"/>
                      <a:pt x="2762" y="6465"/>
                      <a:pt x="2762" y="6418"/>
                    </a:cubicBezTo>
                    <a:cubicBezTo>
                      <a:pt x="2881" y="5727"/>
                      <a:pt x="3036" y="5037"/>
                      <a:pt x="3274" y="4275"/>
                    </a:cubicBezTo>
                    <a:cubicBezTo>
                      <a:pt x="3572" y="3334"/>
                      <a:pt x="3965" y="2322"/>
                      <a:pt x="4501" y="1120"/>
                    </a:cubicBezTo>
                    <a:cubicBezTo>
                      <a:pt x="4513" y="1072"/>
                      <a:pt x="4501" y="1036"/>
                      <a:pt x="4465" y="1000"/>
                    </a:cubicBezTo>
                    <a:lnTo>
                      <a:pt x="4465" y="977"/>
                    </a:lnTo>
                    <a:cubicBezTo>
                      <a:pt x="4453" y="941"/>
                      <a:pt x="4441" y="941"/>
                      <a:pt x="4429" y="929"/>
                    </a:cubicBezTo>
                    <a:cubicBezTo>
                      <a:pt x="3905" y="655"/>
                      <a:pt x="3429" y="453"/>
                      <a:pt x="2977" y="286"/>
                    </a:cubicBezTo>
                    <a:cubicBezTo>
                      <a:pt x="2715" y="191"/>
                      <a:pt x="2465" y="119"/>
                      <a:pt x="2191" y="60"/>
                    </a:cubicBezTo>
                    <a:cubicBezTo>
                      <a:pt x="1905" y="36"/>
                      <a:pt x="1667" y="0"/>
                      <a:pt x="1465" y="0"/>
                    </a:cubicBezTo>
                    <a:close/>
                  </a:path>
                </a:pathLst>
              </a:custGeom>
              <a:solidFill>
                <a:srgbClr val="6BDD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1803;p44">
                <a:extLst>
                  <a:ext uri="{FF2B5EF4-FFF2-40B4-BE49-F238E27FC236}">
                    <a16:creationId xmlns:a16="http://schemas.microsoft.com/office/drawing/2014/main" id="{E6390AF1-38BB-44EC-B120-5602B03678DF}"/>
                  </a:ext>
                </a:extLst>
              </p:cNvPr>
              <p:cNvSpPr/>
              <p:nvPr/>
            </p:nvSpPr>
            <p:spPr>
              <a:xfrm>
                <a:off x="1667589" y="1839470"/>
                <a:ext cx="593673" cy="579643"/>
              </a:xfrm>
              <a:custGeom>
                <a:avLst/>
                <a:gdLst/>
                <a:ahLst/>
                <a:cxnLst/>
                <a:rect l="l" t="t" r="r" b="b"/>
                <a:pathLst>
                  <a:path w="7109" h="6941" extrusionOk="0">
                    <a:moveTo>
                      <a:pt x="2670" y="1"/>
                    </a:moveTo>
                    <a:cubicBezTo>
                      <a:pt x="2421" y="1"/>
                      <a:pt x="2184" y="60"/>
                      <a:pt x="1977" y="169"/>
                    </a:cubicBezTo>
                    <a:cubicBezTo>
                      <a:pt x="1750" y="288"/>
                      <a:pt x="1536" y="478"/>
                      <a:pt x="1334" y="740"/>
                    </a:cubicBezTo>
                    <a:lnTo>
                      <a:pt x="1310" y="764"/>
                    </a:lnTo>
                    <a:cubicBezTo>
                      <a:pt x="1143" y="990"/>
                      <a:pt x="1000" y="1240"/>
                      <a:pt x="834" y="1538"/>
                    </a:cubicBezTo>
                    <a:cubicBezTo>
                      <a:pt x="703" y="1836"/>
                      <a:pt x="560" y="2157"/>
                      <a:pt x="465" y="2491"/>
                    </a:cubicBezTo>
                    <a:cubicBezTo>
                      <a:pt x="262" y="3074"/>
                      <a:pt x="119" y="3693"/>
                      <a:pt x="0" y="4443"/>
                    </a:cubicBezTo>
                    <a:cubicBezTo>
                      <a:pt x="0" y="4467"/>
                      <a:pt x="0" y="4503"/>
                      <a:pt x="12" y="4527"/>
                    </a:cubicBezTo>
                    <a:lnTo>
                      <a:pt x="48" y="4562"/>
                    </a:lnTo>
                    <a:cubicBezTo>
                      <a:pt x="48" y="4598"/>
                      <a:pt x="84" y="4646"/>
                      <a:pt x="131" y="4657"/>
                    </a:cubicBezTo>
                    <a:cubicBezTo>
                      <a:pt x="1774" y="5038"/>
                      <a:pt x="3084" y="5408"/>
                      <a:pt x="4251" y="5824"/>
                    </a:cubicBezTo>
                    <a:cubicBezTo>
                      <a:pt x="5203" y="6170"/>
                      <a:pt x="6037" y="6527"/>
                      <a:pt x="6811" y="6920"/>
                    </a:cubicBezTo>
                    <a:cubicBezTo>
                      <a:pt x="6834" y="6934"/>
                      <a:pt x="6858" y="6940"/>
                      <a:pt x="6880" y="6940"/>
                    </a:cubicBezTo>
                    <a:cubicBezTo>
                      <a:pt x="6913" y="6940"/>
                      <a:pt x="6944" y="6925"/>
                      <a:pt x="6965" y="6896"/>
                    </a:cubicBezTo>
                    <a:cubicBezTo>
                      <a:pt x="6977" y="6896"/>
                      <a:pt x="6977" y="6884"/>
                      <a:pt x="6977" y="6884"/>
                    </a:cubicBezTo>
                    <a:cubicBezTo>
                      <a:pt x="6989" y="6860"/>
                      <a:pt x="6989" y="6836"/>
                      <a:pt x="6989" y="6824"/>
                    </a:cubicBezTo>
                    <a:cubicBezTo>
                      <a:pt x="6989" y="6824"/>
                      <a:pt x="7013" y="6824"/>
                      <a:pt x="7013" y="6801"/>
                    </a:cubicBezTo>
                    <a:cubicBezTo>
                      <a:pt x="7013" y="6801"/>
                      <a:pt x="7025" y="6789"/>
                      <a:pt x="7025" y="6777"/>
                    </a:cubicBezTo>
                    <a:cubicBezTo>
                      <a:pt x="7084" y="6610"/>
                      <a:pt x="7108" y="6432"/>
                      <a:pt x="7108" y="6229"/>
                    </a:cubicBezTo>
                    <a:cubicBezTo>
                      <a:pt x="7108" y="5955"/>
                      <a:pt x="7096" y="5670"/>
                      <a:pt x="7025" y="5348"/>
                    </a:cubicBezTo>
                    <a:cubicBezTo>
                      <a:pt x="6965" y="5038"/>
                      <a:pt x="6870" y="4729"/>
                      <a:pt x="6739" y="4384"/>
                    </a:cubicBezTo>
                    <a:cubicBezTo>
                      <a:pt x="6489" y="3681"/>
                      <a:pt x="6132" y="3014"/>
                      <a:pt x="5715" y="2371"/>
                    </a:cubicBezTo>
                    <a:cubicBezTo>
                      <a:pt x="5489" y="2026"/>
                      <a:pt x="5263" y="1729"/>
                      <a:pt x="5025" y="1467"/>
                    </a:cubicBezTo>
                    <a:cubicBezTo>
                      <a:pt x="4786" y="1181"/>
                      <a:pt x="4548" y="943"/>
                      <a:pt x="4298" y="728"/>
                    </a:cubicBezTo>
                    <a:cubicBezTo>
                      <a:pt x="4036" y="514"/>
                      <a:pt x="3774" y="347"/>
                      <a:pt x="3524" y="228"/>
                    </a:cubicBezTo>
                    <a:cubicBezTo>
                      <a:pt x="3239" y="97"/>
                      <a:pt x="2989" y="26"/>
                      <a:pt x="2739" y="2"/>
                    </a:cubicBezTo>
                    <a:cubicBezTo>
                      <a:pt x="2716" y="1"/>
                      <a:pt x="2693" y="1"/>
                      <a:pt x="2670" y="1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1804;p44">
                <a:extLst>
                  <a:ext uri="{FF2B5EF4-FFF2-40B4-BE49-F238E27FC236}">
                    <a16:creationId xmlns:a16="http://schemas.microsoft.com/office/drawing/2014/main" id="{2A56A5A3-54F0-4A18-A3FF-555018BA95C8}"/>
                  </a:ext>
                </a:extLst>
              </p:cNvPr>
              <p:cNvSpPr/>
              <p:nvPr/>
            </p:nvSpPr>
            <p:spPr>
              <a:xfrm>
                <a:off x="1721286" y="1947866"/>
                <a:ext cx="456466" cy="448031"/>
              </a:xfrm>
              <a:custGeom>
                <a:avLst/>
                <a:gdLst/>
                <a:ahLst/>
                <a:cxnLst/>
                <a:rect l="l" t="t" r="r" b="b"/>
                <a:pathLst>
                  <a:path w="5466" h="5365" extrusionOk="0">
                    <a:moveTo>
                      <a:pt x="2031" y="0"/>
                    </a:moveTo>
                    <a:cubicBezTo>
                      <a:pt x="1843" y="0"/>
                      <a:pt x="1673" y="46"/>
                      <a:pt x="1512" y="121"/>
                    </a:cubicBezTo>
                    <a:cubicBezTo>
                      <a:pt x="1334" y="228"/>
                      <a:pt x="1167" y="371"/>
                      <a:pt x="1024" y="573"/>
                    </a:cubicBezTo>
                    <a:lnTo>
                      <a:pt x="1012" y="597"/>
                    </a:lnTo>
                    <a:cubicBezTo>
                      <a:pt x="869" y="776"/>
                      <a:pt x="774" y="966"/>
                      <a:pt x="631" y="1193"/>
                    </a:cubicBezTo>
                    <a:cubicBezTo>
                      <a:pt x="536" y="1419"/>
                      <a:pt x="441" y="1669"/>
                      <a:pt x="357" y="1919"/>
                    </a:cubicBezTo>
                    <a:cubicBezTo>
                      <a:pt x="203" y="2371"/>
                      <a:pt x="83" y="2859"/>
                      <a:pt x="0" y="3431"/>
                    </a:cubicBezTo>
                    <a:cubicBezTo>
                      <a:pt x="0" y="3455"/>
                      <a:pt x="0" y="3467"/>
                      <a:pt x="12" y="3502"/>
                    </a:cubicBezTo>
                    <a:cubicBezTo>
                      <a:pt x="12" y="3514"/>
                      <a:pt x="12" y="3526"/>
                      <a:pt x="24" y="3526"/>
                    </a:cubicBezTo>
                    <a:cubicBezTo>
                      <a:pt x="24" y="3574"/>
                      <a:pt x="60" y="3610"/>
                      <a:pt x="95" y="3621"/>
                    </a:cubicBezTo>
                    <a:cubicBezTo>
                      <a:pt x="1369" y="3907"/>
                      <a:pt x="2358" y="4205"/>
                      <a:pt x="3274" y="4514"/>
                    </a:cubicBezTo>
                    <a:cubicBezTo>
                      <a:pt x="4001" y="4776"/>
                      <a:pt x="4644" y="5050"/>
                      <a:pt x="5239" y="5360"/>
                    </a:cubicBezTo>
                    <a:cubicBezTo>
                      <a:pt x="5248" y="5363"/>
                      <a:pt x="5259" y="5364"/>
                      <a:pt x="5270" y="5364"/>
                    </a:cubicBezTo>
                    <a:cubicBezTo>
                      <a:pt x="5299" y="5364"/>
                      <a:pt x="5332" y="5353"/>
                      <a:pt x="5358" y="5336"/>
                    </a:cubicBezTo>
                    <a:cubicBezTo>
                      <a:pt x="5370" y="5336"/>
                      <a:pt x="5370" y="5312"/>
                      <a:pt x="5370" y="5312"/>
                    </a:cubicBezTo>
                    <a:cubicBezTo>
                      <a:pt x="5382" y="5300"/>
                      <a:pt x="5382" y="5288"/>
                      <a:pt x="5382" y="5276"/>
                    </a:cubicBezTo>
                    <a:lnTo>
                      <a:pt x="5394" y="5253"/>
                    </a:lnTo>
                    <a:cubicBezTo>
                      <a:pt x="5394" y="5241"/>
                      <a:pt x="5406" y="5241"/>
                      <a:pt x="5406" y="5229"/>
                    </a:cubicBezTo>
                    <a:cubicBezTo>
                      <a:pt x="5441" y="5098"/>
                      <a:pt x="5465" y="4955"/>
                      <a:pt x="5465" y="4800"/>
                    </a:cubicBezTo>
                    <a:cubicBezTo>
                      <a:pt x="5465" y="4598"/>
                      <a:pt x="5441" y="4383"/>
                      <a:pt x="5394" y="4121"/>
                    </a:cubicBezTo>
                    <a:cubicBezTo>
                      <a:pt x="5334" y="3883"/>
                      <a:pt x="5275" y="3645"/>
                      <a:pt x="5167" y="3383"/>
                    </a:cubicBezTo>
                    <a:cubicBezTo>
                      <a:pt x="4977" y="2848"/>
                      <a:pt x="4715" y="2324"/>
                      <a:pt x="4382" y="1835"/>
                    </a:cubicBezTo>
                    <a:cubicBezTo>
                      <a:pt x="4227" y="1562"/>
                      <a:pt x="4036" y="1347"/>
                      <a:pt x="3858" y="1133"/>
                    </a:cubicBezTo>
                    <a:cubicBezTo>
                      <a:pt x="3667" y="907"/>
                      <a:pt x="3489" y="728"/>
                      <a:pt x="3298" y="573"/>
                    </a:cubicBezTo>
                    <a:cubicBezTo>
                      <a:pt x="3084" y="395"/>
                      <a:pt x="2893" y="252"/>
                      <a:pt x="2703" y="169"/>
                    </a:cubicBezTo>
                    <a:cubicBezTo>
                      <a:pt x="2477" y="61"/>
                      <a:pt x="2286" y="14"/>
                      <a:pt x="2096" y="2"/>
                    </a:cubicBezTo>
                    <a:cubicBezTo>
                      <a:pt x="2074" y="1"/>
                      <a:pt x="2052" y="0"/>
                      <a:pt x="2031" y="0"/>
                    </a:cubicBezTo>
                    <a:close/>
                  </a:path>
                </a:pathLst>
              </a:custGeom>
              <a:solidFill>
                <a:srgbClr val="6BDD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1805;p44">
                <a:extLst>
                  <a:ext uri="{FF2B5EF4-FFF2-40B4-BE49-F238E27FC236}">
                    <a16:creationId xmlns:a16="http://schemas.microsoft.com/office/drawing/2014/main" id="{44258FF2-566D-4ADC-A0F0-A303964A8B8B}"/>
                  </a:ext>
                </a:extLst>
              </p:cNvPr>
              <p:cNvSpPr/>
              <p:nvPr/>
            </p:nvSpPr>
            <p:spPr>
              <a:xfrm>
                <a:off x="956668" y="2146870"/>
                <a:ext cx="1510362" cy="1371151"/>
              </a:xfrm>
              <a:custGeom>
                <a:avLst/>
                <a:gdLst/>
                <a:ahLst/>
                <a:cxnLst/>
                <a:rect l="l" t="t" r="r" b="b"/>
                <a:pathLst>
                  <a:path w="18086" h="16419" extrusionOk="0">
                    <a:moveTo>
                      <a:pt x="8942" y="0"/>
                    </a:moveTo>
                    <a:cubicBezTo>
                      <a:pt x="8204" y="0"/>
                      <a:pt x="7489" y="95"/>
                      <a:pt x="6811" y="250"/>
                    </a:cubicBezTo>
                    <a:cubicBezTo>
                      <a:pt x="6382" y="357"/>
                      <a:pt x="5941" y="524"/>
                      <a:pt x="5477" y="750"/>
                    </a:cubicBezTo>
                    <a:cubicBezTo>
                      <a:pt x="5025" y="953"/>
                      <a:pt x="4572" y="1227"/>
                      <a:pt x="4120" y="1536"/>
                    </a:cubicBezTo>
                    <a:cubicBezTo>
                      <a:pt x="3739" y="1798"/>
                      <a:pt x="3358" y="2096"/>
                      <a:pt x="3024" y="2417"/>
                    </a:cubicBezTo>
                    <a:cubicBezTo>
                      <a:pt x="2679" y="2727"/>
                      <a:pt x="2381" y="3072"/>
                      <a:pt x="2108" y="3429"/>
                    </a:cubicBezTo>
                    <a:cubicBezTo>
                      <a:pt x="2096" y="3453"/>
                      <a:pt x="2096" y="3489"/>
                      <a:pt x="2096" y="3513"/>
                    </a:cubicBezTo>
                    <a:cubicBezTo>
                      <a:pt x="2096" y="3524"/>
                      <a:pt x="2108" y="3560"/>
                      <a:pt x="2131" y="3572"/>
                    </a:cubicBezTo>
                    <a:cubicBezTo>
                      <a:pt x="1858" y="3882"/>
                      <a:pt x="1619" y="4215"/>
                      <a:pt x="1417" y="4560"/>
                    </a:cubicBezTo>
                    <a:cubicBezTo>
                      <a:pt x="1191" y="4894"/>
                      <a:pt x="1000" y="5287"/>
                      <a:pt x="834" y="5703"/>
                    </a:cubicBezTo>
                    <a:cubicBezTo>
                      <a:pt x="655" y="6120"/>
                      <a:pt x="524" y="6549"/>
                      <a:pt x="405" y="7013"/>
                    </a:cubicBezTo>
                    <a:cubicBezTo>
                      <a:pt x="310" y="7358"/>
                      <a:pt x="238" y="7739"/>
                      <a:pt x="179" y="8156"/>
                    </a:cubicBezTo>
                    <a:cubicBezTo>
                      <a:pt x="60" y="8930"/>
                      <a:pt x="0" y="9680"/>
                      <a:pt x="12" y="10406"/>
                    </a:cubicBezTo>
                    <a:cubicBezTo>
                      <a:pt x="24" y="11204"/>
                      <a:pt x="131" y="11954"/>
                      <a:pt x="310" y="12633"/>
                    </a:cubicBezTo>
                    <a:cubicBezTo>
                      <a:pt x="524" y="13383"/>
                      <a:pt x="822" y="14026"/>
                      <a:pt x="1238" y="14561"/>
                    </a:cubicBezTo>
                    <a:cubicBezTo>
                      <a:pt x="1453" y="14835"/>
                      <a:pt x="1715" y="15097"/>
                      <a:pt x="1977" y="15312"/>
                    </a:cubicBezTo>
                    <a:cubicBezTo>
                      <a:pt x="2262" y="15538"/>
                      <a:pt x="2584" y="15728"/>
                      <a:pt x="2929" y="15883"/>
                    </a:cubicBezTo>
                    <a:cubicBezTo>
                      <a:pt x="3108" y="15955"/>
                      <a:pt x="3298" y="16026"/>
                      <a:pt x="3501" y="16085"/>
                    </a:cubicBezTo>
                    <a:cubicBezTo>
                      <a:pt x="3655" y="16133"/>
                      <a:pt x="3834" y="16181"/>
                      <a:pt x="4072" y="16228"/>
                    </a:cubicBezTo>
                    <a:cubicBezTo>
                      <a:pt x="4453" y="16300"/>
                      <a:pt x="4846" y="16359"/>
                      <a:pt x="5263" y="16383"/>
                    </a:cubicBezTo>
                    <a:cubicBezTo>
                      <a:pt x="5501" y="16407"/>
                      <a:pt x="5763" y="16419"/>
                      <a:pt x="6001" y="16419"/>
                    </a:cubicBezTo>
                    <a:cubicBezTo>
                      <a:pt x="6549" y="16419"/>
                      <a:pt x="7144" y="16371"/>
                      <a:pt x="7751" y="16288"/>
                    </a:cubicBezTo>
                    <a:cubicBezTo>
                      <a:pt x="8585" y="16169"/>
                      <a:pt x="9430" y="15955"/>
                      <a:pt x="10287" y="15669"/>
                    </a:cubicBezTo>
                    <a:cubicBezTo>
                      <a:pt x="11121" y="15395"/>
                      <a:pt x="11930" y="15038"/>
                      <a:pt x="12704" y="14621"/>
                    </a:cubicBezTo>
                    <a:cubicBezTo>
                      <a:pt x="13478" y="14204"/>
                      <a:pt x="14192" y="13704"/>
                      <a:pt x="14871" y="13157"/>
                    </a:cubicBezTo>
                    <a:cubicBezTo>
                      <a:pt x="15526" y="12621"/>
                      <a:pt x="16097" y="12014"/>
                      <a:pt x="16609" y="11371"/>
                    </a:cubicBezTo>
                    <a:cubicBezTo>
                      <a:pt x="16848" y="11061"/>
                      <a:pt x="17074" y="10716"/>
                      <a:pt x="17264" y="10370"/>
                    </a:cubicBezTo>
                    <a:cubicBezTo>
                      <a:pt x="17502" y="9954"/>
                      <a:pt x="17681" y="9525"/>
                      <a:pt x="17812" y="9085"/>
                    </a:cubicBezTo>
                    <a:cubicBezTo>
                      <a:pt x="17943" y="8668"/>
                      <a:pt x="18026" y="8215"/>
                      <a:pt x="18050" y="7751"/>
                    </a:cubicBezTo>
                    <a:cubicBezTo>
                      <a:pt x="18086" y="7334"/>
                      <a:pt x="18062" y="6894"/>
                      <a:pt x="17991" y="6430"/>
                    </a:cubicBezTo>
                    <a:cubicBezTo>
                      <a:pt x="17860" y="5584"/>
                      <a:pt x="17550" y="4739"/>
                      <a:pt x="17050" y="3977"/>
                    </a:cubicBezTo>
                    <a:cubicBezTo>
                      <a:pt x="16812" y="3608"/>
                      <a:pt x="16538" y="3227"/>
                      <a:pt x="16205" y="2893"/>
                    </a:cubicBezTo>
                    <a:cubicBezTo>
                      <a:pt x="15895" y="2560"/>
                      <a:pt x="15538" y="2250"/>
                      <a:pt x="15133" y="1953"/>
                    </a:cubicBezTo>
                    <a:cubicBezTo>
                      <a:pt x="14419" y="1429"/>
                      <a:pt x="13573" y="1000"/>
                      <a:pt x="12609" y="667"/>
                    </a:cubicBezTo>
                    <a:cubicBezTo>
                      <a:pt x="11668" y="345"/>
                      <a:pt x="10680" y="155"/>
                      <a:pt x="9692" y="72"/>
                    </a:cubicBezTo>
                    <a:cubicBezTo>
                      <a:pt x="9430" y="12"/>
                      <a:pt x="9180" y="0"/>
                      <a:pt x="8942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1806;p44">
                <a:extLst>
                  <a:ext uri="{FF2B5EF4-FFF2-40B4-BE49-F238E27FC236}">
                    <a16:creationId xmlns:a16="http://schemas.microsoft.com/office/drawing/2014/main" id="{E4641813-7068-4E35-9B89-0C1E6E0C16F2}"/>
                  </a:ext>
                </a:extLst>
              </p:cNvPr>
              <p:cNvSpPr/>
              <p:nvPr/>
            </p:nvSpPr>
            <p:spPr>
              <a:xfrm>
                <a:off x="948651" y="2271717"/>
                <a:ext cx="1444807" cy="1246303"/>
              </a:xfrm>
              <a:custGeom>
                <a:avLst/>
                <a:gdLst/>
                <a:ahLst/>
                <a:cxnLst/>
                <a:rect l="l" t="t" r="r" b="b"/>
                <a:pathLst>
                  <a:path w="17301" h="14924" extrusionOk="0">
                    <a:moveTo>
                      <a:pt x="4296" y="1"/>
                    </a:moveTo>
                    <a:cubicBezTo>
                      <a:pt x="4269" y="1"/>
                      <a:pt x="4243" y="14"/>
                      <a:pt x="4216" y="41"/>
                    </a:cubicBezTo>
                    <a:cubicBezTo>
                      <a:pt x="3978" y="208"/>
                      <a:pt x="3751" y="363"/>
                      <a:pt x="3537" y="565"/>
                    </a:cubicBezTo>
                    <a:cubicBezTo>
                      <a:pt x="3299" y="744"/>
                      <a:pt x="3073" y="934"/>
                      <a:pt x="2847" y="1136"/>
                    </a:cubicBezTo>
                    <a:cubicBezTo>
                      <a:pt x="2466" y="1506"/>
                      <a:pt x="2085" y="1970"/>
                      <a:pt x="1751" y="2482"/>
                    </a:cubicBezTo>
                    <a:cubicBezTo>
                      <a:pt x="1156" y="3387"/>
                      <a:pt x="692" y="4470"/>
                      <a:pt x="382" y="5673"/>
                    </a:cubicBezTo>
                    <a:cubicBezTo>
                      <a:pt x="215" y="6304"/>
                      <a:pt x="108" y="6923"/>
                      <a:pt x="60" y="7506"/>
                    </a:cubicBezTo>
                    <a:cubicBezTo>
                      <a:pt x="1" y="8185"/>
                      <a:pt x="25" y="8864"/>
                      <a:pt x="108" y="9530"/>
                    </a:cubicBezTo>
                    <a:cubicBezTo>
                      <a:pt x="156" y="10102"/>
                      <a:pt x="239" y="10650"/>
                      <a:pt x="382" y="11138"/>
                    </a:cubicBezTo>
                    <a:cubicBezTo>
                      <a:pt x="584" y="11888"/>
                      <a:pt x="882" y="12531"/>
                      <a:pt x="1299" y="13066"/>
                    </a:cubicBezTo>
                    <a:cubicBezTo>
                      <a:pt x="1525" y="13340"/>
                      <a:pt x="1775" y="13602"/>
                      <a:pt x="2049" y="13817"/>
                    </a:cubicBezTo>
                    <a:cubicBezTo>
                      <a:pt x="2346" y="14043"/>
                      <a:pt x="2656" y="14233"/>
                      <a:pt x="3001" y="14388"/>
                    </a:cubicBezTo>
                    <a:cubicBezTo>
                      <a:pt x="3192" y="14460"/>
                      <a:pt x="3370" y="14531"/>
                      <a:pt x="3561" y="14590"/>
                    </a:cubicBezTo>
                    <a:cubicBezTo>
                      <a:pt x="3728" y="14638"/>
                      <a:pt x="3906" y="14686"/>
                      <a:pt x="4144" y="14733"/>
                    </a:cubicBezTo>
                    <a:cubicBezTo>
                      <a:pt x="4513" y="14805"/>
                      <a:pt x="4918" y="14864"/>
                      <a:pt x="5335" y="14888"/>
                    </a:cubicBezTo>
                    <a:cubicBezTo>
                      <a:pt x="5573" y="14912"/>
                      <a:pt x="5823" y="14924"/>
                      <a:pt x="6061" y="14924"/>
                    </a:cubicBezTo>
                    <a:cubicBezTo>
                      <a:pt x="6609" y="14924"/>
                      <a:pt x="7204" y="14876"/>
                      <a:pt x="7823" y="14793"/>
                    </a:cubicBezTo>
                    <a:cubicBezTo>
                      <a:pt x="8657" y="14674"/>
                      <a:pt x="9502" y="14460"/>
                      <a:pt x="10347" y="14174"/>
                    </a:cubicBezTo>
                    <a:cubicBezTo>
                      <a:pt x="11181" y="13900"/>
                      <a:pt x="12002" y="13543"/>
                      <a:pt x="12776" y="13114"/>
                    </a:cubicBezTo>
                    <a:cubicBezTo>
                      <a:pt x="13550" y="12697"/>
                      <a:pt x="14277" y="12209"/>
                      <a:pt x="14931" y="11662"/>
                    </a:cubicBezTo>
                    <a:cubicBezTo>
                      <a:pt x="15586" y="11114"/>
                      <a:pt x="16182" y="10519"/>
                      <a:pt x="16670" y="9876"/>
                    </a:cubicBezTo>
                    <a:cubicBezTo>
                      <a:pt x="16896" y="9578"/>
                      <a:pt x="17110" y="9268"/>
                      <a:pt x="17301" y="8947"/>
                    </a:cubicBezTo>
                    <a:lnTo>
                      <a:pt x="17301" y="8947"/>
                    </a:lnTo>
                    <a:cubicBezTo>
                      <a:pt x="17027" y="9280"/>
                      <a:pt x="16729" y="9590"/>
                      <a:pt x="16432" y="9899"/>
                    </a:cubicBezTo>
                    <a:cubicBezTo>
                      <a:pt x="16241" y="10078"/>
                      <a:pt x="16062" y="10280"/>
                      <a:pt x="15860" y="10435"/>
                    </a:cubicBezTo>
                    <a:cubicBezTo>
                      <a:pt x="15658" y="10614"/>
                      <a:pt x="15455" y="10780"/>
                      <a:pt x="15265" y="10935"/>
                    </a:cubicBezTo>
                    <a:cubicBezTo>
                      <a:pt x="15062" y="11078"/>
                      <a:pt x="14860" y="11233"/>
                      <a:pt x="14669" y="11364"/>
                    </a:cubicBezTo>
                    <a:cubicBezTo>
                      <a:pt x="14562" y="11435"/>
                      <a:pt x="14443" y="11507"/>
                      <a:pt x="14336" y="11566"/>
                    </a:cubicBezTo>
                    <a:lnTo>
                      <a:pt x="14027" y="11745"/>
                    </a:lnTo>
                    <a:cubicBezTo>
                      <a:pt x="13134" y="12269"/>
                      <a:pt x="12205" y="12757"/>
                      <a:pt x="11240" y="13162"/>
                    </a:cubicBezTo>
                    <a:cubicBezTo>
                      <a:pt x="10752" y="13376"/>
                      <a:pt x="10240" y="13567"/>
                      <a:pt x="9728" y="13709"/>
                    </a:cubicBezTo>
                    <a:cubicBezTo>
                      <a:pt x="9216" y="13864"/>
                      <a:pt x="8693" y="13995"/>
                      <a:pt x="8157" y="14067"/>
                    </a:cubicBezTo>
                    <a:cubicBezTo>
                      <a:pt x="7719" y="14140"/>
                      <a:pt x="7263" y="14176"/>
                      <a:pt x="6805" y="14176"/>
                    </a:cubicBezTo>
                    <a:cubicBezTo>
                      <a:pt x="6740" y="14176"/>
                      <a:pt x="6674" y="14175"/>
                      <a:pt x="6609" y="14174"/>
                    </a:cubicBezTo>
                    <a:cubicBezTo>
                      <a:pt x="6097" y="14162"/>
                      <a:pt x="5585" y="14102"/>
                      <a:pt x="5085" y="13983"/>
                    </a:cubicBezTo>
                    <a:cubicBezTo>
                      <a:pt x="4859" y="13924"/>
                      <a:pt x="4621" y="13864"/>
                      <a:pt x="4406" y="13769"/>
                    </a:cubicBezTo>
                    <a:cubicBezTo>
                      <a:pt x="4228" y="13709"/>
                      <a:pt x="4073" y="13626"/>
                      <a:pt x="3906" y="13555"/>
                    </a:cubicBezTo>
                    <a:cubicBezTo>
                      <a:pt x="3573" y="13388"/>
                      <a:pt x="3275" y="13174"/>
                      <a:pt x="3001" y="12924"/>
                    </a:cubicBezTo>
                    <a:cubicBezTo>
                      <a:pt x="2727" y="12685"/>
                      <a:pt x="2477" y="12424"/>
                      <a:pt x="2263" y="12138"/>
                    </a:cubicBezTo>
                    <a:cubicBezTo>
                      <a:pt x="2049" y="11840"/>
                      <a:pt x="1846" y="11531"/>
                      <a:pt x="1692" y="11185"/>
                    </a:cubicBezTo>
                    <a:cubicBezTo>
                      <a:pt x="1346" y="10495"/>
                      <a:pt x="1120" y="9768"/>
                      <a:pt x="989" y="9030"/>
                    </a:cubicBezTo>
                    <a:cubicBezTo>
                      <a:pt x="930" y="8649"/>
                      <a:pt x="882" y="8268"/>
                      <a:pt x="870" y="7899"/>
                    </a:cubicBezTo>
                    <a:cubicBezTo>
                      <a:pt x="858" y="7518"/>
                      <a:pt x="858" y="7137"/>
                      <a:pt x="882" y="6768"/>
                    </a:cubicBezTo>
                    <a:cubicBezTo>
                      <a:pt x="918" y="6411"/>
                      <a:pt x="953" y="6054"/>
                      <a:pt x="1037" y="5697"/>
                    </a:cubicBezTo>
                    <a:cubicBezTo>
                      <a:pt x="1061" y="5518"/>
                      <a:pt x="1108" y="5339"/>
                      <a:pt x="1168" y="5173"/>
                    </a:cubicBezTo>
                    <a:cubicBezTo>
                      <a:pt x="1227" y="4958"/>
                      <a:pt x="1287" y="4756"/>
                      <a:pt x="1358" y="4542"/>
                    </a:cubicBezTo>
                    <a:cubicBezTo>
                      <a:pt x="1513" y="4125"/>
                      <a:pt x="1668" y="3708"/>
                      <a:pt x="1846" y="3327"/>
                    </a:cubicBezTo>
                    <a:cubicBezTo>
                      <a:pt x="2049" y="2910"/>
                      <a:pt x="2263" y="2506"/>
                      <a:pt x="2501" y="2125"/>
                    </a:cubicBezTo>
                    <a:cubicBezTo>
                      <a:pt x="2739" y="1732"/>
                      <a:pt x="3013" y="1375"/>
                      <a:pt x="3299" y="1029"/>
                    </a:cubicBezTo>
                    <a:cubicBezTo>
                      <a:pt x="3597" y="696"/>
                      <a:pt x="3906" y="363"/>
                      <a:pt x="4251" y="65"/>
                    </a:cubicBezTo>
                    <a:cubicBezTo>
                      <a:pt x="4275" y="53"/>
                      <a:pt x="4287" y="17"/>
                      <a:pt x="4323" y="5"/>
                    </a:cubicBezTo>
                    <a:cubicBezTo>
                      <a:pt x="4314" y="2"/>
                      <a:pt x="4305" y="1"/>
                      <a:pt x="4296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1807;p44">
                <a:extLst>
                  <a:ext uri="{FF2B5EF4-FFF2-40B4-BE49-F238E27FC236}">
                    <a16:creationId xmlns:a16="http://schemas.microsoft.com/office/drawing/2014/main" id="{A24C70F0-0D15-482B-8206-9D2158494AE1}"/>
                  </a:ext>
                </a:extLst>
              </p:cNvPr>
              <p:cNvSpPr/>
              <p:nvPr/>
            </p:nvSpPr>
            <p:spPr>
              <a:xfrm>
                <a:off x="1555184" y="2846848"/>
                <a:ext cx="1150517" cy="759690"/>
              </a:xfrm>
              <a:custGeom>
                <a:avLst/>
                <a:gdLst/>
                <a:ahLst/>
                <a:cxnLst/>
                <a:rect l="l" t="t" r="r" b="b"/>
                <a:pathLst>
                  <a:path w="13777" h="9097" extrusionOk="0">
                    <a:moveTo>
                      <a:pt x="12586" y="0"/>
                    </a:moveTo>
                    <a:cubicBezTo>
                      <a:pt x="12550" y="12"/>
                      <a:pt x="12538" y="12"/>
                      <a:pt x="12526" y="12"/>
                    </a:cubicBezTo>
                    <a:cubicBezTo>
                      <a:pt x="12252" y="12"/>
                      <a:pt x="11967" y="83"/>
                      <a:pt x="11633" y="250"/>
                    </a:cubicBezTo>
                    <a:cubicBezTo>
                      <a:pt x="11336" y="381"/>
                      <a:pt x="11038" y="584"/>
                      <a:pt x="10693" y="845"/>
                    </a:cubicBezTo>
                    <a:cubicBezTo>
                      <a:pt x="10288" y="1143"/>
                      <a:pt x="9919" y="1488"/>
                      <a:pt x="9561" y="1834"/>
                    </a:cubicBezTo>
                    <a:cubicBezTo>
                      <a:pt x="9383" y="1988"/>
                      <a:pt x="9192" y="2167"/>
                      <a:pt x="8990" y="2334"/>
                    </a:cubicBezTo>
                    <a:cubicBezTo>
                      <a:pt x="8847" y="2453"/>
                      <a:pt x="8716" y="2572"/>
                      <a:pt x="8549" y="2703"/>
                    </a:cubicBezTo>
                    <a:cubicBezTo>
                      <a:pt x="8383" y="2846"/>
                      <a:pt x="8204" y="2989"/>
                      <a:pt x="8026" y="3120"/>
                    </a:cubicBezTo>
                    <a:cubicBezTo>
                      <a:pt x="7716" y="3382"/>
                      <a:pt x="7371" y="3643"/>
                      <a:pt x="6990" y="3941"/>
                    </a:cubicBezTo>
                    <a:cubicBezTo>
                      <a:pt x="6585" y="4251"/>
                      <a:pt x="6132" y="4584"/>
                      <a:pt x="5585" y="4989"/>
                    </a:cubicBezTo>
                    <a:lnTo>
                      <a:pt x="5537" y="5013"/>
                    </a:lnTo>
                    <a:cubicBezTo>
                      <a:pt x="5335" y="5179"/>
                      <a:pt x="5109" y="5322"/>
                      <a:pt x="4882" y="5489"/>
                    </a:cubicBezTo>
                    <a:cubicBezTo>
                      <a:pt x="4680" y="5644"/>
                      <a:pt x="4442" y="5787"/>
                      <a:pt x="4216" y="5953"/>
                    </a:cubicBezTo>
                    <a:lnTo>
                      <a:pt x="4204" y="5965"/>
                    </a:lnTo>
                    <a:cubicBezTo>
                      <a:pt x="2977" y="6751"/>
                      <a:pt x="1632" y="7453"/>
                      <a:pt x="179" y="8025"/>
                    </a:cubicBezTo>
                    <a:cubicBezTo>
                      <a:pt x="156" y="8037"/>
                      <a:pt x="144" y="8049"/>
                      <a:pt x="120" y="8096"/>
                    </a:cubicBezTo>
                    <a:cubicBezTo>
                      <a:pt x="96" y="8096"/>
                      <a:pt x="60" y="8108"/>
                      <a:pt x="36" y="8144"/>
                    </a:cubicBezTo>
                    <a:cubicBezTo>
                      <a:pt x="25" y="8168"/>
                      <a:pt x="1" y="8204"/>
                      <a:pt x="25" y="8227"/>
                    </a:cubicBezTo>
                    <a:cubicBezTo>
                      <a:pt x="25" y="8263"/>
                      <a:pt x="48" y="8287"/>
                      <a:pt x="60" y="8299"/>
                    </a:cubicBezTo>
                    <a:cubicBezTo>
                      <a:pt x="382" y="8501"/>
                      <a:pt x="751" y="8656"/>
                      <a:pt x="1156" y="8775"/>
                    </a:cubicBezTo>
                    <a:cubicBezTo>
                      <a:pt x="1310" y="8823"/>
                      <a:pt x="1513" y="8870"/>
                      <a:pt x="1727" y="8918"/>
                    </a:cubicBezTo>
                    <a:cubicBezTo>
                      <a:pt x="1930" y="8954"/>
                      <a:pt x="2120" y="8989"/>
                      <a:pt x="2311" y="9013"/>
                    </a:cubicBezTo>
                    <a:cubicBezTo>
                      <a:pt x="2656" y="9061"/>
                      <a:pt x="3013" y="9097"/>
                      <a:pt x="3370" y="9097"/>
                    </a:cubicBezTo>
                    <a:cubicBezTo>
                      <a:pt x="3775" y="9097"/>
                      <a:pt x="4168" y="9061"/>
                      <a:pt x="4573" y="9001"/>
                    </a:cubicBezTo>
                    <a:cubicBezTo>
                      <a:pt x="5287" y="8894"/>
                      <a:pt x="6037" y="8704"/>
                      <a:pt x="6775" y="8418"/>
                    </a:cubicBezTo>
                    <a:cubicBezTo>
                      <a:pt x="7466" y="8156"/>
                      <a:pt x="8145" y="7811"/>
                      <a:pt x="8811" y="7394"/>
                    </a:cubicBezTo>
                    <a:cubicBezTo>
                      <a:pt x="9454" y="7013"/>
                      <a:pt x="10062" y="6549"/>
                      <a:pt x="10657" y="6037"/>
                    </a:cubicBezTo>
                    <a:cubicBezTo>
                      <a:pt x="10943" y="5798"/>
                      <a:pt x="11216" y="5548"/>
                      <a:pt x="11466" y="5310"/>
                    </a:cubicBezTo>
                    <a:cubicBezTo>
                      <a:pt x="11764" y="5025"/>
                      <a:pt x="12014" y="4775"/>
                      <a:pt x="12240" y="4525"/>
                    </a:cubicBezTo>
                    <a:cubicBezTo>
                      <a:pt x="12824" y="3882"/>
                      <a:pt x="13205" y="3298"/>
                      <a:pt x="13479" y="2691"/>
                    </a:cubicBezTo>
                    <a:cubicBezTo>
                      <a:pt x="13622" y="2346"/>
                      <a:pt x="13717" y="2024"/>
                      <a:pt x="13741" y="1691"/>
                    </a:cubicBezTo>
                    <a:cubicBezTo>
                      <a:pt x="13776" y="1393"/>
                      <a:pt x="13741" y="1119"/>
                      <a:pt x="13669" y="845"/>
                    </a:cubicBezTo>
                    <a:cubicBezTo>
                      <a:pt x="13622" y="726"/>
                      <a:pt x="13574" y="607"/>
                      <a:pt x="13502" y="500"/>
                    </a:cubicBezTo>
                    <a:cubicBezTo>
                      <a:pt x="13443" y="417"/>
                      <a:pt x="13371" y="322"/>
                      <a:pt x="13264" y="238"/>
                    </a:cubicBezTo>
                    <a:cubicBezTo>
                      <a:pt x="13086" y="83"/>
                      <a:pt x="12848" y="12"/>
                      <a:pt x="12586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1808;p44">
                <a:extLst>
                  <a:ext uri="{FF2B5EF4-FFF2-40B4-BE49-F238E27FC236}">
                    <a16:creationId xmlns:a16="http://schemas.microsoft.com/office/drawing/2014/main" id="{416248F2-CA2F-4D71-95D2-77D43A2E26FA}"/>
                  </a:ext>
                </a:extLst>
              </p:cNvPr>
              <p:cNvSpPr/>
              <p:nvPr/>
            </p:nvSpPr>
            <p:spPr>
              <a:xfrm>
                <a:off x="1583076" y="2846848"/>
                <a:ext cx="1011223" cy="671587"/>
              </a:xfrm>
              <a:custGeom>
                <a:avLst/>
                <a:gdLst/>
                <a:ahLst/>
                <a:cxnLst/>
                <a:rect l="l" t="t" r="r" b="b"/>
                <a:pathLst>
                  <a:path w="12109" h="8042" extrusionOk="0">
                    <a:moveTo>
                      <a:pt x="7453" y="3155"/>
                    </a:moveTo>
                    <a:cubicBezTo>
                      <a:pt x="7442" y="3155"/>
                      <a:pt x="7442" y="3167"/>
                      <a:pt x="7442" y="3167"/>
                    </a:cubicBezTo>
                    <a:lnTo>
                      <a:pt x="7453" y="3155"/>
                    </a:lnTo>
                    <a:close/>
                    <a:moveTo>
                      <a:pt x="12085" y="0"/>
                    </a:moveTo>
                    <a:cubicBezTo>
                      <a:pt x="11930" y="12"/>
                      <a:pt x="11787" y="60"/>
                      <a:pt x="11633" y="107"/>
                    </a:cubicBezTo>
                    <a:cubicBezTo>
                      <a:pt x="11490" y="143"/>
                      <a:pt x="11335" y="203"/>
                      <a:pt x="11204" y="274"/>
                    </a:cubicBezTo>
                    <a:cubicBezTo>
                      <a:pt x="10906" y="417"/>
                      <a:pt x="10621" y="595"/>
                      <a:pt x="10370" y="786"/>
                    </a:cubicBezTo>
                    <a:cubicBezTo>
                      <a:pt x="10120" y="976"/>
                      <a:pt x="9859" y="1167"/>
                      <a:pt x="9608" y="1381"/>
                    </a:cubicBezTo>
                    <a:cubicBezTo>
                      <a:pt x="9478" y="1488"/>
                      <a:pt x="9347" y="1607"/>
                      <a:pt x="9216" y="1703"/>
                    </a:cubicBezTo>
                    <a:lnTo>
                      <a:pt x="8763" y="2060"/>
                    </a:lnTo>
                    <a:cubicBezTo>
                      <a:pt x="8573" y="2227"/>
                      <a:pt x="8358" y="2393"/>
                      <a:pt x="8168" y="2572"/>
                    </a:cubicBezTo>
                    <a:cubicBezTo>
                      <a:pt x="8168" y="2572"/>
                      <a:pt x="8156" y="2572"/>
                      <a:pt x="8156" y="2584"/>
                    </a:cubicBezTo>
                    <a:cubicBezTo>
                      <a:pt x="7918" y="2798"/>
                      <a:pt x="7680" y="2989"/>
                      <a:pt x="7442" y="3191"/>
                    </a:cubicBezTo>
                    <a:cubicBezTo>
                      <a:pt x="6858" y="3691"/>
                      <a:pt x="6275" y="4167"/>
                      <a:pt x="5679" y="4620"/>
                    </a:cubicBezTo>
                    <a:cubicBezTo>
                      <a:pt x="5108" y="5084"/>
                      <a:pt x="4489" y="5513"/>
                      <a:pt x="3870" y="5918"/>
                    </a:cubicBezTo>
                    <a:cubicBezTo>
                      <a:pt x="3620" y="6084"/>
                      <a:pt x="3358" y="6227"/>
                      <a:pt x="3108" y="6382"/>
                    </a:cubicBezTo>
                    <a:cubicBezTo>
                      <a:pt x="2858" y="6525"/>
                      <a:pt x="2608" y="6680"/>
                      <a:pt x="2346" y="6811"/>
                    </a:cubicBezTo>
                    <a:cubicBezTo>
                      <a:pt x="2096" y="6941"/>
                      <a:pt x="1834" y="7096"/>
                      <a:pt x="1572" y="7227"/>
                    </a:cubicBezTo>
                    <a:lnTo>
                      <a:pt x="774" y="7632"/>
                    </a:lnTo>
                    <a:lnTo>
                      <a:pt x="786" y="7632"/>
                    </a:lnTo>
                    <a:cubicBezTo>
                      <a:pt x="536" y="7751"/>
                      <a:pt x="286" y="7870"/>
                      <a:pt x="24" y="7977"/>
                    </a:cubicBezTo>
                    <a:cubicBezTo>
                      <a:pt x="12" y="7977"/>
                      <a:pt x="0" y="7989"/>
                      <a:pt x="12" y="8013"/>
                    </a:cubicBezTo>
                    <a:cubicBezTo>
                      <a:pt x="12" y="8030"/>
                      <a:pt x="18" y="8042"/>
                      <a:pt x="31" y="8042"/>
                    </a:cubicBezTo>
                    <a:cubicBezTo>
                      <a:pt x="36" y="8042"/>
                      <a:pt x="41" y="8040"/>
                      <a:pt x="48" y="8037"/>
                    </a:cubicBezTo>
                    <a:cubicBezTo>
                      <a:pt x="405" y="7882"/>
                      <a:pt x="738" y="7739"/>
                      <a:pt x="1096" y="7584"/>
                    </a:cubicBezTo>
                    <a:cubicBezTo>
                      <a:pt x="1262" y="7513"/>
                      <a:pt x="1441" y="7442"/>
                      <a:pt x="1607" y="7370"/>
                    </a:cubicBezTo>
                    <a:cubicBezTo>
                      <a:pt x="1786" y="7287"/>
                      <a:pt x="1953" y="7215"/>
                      <a:pt x="2108" y="7120"/>
                    </a:cubicBezTo>
                    <a:cubicBezTo>
                      <a:pt x="2274" y="7049"/>
                      <a:pt x="2441" y="6977"/>
                      <a:pt x="2584" y="6882"/>
                    </a:cubicBezTo>
                    <a:cubicBezTo>
                      <a:pt x="2750" y="6811"/>
                      <a:pt x="2905" y="6727"/>
                      <a:pt x="3060" y="6632"/>
                    </a:cubicBezTo>
                    <a:cubicBezTo>
                      <a:pt x="3382" y="6465"/>
                      <a:pt x="3691" y="6287"/>
                      <a:pt x="4001" y="6096"/>
                    </a:cubicBezTo>
                    <a:cubicBezTo>
                      <a:pt x="4310" y="5906"/>
                      <a:pt x="4608" y="5691"/>
                      <a:pt x="4906" y="5489"/>
                    </a:cubicBezTo>
                    <a:cubicBezTo>
                      <a:pt x="5227" y="5263"/>
                      <a:pt x="5525" y="5025"/>
                      <a:pt x="5798" y="4798"/>
                    </a:cubicBezTo>
                    <a:cubicBezTo>
                      <a:pt x="6394" y="4322"/>
                      <a:pt x="6977" y="3834"/>
                      <a:pt x="7561" y="3346"/>
                    </a:cubicBezTo>
                    <a:cubicBezTo>
                      <a:pt x="7703" y="3227"/>
                      <a:pt x="7846" y="3096"/>
                      <a:pt x="7989" y="2977"/>
                    </a:cubicBezTo>
                    <a:cubicBezTo>
                      <a:pt x="8061" y="2917"/>
                      <a:pt x="8120" y="2858"/>
                      <a:pt x="8204" y="2798"/>
                    </a:cubicBezTo>
                    <a:cubicBezTo>
                      <a:pt x="8215" y="2774"/>
                      <a:pt x="8227" y="2762"/>
                      <a:pt x="8263" y="2750"/>
                    </a:cubicBezTo>
                    <a:lnTo>
                      <a:pt x="8275" y="2739"/>
                    </a:lnTo>
                    <a:lnTo>
                      <a:pt x="8323" y="2691"/>
                    </a:lnTo>
                    <a:cubicBezTo>
                      <a:pt x="8358" y="2655"/>
                      <a:pt x="8394" y="2620"/>
                      <a:pt x="8442" y="2584"/>
                    </a:cubicBezTo>
                    <a:cubicBezTo>
                      <a:pt x="8585" y="2465"/>
                      <a:pt x="8739" y="2346"/>
                      <a:pt x="8870" y="2215"/>
                    </a:cubicBezTo>
                    <a:cubicBezTo>
                      <a:pt x="9097" y="2024"/>
                      <a:pt x="9335" y="1846"/>
                      <a:pt x="9549" y="1643"/>
                    </a:cubicBezTo>
                    <a:cubicBezTo>
                      <a:pt x="9751" y="1488"/>
                      <a:pt x="9942" y="1334"/>
                      <a:pt x="10132" y="1167"/>
                    </a:cubicBezTo>
                    <a:cubicBezTo>
                      <a:pt x="10347" y="1012"/>
                      <a:pt x="10537" y="845"/>
                      <a:pt x="10763" y="679"/>
                    </a:cubicBezTo>
                    <a:cubicBezTo>
                      <a:pt x="10966" y="536"/>
                      <a:pt x="11192" y="393"/>
                      <a:pt x="11430" y="274"/>
                    </a:cubicBezTo>
                    <a:lnTo>
                      <a:pt x="11418" y="274"/>
                    </a:lnTo>
                    <a:cubicBezTo>
                      <a:pt x="11609" y="191"/>
                      <a:pt x="11799" y="131"/>
                      <a:pt x="11990" y="83"/>
                    </a:cubicBezTo>
                    <a:lnTo>
                      <a:pt x="11978" y="83"/>
                    </a:lnTo>
                    <a:cubicBezTo>
                      <a:pt x="12014" y="83"/>
                      <a:pt x="12025" y="72"/>
                      <a:pt x="12049" y="72"/>
                    </a:cubicBezTo>
                    <a:cubicBezTo>
                      <a:pt x="12073" y="72"/>
                      <a:pt x="12085" y="60"/>
                      <a:pt x="12085" y="36"/>
                    </a:cubicBezTo>
                    <a:cubicBezTo>
                      <a:pt x="12109" y="12"/>
                      <a:pt x="12109" y="0"/>
                      <a:pt x="1208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1809;p44">
                <a:extLst>
                  <a:ext uri="{FF2B5EF4-FFF2-40B4-BE49-F238E27FC236}">
                    <a16:creationId xmlns:a16="http://schemas.microsoft.com/office/drawing/2014/main" id="{3E11E30B-7D6D-49C9-845F-DA90B720FEC6}"/>
                  </a:ext>
                </a:extLst>
              </p:cNvPr>
              <p:cNvSpPr/>
              <p:nvPr/>
            </p:nvSpPr>
            <p:spPr>
              <a:xfrm>
                <a:off x="2563401" y="2862715"/>
                <a:ext cx="75660" cy="62215"/>
              </a:xfrm>
              <a:custGeom>
                <a:avLst/>
                <a:gdLst/>
                <a:ahLst/>
                <a:cxnLst/>
                <a:rect l="l" t="t" r="r" b="b"/>
                <a:pathLst>
                  <a:path w="906" h="745" extrusionOk="0">
                    <a:moveTo>
                      <a:pt x="663" y="0"/>
                    </a:moveTo>
                    <a:cubicBezTo>
                      <a:pt x="637" y="0"/>
                      <a:pt x="619" y="13"/>
                      <a:pt x="596" y="36"/>
                    </a:cubicBezTo>
                    <a:cubicBezTo>
                      <a:pt x="513" y="84"/>
                      <a:pt x="417" y="167"/>
                      <a:pt x="346" y="227"/>
                    </a:cubicBezTo>
                    <a:cubicBezTo>
                      <a:pt x="251" y="298"/>
                      <a:pt x="167" y="370"/>
                      <a:pt x="72" y="465"/>
                    </a:cubicBezTo>
                    <a:cubicBezTo>
                      <a:pt x="13" y="525"/>
                      <a:pt x="1" y="608"/>
                      <a:pt x="60" y="691"/>
                    </a:cubicBezTo>
                    <a:cubicBezTo>
                      <a:pt x="95" y="726"/>
                      <a:pt x="142" y="744"/>
                      <a:pt x="189" y="744"/>
                    </a:cubicBezTo>
                    <a:cubicBezTo>
                      <a:pt x="223" y="744"/>
                      <a:pt x="257" y="735"/>
                      <a:pt x="286" y="715"/>
                    </a:cubicBezTo>
                    <a:cubicBezTo>
                      <a:pt x="370" y="644"/>
                      <a:pt x="453" y="584"/>
                      <a:pt x="536" y="525"/>
                    </a:cubicBezTo>
                    <a:cubicBezTo>
                      <a:pt x="644" y="465"/>
                      <a:pt x="727" y="394"/>
                      <a:pt x="822" y="310"/>
                    </a:cubicBezTo>
                    <a:cubicBezTo>
                      <a:pt x="894" y="251"/>
                      <a:pt x="906" y="155"/>
                      <a:pt x="846" y="72"/>
                    </a:cubicBezTo>
                    <a:cubicBezTo>
                      <a:pt x="822" y="48"/>
                      <a:pt x="775" y="13"/>
                      <a:pt x="727" y="13"/>
                    </a:cubicBezTo>
                    <a:lnTo>
                      <a:pt x="715" y="13"/>
                    </a:lnTo>
                    <a:cubicBezTo>
                      <a:pt x="694" y="4"/>
                      <a:pt x="677" y="0"/>
                      <a:pt x="663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Google Shape;1810;p44">
                <a:extLst>
                  <a:ext uri="{FF2B5EF4-FFF2-40B4-BE49-F238E27FC236}">
                    <a16:creationId xmlns:a16="http://schemas.microsoft.com/office/drawing/2014/main" id="{0758B4B7-1CA8-46C3-8896-BF46049F93AC}"/>
                  </a:ext>
                </a:extLst>
              </p:cNvPr>
              <p:cNvSpPr/>
              <p:nvPr/>
            </p:nvSpPr>
            <p:spPr>
              <a:xfrm>
                <a:off x="2608163" y="2902466"/>
                <a:ext cx="63718" cy="6639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95" extrusionOk="0">
                    <a:moveTo>
                      <a:pt x="572" y="1"/>
                    </a:moveTo>
                    <a:cubicBezTo>
                      <a:pt x="524" y="13"/>
                      <a:pt x="477" y="37"/>
                      <a:pt x="453" y="72"/>
                    </a:cubicBezTo>
                    <a:cubicBezTo>
                      <a:pt x="334" y="203"/>
                      <a:pt x="227" y="358"/>
                      <a:pt x="108" y="489"/>
                    </a:cubicBezTo>
                    <a:lnTo>
                      <a:pt x="48" y="549"/>
                    </a:lnTo>
                    <a:cubicBezTo>
                      <a:pt x="12" y="584"/>
                      <a:pt x="0" y="596"/>
                      <a:pt x="0" y="644"/>
                    </a:cubicBezTo>
                    <a:cubicBezTo>
                      <a:pt x="0" y="668"/>
                      <a:pt x="0" y="715"/>
                      <a:pt x="36" y="751"/>
                    </a:cubicBezTo>
                    <a:cubicBezTo>
                      <a:pt x="58" y="773"/>
                      <a:pt x="102" y="795"/>
                      <a:pt x="144" y="795"/>
                    </a:cubicBezTo>
                    <a:cubicBezTo>
                      <a:pt x="171" y="795"/>
                      <a:pt x="196" y="786"/>
                      <a:pt x="215" y="763"/>
                    </a:cubicBezTo>
                    <a:cubicBezTo>
                      <a:pt x="286" y="691"/>
                      <a:pt x="370" y="608"/>
                      <a:pt x="453" y="537"/>
                    </a:cubicBezTo>
                    <a:cubicBezTo>
                      <a:pt x="536" y="465"/>
                      <a:pt x="643" y="370"/>
                      <a:pt x="715" y="287"/>
                    </a:cubicBezTo>
                    <a:cubicBezTo>
                      <a:pt x="751" y="251"/>
                      <a:pt x="762" y="191"/>
                      <a:pt x="751" y="156"/>
                    </a:cubicBezTo>
                    <a:cubicBezTo>
                      <a:pt x="751" y="108"/>
                      <a:pt x="715" y="60"/>
                      <a:pt x="667" y="37"/>
                    </a:cubicBezTo>
                    <a:cubicBezTo>
                      <a:pt x="643" y="13"/>
                      <a:pt x="596" y="1"/>
                      <a:pt x="572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5" name="Google Shape;1811;p44">
                <a:extLst>
                  <a:ext uri="{FF2B5EF4-FFF2-40B4-BE49-F238E27FC236}">
                    <a16:creationId xmlns:a16="http://schemas.microsoft.com/office/drawing/2014/main" id="{B4EA7628-0CA0-4978-81FD-C9D88105F973}"/>
                  </a:ext>
                </a:extLst>
              </p:cNvPr>
              <p:cNvSpPr/>
              <p:nvPr/>
            </p:nvSpPr>
            <p:spPr>
              <a:xfrm>
                <a:off x="2653926" y="2953240"/>
                <a:ext cx="39834" cy="56787"/>
              </a:xfrm>
              <a:custGeom>
                <a:avLst/>
                <a:gdLst/>
                <a:ahLst/>
                <a:cxnLst/>
                <a:rect l="l" t="t" r="r" b="b"/>
                <a:pathLst>
                  <a:path w="477" h="680" extrusionOk="0">
                    <a:moveTo>
                      <a:pt x="345" y="0"/>
                    </a:moveTo>
                    <a:cubicBezTo>
                      <a:pt x="345" y="24"/>
                      <a:pt x="345" y="24"/>
                      <a:pt x="334" y="24"/>
                    </a:cubicBezTo>
                    <a:cubicBezTo>
                      <a:pt x="298" y="24"/>
                      <a:pt x="262" y="48"/>
                      <a:pt x="238" y="83"/>
                    </a:cubicBezTo>
                    <a:lnTo>
                      <a:pt x="155" y="262"/>
                    </a:lnTo>
                    <a:cubicBezTo>
                      <a:pt x="119" y="322"/>
                      <a:pt x="107" y="381"/>
                      <a:pt x="84" y="417"/>
                    </a:cubicBezTo>
                    <a:cubicBezTo>
                      <a:pt x="60" y="453"/>
                      <a:pt x="48" y="464"/>
                      <a:pt x="36" y="500"/>
                    </a:cubicBezTo>
                    <a:cubicBezTo>
                      <a:pt x="24" y="524"/>
                      <a:pt x="0" y="560"/>
                      <a:pt x="24" y="584"/>
                    </a:cubicBezTo>
                    <a:cubicBezTo>
                      <a:pt x="24" y="619"/>
                      <a:pt x="36" y="643"/>
                      <a:pt x="60" y="655"/>
                    </a:cubicBezTo>
                    <a:cubicBezTo>
                      <a:pt x="80" y="671"/>
                      <a:pt x="110" y="679"/>
                      <a:pt x="139" y="679"/>
                    </a:cubicBezTo>
                    <a:cubicBezTo>
                      <a:pt x="177" y="679"/>
                      <a:pt x="213" y="665"/>
                      <a:pt x="226" y="631"/>
                    </a:cubicBezTo>
                    <a:cubicBezTo>
                      <a:pt x="274" y="572"/>
                      <a:pt x="322" y="500"/>
                      <a:pt x="345" y="441"/>
                    </a:cubicBezTo>
                    <a:cubicBezTo>
                      <a:pt x="393" y="357"/>
                      <a:pt x="441" y="286"/>
                      <a:pt x="465" y="203"/>
                    </a:cubicBezTo>
                    <a:cubicBezTo>
                      <a:pt x="476" y="143"/>
                      <a:pt x="465" y="83"/>
                      <a:pt x="417" y="36"/>
                    </a:cubicBezTo>
                    <a:cubicBezTo>
                      <a:pt x="393" y="24"/>
                      <a:pt x="381" y="0"/>
                      <a:pt x="34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1812;p44">
                <a:extLst>
                  <a:ext uri="{FF2B5EF4-FFF2-40B4-BE49-F238E27FC236}">
                    <a16:creationId xmlns:a16="http://schemas.microsoft.com/office/drawing/2014/main" id="{73658DB5-F6C3-43C2-AEF7-27C9722904A0}"/>
                  </a:ext>
                </a:extLst>
              </p:cNvPr>
              <p:cNvSpPr/>
              <p:nvPr/>
            </p:nvSpPr>
            <p:spPr>
              <a:xfrm>
                <a:off x="1920123" y="3244522"/>
                <a:ext cx="632421" cy="360429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4316" extrusionOk="0">
                    <a:moveTo>
                      <a:pt x="7537" y="1"/>
                    </a:moveTo>
                    <a:cubicBezTo>
                      <a:pt x="7537" y="13"/>
                      <a:pt x="7525" y="24"/>
                      <a:pt x="7525" y="24"/>
                    </a:cubicBezTo>
                    <a:cubicBezTo>
                      <a:pt x="7263" y="310"/>
                      <a:pt x="6966" y="584"/>
                      <a:pt x="6668" y="846"/>
                    </a:cubicBezTo>
                    <a:cubicBezTo>
                      <a:pt x="6374" y="1093"/>
                      <a:pt x="6056" y="1328"/>
                      <a:pt x="5739" y="1564"/>
                    </a:cubicBezTo>
                    <a:lnTo>
                      <a:pt x="5739" y="1564"/>
                    </a:lnTo>
                    <a:cubicBezTo>
                      <a:pt x="5739" y="1563"/>
                      <a:pt x="5739" y="1562"/>
                      <a:pt x="5739" y="1560"/>
                    </a:cubicBezTo>
                    <a:lnTo>
                      <a:pt x="5739" y="1560"/>
                    </a:lnTo>
                    <a:cubicBezTo>
                      <a:pt x="5453" y="1763"/>
                      <a:pt x="5180" y="1965"/>
                      <a:pt x="4882" y="2156"/>
                    </a:cubicBezTo>
                    <a:cubicBezTo>
                      <a:pt x="4596" y="2346"/>
                      <a:pt x="4299" y="2525"/>
                      <a:pt x="4001" y="2703"/>
                    </a:cubicBezTo>
                    <a:cubicBezTo>
                      <a:pt x="3846" y="2799"/>
                      <a:pt x="3691" y="2882"/>
                      <a:pt x="3537" y="2953"/>
                    </a:cubicBezTo>
                    <a:cubicBezTo>
                      <a:pt x="3394" y="3049"/>
                      <a:pt x="3227" y="3120"/>
                      <a:pt x="3060" y="3203"/>
                    </a:cubicBezTo>
                    <a:cubicBezTo>
                      <a:pt x="2751" y="3346"/>
                      <a:pt x="2417" y="3501"/>
                      <a:pt x="2096" y="3632"/>
                    </a:cubicBezTo>
                    <a:cubicBezTo>
                      <a:pt x="2036" y="3656"/>
                      <a:pt x="1953" y="3680"/>
                      <a:pt x="1905" y="3703"/>
                    </a:cubicBezTo>
                    <a:cubicBezTo>
                      <a:pt x="1286" y="3942"/>
                      <a:pt x="667" y="4132"/>
                      <a:pt x="24" y="4275"/>
                    </a:cubicBezTo>
                    <a:cubicBezTo>
                      <a:pt x="12" y="4275"/>
                      <a:pt x="0" y="4287"/>
                      <a:pt x="12" y="4299"/>
                    </a:cubicBezTo>
                    <a:cubicBezTo>
                      <a:pt x="12" y="4307"/>
                      <a:pt x="18" y="4316"/>
                      <a:pt x="26" y="4316"/>
                    </a:cubicBezTo>
                    <a:cubicBezTo>
                      <a:pt x="29" y="4316"/>
                      <a:pt x="33" y="4314"/>
                      <a:pt x="36" y="4311"/>
                    </a:cubicBezTo>
                    <a:cubicBezTo>
                      <a:pt x="715" y="4168"/>
                      <a:pt x="1381" y="3977"/>
                      <a:pt x="2024" y="3739"/>
                    </a:cubicBezTo>
                    <a:cubicBezTo>
                      <a:pt x="2346" y="3620"/>
                      <a:pt x="2679" y="3477"/>
                      <a:pt x="2989" y="3346"/>
                    </a:cubicBezTo>
                    <a:cubicBezTo>
                      <a:pt x="3310" y="3203"/>
                      <a:pt x="3632" y="3049"/>
                      <a:pt x="3941" y="2882"/>
                    </a:cubicBezTo>
                    <a:cubicBezTo>
                      <a:pt x="4251" y="2715"/>
                      <a:pt x="4549" y="2537"/>
                      <a:pt x="4834" y="2358"/>
                    </a:cubicBezTo>
                    <a:cubicBezTo>
                      <a:pt x="5132" y="2168"/>
                      <a:pt x="5418" y="1977"/>
                      <a:pt x="5680" y="1751"/>
                    </a:cubicBezTo>
                    <a:cubicBezTo>
                      <a:pt x="5965" y="1525"/>
                      <a:pt x="6251" y="1310"/>
                      <a:pt x="6513" y="1072"/>
                    </a:cubicBezTo>
                    <a:cubicBezTo>
                      <a:pt x="6644" y="953"/>
                      <a:pt x="6787" y="834"/>
                      <a:pt x="6918" y="691"/>
                    </a:cubicBezTo>
                    <a:cubicBezTo>
                      <a:pt x="7049" y="572"/>
                      <a:pt x="7168" y="441"/>
                      <a:pt x="7299" y="322"/>
                    </a:cubicBezTo>
                    <a:cubicBezTo>
                      <a:pt x="7394" y="239"/>
                      <a:pt x="7466" y="144"/>
                      <a:pt x="7561" y="60"/>
                    </a:cubicBezTo>
                    <a:cubicBezTo>
                      <a:pt x="7573" y="36"/>
                      <a:pt x="7573" y="24"/>
                      <a:pt x="7561" y="13"/>
                    </a:cubicBezTo>
                    <a:lnTo>
                      <a:pt x="7537" y="1"/>
                    </a:ln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1813;p44">
                <a:extLst>
                  <a:ext uri="{FF2B5EF4-FFF2-40B4-BE49-F238E27FC236}">
                    <a16:creationId xmlns:a16="http://schemas.microsoft.com/office/drawing/2014/main" id="{88A535EF-6A71-462A-9DE4-8130AC0E92D5}"/>
                  </a:ext>
                </a:extLst>
              </p:cNvPr>
              <p:cNvSpPr/>
              <p:nvPr/>
            </p:nvSpPr>
            <p:spPr>
              <a:xfrm>
                <a:off x="1677526" y="3047689"/>
                <a:ext cx="166101" cy="78583"/>
              </a:xfrm>
              <a:custGeom>
                <a:avLst/>
                <a:gdLst/>
                <a:ahLst/>
                <a:cxnLst/>
                <a:rect l="l" t="t" r="r" b="b"/>
                <a:pathLst>
                  <a:path w="1989" h="941" extrusionOk="0">
                    <a:moveTo>
                      <a:pt x="1084" y="0"/>
                    </a:moveTo>
                    <a:cubicBezTo>
                      <a:pt x="917" y="0"/>
                      <a:pt x="762" y="24"/>
                      <a:pt x="596" y="60"/>
                    </a:cubicBezTo>
                    <a:cubicBezTo>
                      <a:pt x="381" y="107"/>
                      <a:pt x="238" y="179"/>
                      <a:pt x="131" y="274"/>
                    </a:cubicBezTo>
                    <a:lnTo>
                      <a:pt x="48" y="357"/>
                    </a:lnTo>
                    <a:cubicBezTo>
                      <a:pt x="0" y="417"/>
                      <a:pt x="12" y="500"/>
                      <a:pt x="72" y="524"/>
                    </a:cubicBezTo>
                    <a:cubicBezTo>
                      <a:pt x="84" y="524"/>
                      <a:pt x="84" y="536"/>
                      <a:pt x="107" y="536"/>
                    </a:cubicBezTo>
                    <a:cubicBezTo>
                      <a:pt x="107" y="560"/>
                      <a:pt x="119" y="572"/>
                      <a:pt x="131" y="584"/>
                    </a:cubicBezTo>
                    <a:cubicBezTo>
                      <a:pt x="179" y="631"/>
                      <a:pt x="250" y="655"/>
                      <a:pt x="310" y="691"/>
                    </a:cubicBezTo>
                    <a:cubicBezTo>
                      <a:pt x="405" y="738"/>
                      <a:pt x="488" y="762"/>
                      <a:pt x="560" y="774"/>
                    </a:cubicBezTo>
                    <a:cubicBezTo>
                      <a:pt x="786" y="857"/>
                      <a:pt x="1000" y="893"/>
                      <a:pt x="1203" y="929"/>
                    </a:cubicBezTo>
                    <a:cubicBezTo>
                      <a:pt x="1274" y="941"/>
                      <a:pt x="1334" y="941"/>
                      <a:pt x="1417" y="941"/>
                    </a:cubicBezTo>
                    <a:lnTo>
                      <a:pt x="1512" y="941"/>
                    </a:lnTo>
                    <a:cubicBezTo>
                      <a:pt x="1608" y="941"/>
                      <a:pt x="1691" y="917"/>
                      <a:pt x="1774" y="881"/>
                    </a:cubicBezTo>
                    <a:cubicBezTo>
                      <a:pt x="1798" y="869"/>
                      <a:pt x="1846" y="834"/>
                      <a:pt x="1870" y="822"/>
                    </a:cubicBezTo>
                    <a:cubicBezTo>
                      <a:pt x="1905" y="798"/>
                      <a:pt x="1929" y="762"/>
                      <a:pt x="1965" y="703"/>
                    </a:cubicBezTo>
                    <a:cubicBezTo>
                      <a:pt x="1977" y="679"/>
                      <a:pt x="1989" y="631"/>
                      <a:pt x="1989" y="584"/>
                    </a:cubicBezTo>
                    <a:lnTo>
                      <a:pt x="1989" y="465"/>
                    </a:lnTo>
                    <a:cubicBezTo>
                      <a:pt x="1977" y="393"/>
                      <a:pt x="1953" y="334"/>
                      <a:pt x="1905" y="274"/>
                    </a:cubicBezTo>
                    <a:cubicBezTo>
                      <a:pt x="1858" y="215"/>
                      <a:pt x="1798" y="167"/>
                      <a:pt x="1715" y="143"/>
                    </a:cubicBezTo>
                    <a:cubicBezTo>
                      <a:pt x="1631" y="95"/>
                      <a:pt x="1548" y="84"/>
                      <a:pt x="1453" y="60"/>
                    </a:cubicBezTo>
                    <a:cubicBezTo>
                      <a:pt x="1381" y="48"/>
                      <a:pt x="1298" y="36"/>
                      <a:pt x="1191" y="36"/>
                    </a:cubicBezTo>
                    <a:cubicBezTo>
                      <a:pt x="1143" y="0"/>
                      <a:pt x="1119" y="0"/>
                      <a:pt x="1084" y="0"/>
                    </a:cubicBezTo>
                    <a:close/>
                  </a:path>
                </a:pathLst>
              </a:custGeom>
              <a:solidFill>
                <a:srgbClr val="CDC8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1814;p44">
                <a:extLst>
                  <a:ext uri="{FF2B5EF4-FFF2-40B4-BE49-F238E27FC236}">
                    <a16:creationId xmlns:a16="http://schemas.microsoft.com/office/drawing/2014/main" id="{6E80A4C4-BBD5-46D8-BC31-F361BF5C0E0C}"/>
                  </a:ext>
                </a:extLst>
              </p:cNvPr>
              <p:cNvSpPr/>
              <p:nvPr/>
            </p:nvSpPr>
            <p:spPr>
              <a:xfrm>
                <a:off x="1631763" y="2903468"/>
                <a:ext cx="290448" cy="230822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2764" extrusionOk="0">
                    <a:moveTo>
                      <a:pt x="1441" y="1775"/>
                    </a:moveTo>
                    <a:cubicBezTo>
                      <a:pt x="1489" y="1775"/>
                      <a:pt x="1525" y="1775"/>
                      <a:pt x="1572" y="1787"/>
                    </a:cubicBezTo>
                    <a:cubicBezTo>
                      <a:pt x="1667" y="1811"/>
                      <a:pt x="1763" y="1834"/>
                      <a:pt x="1858" y="1870"/>
                    </a:cubicBezTo>
                    <a:cubicBezTo>
                      <a:pt x="1941" y="1906"/>
                      <a:pt x="2037" y="1953"/>
                      <a:pt x="2096" y="2013"/>
                    </a:cubicBezTo>
                    <a:cubicBezTo>
                      <a:pt x="2167" y="2072"/>
                      <a:pt x="2227" y="2132"/>
                      <a:pt x="2275" y="2192"/>
                    </a:cubicBezTo>
                    <a:cubicBezTo>
                      <a:pt x="2322" y="2251"/>
                      <a:pt x="2358" y="2311"/>
                      <a:pt x="2382" y="2382"/>
                    </a:cubicBezTo>
                    <a:cubicBezTo>
                      <a:pt x="2346" y="2382"/>
                      <a:pt x="2322" y="2406"/>
                      <a:pt x="2287" y="2418"/>
                    </a:cubicBezTo>
                    <a:cubicBezTo>
                      <a:pt x="2203" y="2442"/>
                      <a:pt x="2096" y="2477"/>
                      <a:pt x="2001" y="2489"/>
                    </a:cubicBezTo>
                    <a:cubicBezTo>
                      <a:pt x="1929" y="2501"/>
                      <a:pt x="1858" y="2501"/>
                      <a:pt x="1786" y="2501"/>
                    </a:cubicBezTo>
                    <a:cubicBezTo>
                      <a:pt x="1691" y="2501"/>
                      <a:pt x="1608" y="2501"/>
                      <a:pt x="1513" y="2489"/>
                    </a:cubicBezTo>
                    <a:cubicBezTo>
                      <a:pt x="1322" y="2465"/>
                      <a:pt x="1132" y="2418"/>
                      <a:pt x="965" y="2346"/>
                    </a:cubicBezTo>
                    <a:cubicBezTo>
                      <a:pt x="894" y="2311"/>
                      <a:pt x="810" y="2263"/>
                      <a:pt x="739" y="2227"/>
                    </a:cubicBezTo>
                    <a:cubicBezTo>
                      <a:pt x="774" y="2168"/>
                      <a:pt x="798" y="2108"/>
                      <a:pt x="846" y="2049"/>
                    </a:cubicBezTo>
                    <a:cubicBezTo>
                      <a:pt x="870" y="2001"/>
                      <a:pt x="917" y="1965"/>
                      <a:pt x="965" y="1930"/>
                    </a:cubicBezTo>
                    <a:cubicBezTo>
                      <a:pt x="1013" y="1894"/>
                      <a:pt x="1048" y="1870"/>
                      <a:pt x="1108" y="1834"/>
                    </a:cubicBezTo>
                    <a:cubicBezTo>
                      <a:pt x="1167" y="1811"/>
                      <a:pt x="1251" y="1787"/>
                      <a:pt x="1322" y="1775"/>
                    </a:cubicBezTo>
                    <a:close/>
                    <a:moveTo>
                      <a:pt x="2691" y="1"/>
                    </a:moveTo>
                    <a:cubicBezTo>
                      <a:pt x="2632" y="1"/>
                      <a:pt x="2572" y="25"/>
                      <a:pt x="2501" y="37"/>
                    </a:cubicBezTo>
                    <a:cubicBezTo>
                      <a:pt x="2418" y="60"/>
                      <a:pt x="2346" y="96"/>
                      <a:pt x="2275" y="144"/>
                    </a:cubicBezTo>
                    <a:cubicBezTo>
                      <a:pt x="2120" y="239"/>
                      <a:pt x="2025" y="394"/>
                      <a:pt x="1965" y="584"/>
                    </a:cubicBezTo>
                    <a:cubicBezTo>
                      <a:pt x="1941" y="584"/>
                      <a:pt x="1917" y="596"/>
                      <a:pt x="1906" y="596"/>
                    </a:cubicBezTo>
                    <a:cubicBezTo>
                      <a:pt x="1858" y="596"/>
                      <a:pt x="1798" y="620"/>
                      <a:pt x="1739" y="620"/>
                    </a:cubicBezTo>
                    <a:cubicBezTo>
                      <a:pt x="1620" y="620"/>
                      <a:pt x="1489" y="596"/>
                      <a:pt x="1370" y="584"/>
                    </a:cubicBezTo>
                    <a:lnTo>
                      <a:pt x="1322" y="584"/>
                    </a:lnTo>
                    <a:cubicBezTo>
                      <a:pt x="1191" y="572"/>
                      <a:pt x="1036" y="537"/>
                      <a:pt x="894" y="537"/>
                    </a:cubicBezTo>
                    <a:cubicBezTo>
                      <a:pt x="834" y="537"/>
                      <a:pt x="751" y="537"/>
                      <a:pt x="691" y="560"/>
                    </a:cubicBezTo>
                    <a:cubicBezTo>
                      <a:pt x="596" y="572"/>
                      <a:pt x="501" y="596"/>
                      <a:pt x="417" y="656"/>
                    </a:cubicBezTo>
                    <a:cubicBezTo>
                      <a:pt x="322" y="715"/>
                      <a:pt x="239" y="799"/>
                      <a:pt x="179" y="918"/>
                    </a:cubicBezTo>
                    <a:lnTo>
                      <a:pt x="84" y="1096"/>
                    </a:lnTo>
                    <a:cubicBezTo>
                      <a:pt x="60" y="1156"/>
                      <a:pt x="36" y="1215"/>
                      <a:pt x="24" y="1275"/>
                    </a:cubicBezTo>
                    <a:cubicBezTo>
                      <a:pt x="1" y="1370"/>
                      <a:pt x="1" y="1489"/>
                      <a:pt x="1" y="1584"/>
                    </a:cubicBezTo>
                    <a:cubicBezTo>
                      <a:pt x="1" y="1632"/>
                      <a:pt x="12" y="1691"/>
                      <a:pt x="24" y="1727"/>
                    </a:cubicBezTo>
                    <a:cubicBezTo>
                      <a:pt x="36" y="1775"/>
                      <a:pt x="60" y="1834"/>
                      <a:pt x="84" y="1882"/>
                    </a:cubicBezTo>
                    <a:cubicBezTo>
                      <a:pt x="120" y="1953"/>
                      <a:pt x="179" y="2049"/>
                      <a:pt x="251" y="2132"/>
                    </a:cubicBezTo>
                    <a:cubicBezTo>
                      <a:pt x="322" y="2227"/>
                      <a:pt x="417" y="2287"/>
                      <a:pt x="477" y="2346"/>
                    </a:cubicBezTo>
                    <a:cubicBezTo>
                      <a:pt x="548" y="2406"/>
                      <a:pt x="632" y="2442"/>
                      <a:pt x="727" y="2501"/>
                    </a:cubicBezTo>
                    <a:cubicBezTo>
                      <a:pt x="917" y="2596"/>
                      <a:pt x="1108" y="2668"/>
                      <a:pt x="1334" y="2715"/>
                    </a:cubicBezTo>
                    <a:cubicBezTo>
                      <a:pt x="1489" y="2739"/>
                      <a:pt x="1632" y="2763"/>
                      <a:pt x="1763" y="2763"/>
                    </a:cubicBezTo>
                    <a:cubicBezTo>
                      <a:pt x="1822" y="2763"/>
                      <a:pt x="1882" y="2763"/>
                      <a:pt x="1941" y="2739"/>
                    </a:cubicBezTo>
                    <a:cubicBezTo>
                      <a:pt x="2048" y="2727"/>
                      <a:pt x="2144" y="2715"/>
                      <a:pt x="2227" y="2680"/>
                    </a:cubicBezTo>
                    <a:cubicBezTo>
                      <a:pt x="2334" y="2656"/>
                      <a:pt x="2441" y="2608"/>
                      <a:pt x="2560" y="2537"/>
                    </a:cubicBezTo>
                    <a:cubicBezTo>
                      <a:pt x="2775" y="2406"/>
                      <a:pt x="2977" y="2203"/>
                      <a:pt x="3156" y="1965"/>
                    </a:cubicBezTo>
                    <a:cubicBezTo>
                      <a:pt x="3227" y="1870"/>
                      <a:pt x="3287" y="1751"/>
                      <a:pt x="3346" y="1596"/>
                    </a:cubicBezTo>
                    <a:cubicBezTo>
                      <a:pt x="3406" y="1477"/>
                      <a:pt x="3430" y="1346"/>
                      <a:pt x="3453" y="1215"/>
                    </a:cubicBezTo>
                    <a:cubicBezTo>
                      <a:pt x="3465" y="1132"/>
                      <a:pt x="3465" y="1060"/>
                      <a:pt x="3465" y="1001"/>
                    </a:cubicBezTo>
                    <a:cubicBezTo>
                      <a:pt x="3477" y="941"/>
                      <a:pt x="3477" y="870"/>
                      <a:pt x="3465" y="799"/>
                    </a:cubicBezTo>
                    <a:cubicBezTo>
                      <a:pt x="3453" y="656"/>
                      <a:pt x="3394" y="537"/>
                      <a:pt x="3322" y="406"/>
                    </a:cubicBezTo>
                    <a:cubicBezTo>
                      <a:pt x="3263" y="287"/>
                      <a:pt x="3168" y="179"/>
                      <a:pt x="3060" y="108"/>
                    </a:cubicBezTo>
                    <a:cubicBezTo>
                      <a:pt x="2977" y="48"/>
                      <a:pt x="2846" y="1"/>
                      <a:pt x="2727" y="1"/>
                    </a:cubicBezTo>
                    <a:close/>
                  </a:path>
                </a:pathLst>
              </a:custGeom>
              <a:solidFill>
                <a:srgbClr val="29275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1815;p44">
                <a:extLst>
                  <a:ext uri="{FF2B5EF4-FFF2-40B4-BE49-F238E27FC236}">
                    <a16:creationId xmlns:a16="http://schemas.microsoft.com/office/drawing/2014/main" id="{F0E5A844-3205-4A1A-BC54-67FE57DC5269}"/>
                  </a:ext>
                </a:extLst>
              </p:cNvPr>
              <p:cNvSpPr/>
              <p:nvPr/>
            </p:nvSpPr>
            <p:spPr>
              <a:xfrm>
                <a:off x="1043184" y="2544042"/>
                <a:ext cx="235665" cy="185309"/>
              </a:xfrm>
              <a:custGeom>
                <a:avLst/>
                <a:gdLst/>
                <a:ahLst/>
                <a:cxnLst/>
                <a:rect l="l" t="t" r="r" b="b"/>
                <a:pathLst>
                  <a:path w="2822" h="2219" extrusionOk="0">
                    <a:moveTo>
                      <a:pt x="2163" y="1"/>
                    </a:moveTo>
                    <a:cubicBezTo>
                      <a:pt x="1828" y="1"/>
                      <a:pt x="1369" y="196"/>
                      <a:pt x="953" y="542"/>
                    </a:cubicBezTo>
                    <a:cubicBezTo>
                      <a:pt x="322" y="1066"/>
                      <a:pt x="0" y="1745"/>
                      <a:pt x="274" y="2066"/>
                    </a:cubicBezTo>
                    <a:cubicBezTo>
                      <a:pt x="357" y="2170"/>
                      <a:pt x="493" y="2219"/>
                      <a:pt x="661" y="2219"/>
                    </a:cubicBezTo>
                    <a:cubicBezTo>
                      <a:pt x="998" y="2219"/>
                      <a:pt x="1461" y="2023"/>
                      <a:pt x="1881" y="1674"/>
                    </a:cubicBezTo>
                    <a:cubicBezTo>
                      <a:pt x="2524" y="1150"/>
                      <a:pt x="2822" y="471"/>
                      <a:pt x="2560" y="161"/>
                    </a:cubicBezTo>
                    <a:cubicBezTo>
                      <a:pt x="2475" y="52"/>
                      <a:pt x="2335" y="1"/>
                      <a:pt x="2163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1816;p44">
                <a:extLst>
                  <a:ext uri="{FF2B5EF4-FFF2-40B4-BE49-F238E27FC236}">
                    <a16:creationId xmlns:a16="http://schemas.microsoft.com/office/drawing/2014/main" id="{8F84C66F-58B6-4590-AC8A-5878E67D4138}"/>
                  </a:ext>
                </a:extLst>
              </p:cNvPr>
              <p:cNvSpPr/>
              <p:nvPr/>
            </p:nvSpPr>
            <p:spPr>
              <a:xfrm>
                <a:off x="1677526" y="2231799"/>
                <a:ext cx="258547" cy="135787"/>
              </a:xfrm>
              <a:custGeom>
                <a:avLst/>
                <a:gdLst/>
                <a:ahLst/>
                <a:cxnLst/>
                <a:rect l="l" t="t" r="r" b="b"/>
                <a:pathLst>
                  <a:path w="3096" h="1626" extrusionOk="0">
                    <a:moveTo>
                      <a:pt x="2109" y="0"/>
                    </a:moveTo>
                    <a:cubicBezTo>
                      <a:pt x="1874" y="0"/>
                      <a:pt x="1609" y="37"/>
                      <a:pt x="1334" y="114"/>
                    </a:cubicBezTo>
                    <a:cubicBezTo>
                      <a:pt x="548" y="340"/>
                      <a:pt x="0" y="841"/>
                      <a:pt x="119" y="1233"/>
                    </a:cubicBezTo>
                    <a:cubicBezTo>
                      <a:pt x="199" y="1487"/>
                      <a:pt x="548" y="1625"/>
                      <a:pt x="1005" y="1625"/>
                    </a:cubicBezTo>
                    <a:cubicBezTo>
                      <a:pt x="1233" y="1625"/>
                      <a:pt x="1489" y="1591"/>
                      <a:pt x="1750" y="1519"/>
                    </a:cubicBezTo>
                    <a:cubicBezTo>
                      <a:pt x="2548" y="1293"/>
                      <a:pt x="3096" y="781"/>
                      <a:pt x="2977" y="400"/>
                    </a:cubicBezTo>
                    <a:cubicBezTo>
                      <a:pt x="2906" y="141"/>
                      <a:pt x="2565" y="0"/>
                      <a:pt x="2109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1817;p44">
                <a:extLst>
                  <a:ext uri="{FF2B5EF4-FFF2-40B4-BE49-F238E27FC236}">
                    <a16:creationId xmlns:a16="http://schemas.microsoft.com/office/drawing/2014/main" id="{335DCCC6-4061-48C8-8E85-31ED9A59E689}"/>
                  </a:ext>
                </a:extLst>
              </p:cNvPr>
              <p:cNvSpPr/>
              <p:nvPr/>
            </p:nvSpPr>
            <p:spPr>
              <a:xfrm>
                <a:off x="1761036" y="2888102"/>
                <a:ext cx="39834" cy="68562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21" extrusionOk="0">
                    <a:moveTo>
                      <a:pt x="33" y="1"/>
                    </a:moveTo>
                    <a:cubicBezTo>
                      <a:pt x="28" y="1"/>
                      <a:pt x="20" y="6"/>
                      <a:pt x="12" y="6"/>
                    </a:cubicBezTo>
                    <a:cubicBezTo>
                      <a:pt x="0" y="30"/>
                      <a:pt x="0" y="42"/>
                      <a:pt x="0" y="54"/>
                    </a:cubicBezTo>
                    <a:cubicBezTo>
                      <a:pt x="0" y="66"/>
                      <a:pt x="0" y="90"/>
                      <a:pt x="12" y="101"/>
                    </a:cubicBezTo>
                    <a:cubicBezTo>
                      <a:pt x="24" y="125"/>
                      <a:pt x="36" y="161"/>
                      <a:pt x="72" y="173"/>
                    </a:cubicBezTo>
                    <a:cubicBezTo>
                      <a:pt x="191" y="363"/>
                      <a:pt x="274" y="578"/>
                      <a:pt x="358" y="780"/>
                    </a:cubicBezTo>
                    <a:cubicBezTo>
                      <a:pt x="366" y="807"/>
                      <a:pt x="382" y="820"/>
                      <a:pt x="404" y="820"/>
                    </a:cubicBezTo>
                    <a:cubicBezTo>
                      <a:pt x="412" y="820"/>
                      <a:pt x="420" y="819"/>
                      <a:pt x="429" y="816"/>
                    </a:cubicBezTo>
                    <a:cubicBezTo>
                      <a:pt x="453" y="804"/>
                      <a:pt x="477" y="768"/>
                      <a:pt x="453" y="744"/>
                    </a:cubicBezTo>
                    <a:cubicBezTo>
                      <a:pt x="417" y="602"/>
                      <a:pt x="358" y="482"/>
                      <a:pt x="298" y="363"/>
                    </a:cubicBezTo>
                    <a:cubicBezTo>
                      <a:pt x="238" y="244"/>
                      <a:pt x="179" y="125"/>
                      <a:pt x="84" y="30"/>
                    </a:cubicBezTo>
                    <a:cubicBezTo>
                      <a:pt x="72" y="6"/>
                      <a:pt x="60" y="6"/>
                      <a:pt x="36" y="6"/>
                    </a:cubicBezTo>
                    <a:cubicBezTo>
                      <a:pt x="36" y="2"/>
                      <a:pt x="35" y="1"/>
                      <a:pt x="33" y="1"/>
                    </a:cubicBezTo>
                    <a:close/>
                  </a:path>
                </a:pathLst>
              </a:custGeom>
              <a:solidFill>
                <a:srgbClr val="29275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1818;p44">
                <a:extLst>
                  <a:ext uri="{FF2B5EF4-FFF2-40B4-BE49-F238E27FC236}">
                    <a16:creationId xmlns:a16="http://schemas.microsoft.com/office/drawing/2014/main" id="{D77706D1-A80F-4787-98DF-7F25DC13253A}"/>
                  </a:ext>
                </a:extLst>
              </p:cNvPr>
              <p:cNvSpPr/>
              <p:nvPr/>
            </p:nvSpPr>
            <p:spPr>
              <a:xfrm>
                <a:off x="942721" y="3235837"/>
                <a:ext cx="293371" cy="131862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1579" extrusionOk="0">
                    <a:moveTo>
                      <a:pt x="3358" y="0"/>
                    </a:moveTo>
                    <a:cubicBezTo>
                      <a:pt x="3352" y="0"/>
                      <a:pt x="3346" y="3"/>
                      <a:pt x="3346" y="9"/>
                    </a:cubicBezTo>
                    <a:cubicBezTo>
                      <a:pt x="2191" y="224"/>
                      <a:pt x="1072" y="688"/>
                      <a:pt x="72" y="1307"/>
                    </a:cubicBezTo>
                    <a:cubicBezTo>
                      <a:pt x="1" y="1355"/>
                      <a:pt x="1" y="1462"/>
                      <a:pt x="48" y="1521"/>
                    </a:cubicBezTo>
                    <a:cubicBezTo>
                      <a:pt x="74" y="1561"/>
                      <a:pt x="111" y="1578"/>
                      <a:pt x="151" y="1578"/>
                    </a:cubicBezTo>
                    <a:cubicBezTo>
                      <a:pt x="184" y="1578"/>
                      <a:pt x="218" y="1567"/>
                      <a:pt x="251" y="1545"/>
                    </a:cubicBezTo>
                    <a:cubicBezTo>
                      <a:pt x="429" y="1438"/>
                      <a:pt x="608" y="1319"/>
                      <a:pt x="810" y="1236"/>
                    </a:cubicBezTo>
                    <a:cubicBezTo>
                      <a:pt x="803" y="1236"/>
                      <a:pt x="797" y="1237"/>
                      <a:pt x="792" y="1238"/>
                    </a:cubicBezTo>
                    <a:lnTo>
                      <a:pt x="792" y="1238"/>
                    </a:lnTo>
                    <a:cubicBezTo>
                      <a:pt x="1477" y="874"/>
                      <a:pt x="2197" y="591"/>
                      <a:pt x="2929" y="402"/>
                    </a:cubicBezTo>
                    <a:lnTo>
                      <a:pt x="2953" y="402"/>
                    </a:lnTo>
                    <a:cubicBezTo>
                      <a:pt x="3096" y="367"/>
                      <a:pt x="3227" y="343"/>
                      <a:pt x="3382" y="307"/>
                    </a:cubicBezTo>
                    <a:cubicBezTo>
                      <a:pt x="3453" y="295"/>
                      <a:pt x="3513" y="236"/>
                      <a:pt x="3513" y="140"/>
                    </a:cubicBezTo>
                    <a:cubicBezTo>
                      <a:pt x="3501" y="69"/>
                      <a:pt x="3441" y="9"/>
                      <a:pt x="3370" y="9"/>
                    </a:cubicBezTo>
                    <a:cubicBezTo>
                      <a:pt x="3370" y="3"/>
                      <a:pt x="3364" y="0"/>
                      <a:pt x="3358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1819;p44">
                <a:extLst>
                  <a:ext uri="{FF2B5EF4-FFF2-40B4-BE49-F238E27FC236}">
                    <a16:creationId xmlns:a16="http://schemas.microsoft.com/office/drawing/2014/main" id="{912C665F-0B31-477A-B45F-B3D56AB4577A}"/>
                  </a:ext>
                </a:extLst>
              </p:cNvPr>
              <p:cNvSpPr/>
              <p:nvPr/>
            </p:nvSpPr>
            <p:spPr>
              <a:xfrm>
                <a:off x="993412" y="3316090"/>
                <a:ext cx="271575" cy="195998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2347" extrusionOk="0">
                    <a:moveTo>
                      <a:pt x="3013" y="1"/>
                    </a:moveTo>
                    <a:cubicBezTo>
                      <a:pt x="2477" y="275"/>
                      <a:pt x="1941" y="572"/>
                      <a:pt x="1453" y="918"/>
                    </a:cubicBezTo>
                    <a:cubicBezTo>
                      <a:pt x="941" y="1251"/>
                      <a:pt x="477" y="1656"/>
                      <a:pt x="60" y="2108"/>
                    </a:cubicBezTo>
                    <a:cubicBezTo>
                      <a:pt x="1" y="2168"/>
                      <a:pt x="36" y="2263"/>
                      <a:pt x="96" y="2311"/>
                    </a:cubicBezTo>
                    <a:cubicBezTo>
                      <a:pt x="120" y="2346"/>
                      <a:pt x="167" y="2346"/>
                      <a:pt x="203" y="2346"/>
                    </a:cubicBezTo>
                    <a:cubicBezTo>
                      <a:pt x="239" y="2346"/>
                      <a:pt x="275" y="2311"/>
                      <a:pt x="298" y="2287"/>
                    </a:cubicBezTo>
                    <a:cubicBezTo>
                      <a:pt x="394" y="2180"/>
                      <a:pt x="501" y="2084"/>
                      <a:pt x="596" y="1989"/>
                    </a:cubicBezTo>
                    <a:cubicBezTo>
                      <a:pt x="1227" y="1394"/>
                      <a:pt x="1941" y="918"/>
                      <a:pt x="2703" y="513"/>
                    </a:cubicBezTo>
                    <a:lnTo>
                      <a:pt x="3144" y="287"/>
                    </a:lnTo>
                    <a:cubicBezTo>
                      <a:pt x="3180" y="275"/>
                      <a:pt x="3204" y="239"/>
                      <a:pt x="3239" y="215"/>
                    </a:cubicBezTo>
                    <a:cubicBezTo>
                      <a:pt x="3251" y="179"/>
                      <a:pt x="3251" y="144"/>
                      <a:pt x="3239" y="108"/>
                    </a:cubicBezTo>
                    <a:cubicBezTo>
                      <a:pt x="3215" y="84"/>
                      <a:pt x="3192" y="37"/>
                      <a:pt x="3156" y="25"/>
                    </a:cubicBezTo>
                    <a:cubicBezTo>
                      <a:pt x="3144" y="1"/>
                      <a:pt x="3120" y="1"/>
                      <a:pt x="3096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1820;p44">
                <a:extLst>
                  <a:ext uri="{FF2B5EF4-FFF2-40B4-BE49-F238E27FC236}">
                    <a16:creationId xmlns:a16="http://schemas.microsoft.com/office/drawing/2014/main" id="{9E8B26AE-70A4-48A9-946E-C0CC622EAD8E}"/>
                  </a:ext>
                </a:extLst>
              </p:cNvPr>
              <p:cNvSpPr/>
              <p:nvPr/>
            </p:nvSpPr>
            <p:spPr>
              <a:xfrm>
                <a:off x="1120681" y="3380726"/>
                <a:ext cx="214871" cy="261386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3130" extrusionOk="0">
                    <a:moveTo>
                      <a:pt x="2430" y="1"/>
                    </a:moveTo>
                    <a:cubicBezTo>
                      <a:pt x="2406" y="1"/>
                      <a:pt x="2370" y="1"/>
                      <a:pt x="2346" y="37"/>
                    </a:cubicBezTo>
                    <a:cubicBezTo>
                      <a:pt x="1894" y="453"/>
                      <a:pt x="1453" y="894"/>
                      <a:pt x="1072" y="1370"/>
                    </a:cubicBezTo>
                    <a:cubicBezTo>
                      <a:pt x="667" y="1870"/>
                      <a:pt x="322" y="2382"/>
                      <a:pt x="13" y="2918"/>
                    </a:cubicBezTo>
                    <a:cubicBezTo>
                      <a:pt x="1" y="2954"/>
                      <a:pt x="1" y="3001"/>
                      <a:pt x="13" y="3025"/>
                    </a:cubicBezTo>
                    <a:cubicBezTo>
                      <a:pt x="25" y="3061"/>
                      <a:pt x="60" y="3096"/>
                      <a:pt x="84" y="3120"/>
                    </a:cubicBezTo>
                    <a:cubicBezTo>
                      <a:pt x="102" y="3126"/>
                      <a:pt x="123" y="3129"/>
                      <a:pt x="142" y="3129"/>
                    </a:cubicBezTo>
                    <a:cubicBezTo>
                      <a:pt x="161" y="3129"/>
                      <a:pt x="179" y="3126"/>
                      <a:pt x="191" y="3120"/>
                    </a:cubicBezTo>
                    <a:cubicBezTo>
                      <a:pt x="239" y="3096"/>
                      <a:pt x="251" y="3073"/>
                      <a:pt x="286" y="3037"/>
                    </a:cubicBezTo>
                    <a:cubicBezTo>
                      <a:pt x="322" y="2965"/>
                      <a:pt x="370" y="2894"/>
                      <a:pt x="417" y="2799"/>
                    </a:cubicBezTo>
                    <a:cubicBezTo>
                      <a:pt x="941" y="1953"/>
                      <a:pt x="1560" y="1168"/>
                      <a:pt x="2275" y="477"/>
                    </a:cubicBezTo>
                    <a:lnTo>
                      <a:pt x="2275" y="477"/>
                    </a:lnTo>
                    <a:lnTo>
                      <a:pt x="2251" y="513"/>
                    </a:lnTo>
                    <a:cubicBezTo>
                      <a:pt x="2334" y="418"/>
                      <a:pt x="2430" y="346"/>
                      <a:pt x="2513" y="275"/>
                    </a:cubicBezTo>
                    <a:cubicBezTo>
                      <a:pt x="2549" y="239"/>
                      <a:pt x="2572" y="215"/>
                      <a:pt x="2572" y="167"/>
                    </a:cubicBezTo>
                    <a:cubicBezTo>
                      <a:pt x="2572" y="120"/>
                      <a:pt x="2572" y="96"/>
                      <a:pt x="2549" y="60"/>
                    </a:cubicBezTo>
                    <a:cubicBezTo>
                      <a:pt x="2513" y="37"/>
                      <a:pt x="2489" y="1"/>
                      <a:pt x="2442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1821;p44">
                <a:extLst>
                  <a:ext uri="{FF2B5EF4-FFF2-40B4-BE49-F238E27FC236}">
                    <a16:creationId xmlns:a16="http://schemas.microsoft.com/office/drawing/2014/main" id="{72756751-83D0-4EDE-8D65-479A14B9D6FA}"/>
                  </a:ext>
                </a:extLst>
              </p:cNvPr>
              <p:cNvSpPr/>
              <p:nvPr/>
            </p:nvSpPr>
            <p:spPr>
              <a:xfrm>
                <a:off x="2323811" y="2463121"/>
                <a:ext cx="273495" cy="176707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2116" extrusionOk="0">
                    <a:moveTo>
                      <a:pt x="2571" y="542"/>
                    </a:moveTo>
                    <a:cubicBezTo>
                      <a:pt x="2567" y="544"/>
                      <a:pt x="2564" y="545"/>
                      <a:pt x="2560" y="547"/>
                    </a:cubicBezTo>
                    <a:cubicBezTo>
                      <a:pt x="2564" y="547"/>
                      <a:pt x="2567" y="545"/>
                      <a:pt x="2571" y="542"/>
                    </a:cubicBezTo>
                    <a:close/>
                    <a:moveTo>
                      <a:pt x="3111" y="1"/>
                    </a:moveTo>
                    <a:cubicBezTo>
                      <a:pt x="3095" y="1"/>
                      <a:pt x="3077" y="4"/>
                      <a:pt x="3060" y="11"/>
                    </a:cubicBezTo>
                    <a:cubicBezTo>
                      <a:pt x="1965" y="428"/>
                      <a:pt x="917" y="1035"/>
                      <a:pt x="60" y="1845"/>
                    </a:cubicBezTo>
                    <a:cubicBezTo>
                      <a:pt x="60" y="1857"/>
                      <a:pt x="48" y="1857"/>
                      <a:pt x="48" y="1881"/>
                    </a:cubicBezTo>
                    <a:cubicBezTo>
                      <a:pt x="0" y="1940"/>
                      <a:pt x="12" y="2035"/>
                      <a:pt x="60" y="2071"/>
                    </a:cubicBezTo>
                    <a:cubicBezTo>
                      <a:pt x="90" y="2101"/>
                      <a:pt x="125" y="2116"/>
                      <a:pt x="161" y="2116"/>
                    </a:cubicBezTo>
                    <a:cubicBezTo>
                      <a:pt x="197" y="2116"/>
                      <a:pt x="232" y="2101"/>
                      <a:pt x="262" y="2071"/>
                    </a:cubicBezTo>
                    <a:cubicBezTo>
                      <a:pt x="369" y="1976"/>
                      <a:pt x="477" y="1869"/>
                      <a:pt x="596" y="1773"/>
                    </a:cubicBezTo>
                    <a:lnTo>
                      <a:pt x="608" y="1761"/>
                    </a:lnTo>
                    <a:lnTo>
                      <a:pt x="619" y="1750"/>
                    </a:lnTo>
                    <a:lnTo>
                      <a:pt x="608" y="1750"/>
                    </a:lnTo>
                    <a:cubicBezTo>
                      <a:pt x="1215" y="1261"/>
                      <a:pt x="1893" y="857"/>
                      <a:pt x="2584" y="523"/>
                    </a:cubicBezTo>
                    <a:lnTo>
                      <a:pt x="2584" y="523"/>
                    </a:lnTo>
                    <a:cubicBezTo>
                      <a:pt x="2584" y="523"/>
                      <a:pt x="2578" y="535"/>
                      <a:pt x="2571" y="542"/>
                    </a:cubicBezTo>
                    <a:lnTo>
                      <a:pt x="2571" y="542"/>
                    </a:lnTo>
                    <a:cubicBezTo>
                      <a:pt x="2758" y="449"/>
                      <a:pt x="2945" y="367"/>
                      <a:pt x="3144" y="285"/>
                    </a:cubicBezTo>
                    <a:cubicBezTo>
                      <a:pt x="3215" y="261"/>
                      <a:pt x="3275" y="190"/>
                      <a:pt x="3239" y="107"/>
                    </a:cubicBezTo>
                    <a:cubicBezTo>
                      <a:pt x="3229" y="50"/>
                      <a:pt x="3175" y="1"/>
                      <a:pt x="3111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1822;p44">
                <a:extLst>
                  <a:ext uri="{FF2B5EF4-FFF2-40B4-BE49-F238E27FC236}">
                    <a16:creationId xmlns:a16="http://schemas.microsoft.com/office/drawing/2014/main" id="{BECCB00D-138C-4A17-B760-878D3258A12B}"/>
                  </a:ext>
                </a:extLst>
              </p:cNvPr>
              <p:cNvSpPr/>
              <p:nvPr/>
            </p:nvSpPr>
            <p:spPr>
              <a:xfrm>
                <a:off x="2372497" y="2591977"/>
                <a:ext cx="308319" cy="116162"/>
              </a:xfrm>
              <a:custGeom>
                <a:avLst/>
                <a:gdLst/>
                <a:ahLst/>
                <a:cxnLst/>
                <a:rect l="l" t="t" r="r" b="b"/>
                <a:pathLst>
                  <a:path w="3692" h="1391" extrusionOk="0">
                    <a:moveTo>
                      <a:pt x="705" y="1123"/>
                    </a:moveTo>
                    <a:cubicBezTo>
                      <a:pt x="700" y="1129"/>
                      <a:pt x="697" y="1135"/>
                      <a:pt x="691" y="1135"/>
                    </a:cubicBezTo>
                    <a:cubicBezTo>
                      <a:pt x="691" y="1135"/>
                      <a:pt x="697" y="1129"/>
                      <a:pt x="705" y="1123"/>
                    </a:cubicBezTo>
                    <a:close/>
                    <a:moveTo>
                      <a:pt x="3563" y="0"/>
                    </a:moveTo>
                    <a:cubicBezTo>
                      <a:pt x="3554" y="0"/>
                      <a:pt x="3545" y="1"/>
                      <a:pt x="3537" y="4"/>
                    </a:cubicBezTo>
                    <a:cubicBezTo>
                      <a:pt x="2930" y="76"/>
                      <a:pt x="2334" y="207"/>
                      <a:pt x="1751" y="397"/>
                    </a:cubicBezTo>
                    <a:cubicBezTo>
                      <a:pt x="1168" y="576"/>
                      <a:pt x="620" y="838"/>
                      <a:pt x="84" y="1100"/>
                    </a:cubicBezTo>
                    <a:cubicBezTo>
                      <a:pt x="72" y="1100"/>
                      <a:pt x="60" y="1111"/>
                      <a:pt x="36" y="1147"/>
                    </a:cubicBezTo>
                    <a:cubicBezTo>
                      <a:pt x="25" y="1159"/>
                      <a:pt x="13" y="1195"/>
                      <a:pt x="13" y="1207"/>
                    </a:cubicBezTo>
                    <a:cubicBezTo>
                      <a:pt x="1" y="1254"/>
                      <a:pt x="13" y="1290"/>
                      <a:pt x="25" y="1326"/>
                    </a:cubicBezTo>
                    <a:cubicBezTo>
                      <a:pt x="36" y="1350"/>
                      <a:pt x="72" y="1373"/>
                      <a:pt x="120" y="1385"/>
                    </a:cubicBezTo>
                    <a:cubicBezTo>
                      <a:pt x="130" y="1389"/>
                      <a:pt x="142" y="1390"/>
                      <a:pt x="154" y="1390"/>
                    </a:cubicBezTo>
                    <a:cubicBezTo>
                      <a:pt x="182" y="1390"/>
                      <a:pt x="214" y="1382"/>
                      <a:pt x="239" y="1373"/>
                    </a:cubicBezTo>
                    <a:lnTo>
                      <a:pt x="679" y="1147"/>
                    </a:lnTo>
                    <a:cubicBezTo>
                      <a:pt x="1465" y="790"/>
                      <a:pt x="2275" y="504"/>
                      <a:pt x="3120" y="361"/>
                    </a:cubicBezTo>
                    <a:cubicBezTo>
                      <a:pt x="3251" y="326"/>
                      <a:pt x="3406" y="314"/>
                      <a:pt x="3537" y="302"/>
                    </a:cubicBezTo>
                    <a:cubicBezTo>
                      <a:pt x="3584" y="302"/>
                      <a:pt x="3608" y="278"/>
                      <a:pt x="3644" y="254"/>
                    </a:cubicBezTo>
                    <a:cubicBezTo>
                      <a:pt x="3668" y="218"/>
                      <a:pt x="3692" y="195"/>
                      <a:pt x="3692" y="147"/>
                    </a:cubicBezTo>
                    <a:cubicBezTo>
                      <a:pt x="3692" y="74"/>
                      <a:pt x="3627" y="0"/>
                      <a:pt x="3563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1823;p44">
                <a:extLst>
                  <a:ext uri="{FF2B5EF4-FFF2-40B4-BE49-F238E27FC236}">
                    <a16:creationId xmlns:a16="http://schemas.microsoft.com/office/drawing/2014/main" id="{46FB1648-D1BD-4DF1-83B6-13D6421C5CE3}"/>
                  </a:ext>
                </a:extLst>
              </p:cNvPr>
              <p:cNvSpPr/>
              <p:nvPr/>
            </p:nvSpPr>
            <p:spPr>
              <a:xfrm>
                <a:off x="2379512" y="2763088"/>
                <a:ext cx="331117" cy="42423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508" extrusionOk="0">
                    <a:moveTo>
                      <a:pt x="2263" y="0"/>
                    </a:moveTo>
                    <a:cubicBezTo>
                      <a:pt x="2164" y="0"/>
                      <a:pt x="2064" y="1"/>
                      <a:pt x="1965" y="3"/>
                    </a:cubicBezTo>
                    <a:cubicBezTo>
                      <a:pt x="1345" y="15"/>
                      <a:pt x="726" y="98"/>
                      <a:pt x="119" y="217"/>
                    </a:cubicBezTo>
                    <a:cubicBezTo>
                      <a:pt x="95" y="217"/>
                      <a:pt x="60" y="241"/>
                      <a:pt x="48" y="253"/>
                    </a:cubicBezTo>
                    <a:lnTo>
                      <a:pt x="24" y="277"/>
                    </a:lnTo>
                    <a:cubicBezTo>
                      <a:pt x="0" y="313"/>
                      <a:pt x="0" y="348"/>
                      <a:pt x="12" y="396"/>
                    </a:cubicBezTo>
                    <a:cubicBezTo>
                      <a:pt x="24" y="432"/>
                      <a:pt x="60" y="467"/>
                      <a:pt x="83" y="479"/>
                    </a:cubicBezTo>
                    <a:cubicBezTo>
                      <a:pt x="110" y="499"/>
                      <a:pt x="132" y="508"/>
                      <a:pt x="153" y="508"/>
                    </a:cubicBezTo>
                    <a:cubicBezTo>
                      <a:pt x="170" y="508"/>
                      <a:pt x="186" y="502"/>
                      <a:pt x="202" y="491"/>
                    </a:cubicBezTo>
                    <a:cubicBezTo>
                      <a:pt x="322" y="479"/>
                      <a:pt x="441" y="455"/>
                      <a:pt x="560" y="432"/>
                    </a:cubicBezTo>
                    <a:lnTo>
                      <a:pt x="524" y="432"/>
                    </a:lnTo>
                    <a:cubicBezTo>
                      <a:pt x="1122" y="337"/>
                      <a:pt x="1729" y="287"/>
                      <a:pt x="2339" y="287"/>
                    </a:cubicBezTo>
                    <a:cubicBezTo>
                      <a:pt x="2725" y="287"/>
                      <a:pt x="3113" y="307"/>
                      <a:pt x="3500" y="348"/>
                    </a:cubicBezTo>
                    <a:cubicBezTo>
                      <a:pt x="3584" y="360"/>
                      <a:pt x="3679" y="360"/>
                      <a:pt x="3762" y="372"/>
                    </a:cubicBezTo>
                    <a:cubicBezTo>
                      <a:pt x="3784" y="383"/>
                      <a:pt x="3805" y="389"/>
                      <a:pt x="3824" y="389"/>
                    </a:cubicBezTo>
                    <a:cubicBezTo>
                      <a:pt x="3848" y="389"/>
                      <a:pt x="3868" y="380"/>
                      <a:pt x="3881" y="360"/>
                    </a:cubicBezTo>
                    <a:cubicBezTo>
                      <a:pt x="3917" y="348"/>
                      <a:pt x="3929" y="301"/>
                      <a:pt x="3941" y="277"/>
                    </a:cubicBezTo>
                    <a:cubicBezTo>
                      <a:pt x="3965" y="229"/>
                      <a:pt x="3941" y="182"/>
                      <a:pt x="3929" y="158"/>
                    </a:cubicBezTo>
                    <a:cubicBezTo>
                      <a:pt x="3917" y="122"/>
                      <a:pt x="3870" y="98"/>
                      <a:pt x="3846" y="98"/>
                    </a:cubicBezTo>
                    <a:cubicBezTo>
                      <a:pt x="3315" y="28"/>
                      <a:pt x="2792" y="0"/>
                      <a:pt x="2263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1824;p44">
                <a:extLst>
                  <a:ext uri="{FF2B5EF4-FFF2-40B4-BE49-F238E27FC236}">
                    <a16:creationId xmlns:a16="http://schemas.microsoft.com/office/drawing/2014/main" id="{92BCB3FE-59F5-4143-A4BB-77C4DD3FC984}"/>
                  </a:ext>
                </a:extLst>
              </p:cNvPr>
              <p:cNvSpPr/>
              <p:nvPr/>
            </p:nvSpPr>
            <p:spPr>
              <a:xfrm>
                <a:off x="1091870" y="2726761"/>
                <a:ext cx="498221" cy="437509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5239" extrusionOk="0">
                    <a:moveTo>
                      <a:pt x="2984" y="0"/>
                    </a:moveTo>
                    <a:cubicBezTo>
                      <a:pt x="2486" y="0"/>
                      <a:pt x="1983" y="142"/>
                      <a:pt x="1536" y="438"/>
                    </a:cubicBezTo>
                    <a:cubicBezTo>
                      <a:pt x="334" y="1248"/>
                      <a:pt x="0" y="2867"/>
                      <a:pt x="810" y="4069"/>
                    </a:cubicBezTo>
                    <a:cubicBezTo>
                      <a:pt x="1305" y="4826"/>
                      <a:pt x="2134" y="5239"/>
                      <a:pt x="2984" y="5239"/>
                    </a:cubicBezTo>
                    <a:cubicBezTo>
                      <a:pt x="3484" y="5239"/>
                      <a:pt x="3991" y="5096"/>
                      <a:pt x="4441" y="4796"/>
                    </a:cubicBezTo>
                    <a:cubicBezTo>
                      <a:pt x="5644" y="3998"/>
                      <a:pt x="5965" y="2379"/>
                      <a:pt x="5168" y="1164"/>
                    </a:cubicBezTo>
                    <a:cubicBezTo>
                      <a:pt x="4659" y="408"/>
                      <a:pt x="3829" y="0"/>
                      <a:pt x="298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1825;p44">
                <a:extLst>
                  <a:ext uri="{FF2B5EF4-FFF2-40B4-BE49-F238E27FC236}">
                    <a16:creationId xmlns:a16="http://schemas.microsoft.com/office/drawing/2014/main" id="{D4ED75D6-7C38-4CD3-A18A-0D9315CD6377}"/>
                  </a:ext>
                </a:extLst>
              </p:cNvPr>
              <p:cNvSpPr/>
              <p:nvPr/>
            </p:nvSpPr>
            <p:spPr>
              <a:xfrm>
                <a:off x="1275595" y="2725802"/>
                <a:ext cx="303308" cy="354166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4241" extrusionOk="0">
                    <a:moveTo>
                      <a:pt x="810" y="1"/>
                    </a:moveTo>
                    <a:cubicBezTo>
                      <a:pt x="624" y="1"/>
                      <a:pt x="436" y="21"/>
                      <a:pt x="251" y="61"/>
                    </a:cubicBezTo>
                    <a:cubicBezTo>
                      <a:pt x="274" y="121"/>
                      <a:pt x="251" y="168"/>
                      <a:pt x="227" y="192"/>
                    </a:cubicBezTo>
                    <a:lnTo>
                      <a:pt x="132" y="419"/>
                    </a:lnTo>
                    <a:cubicBezTo>
                      <a:pt x="108" y="514"/>
                      <a:pt x="72" y="597"/>
                      <a:pt x="60" y="704"/>
                    </a:cubicBezTo>
                    <a:cubicBezTo>
                      <a:pt x="48" y="788"/>
                      <a:pt x="36" y="895"/>
                      <a:pt x="12" y="990"/>
                    </a:cubicBezTo>
                    <a:cubicBezTo>
                      <a:pt x="1" y="1109"/>
                      <a:pt x="1" y="1204"/>
                      <a:pt x="12" y="1323"/>
                    </a:cubicBezTo>
                    <a:lnTo>
                      <a:pt x="60" y="1681"/>
                    </a:lnTo>
                    <a:lnTo>
                      <a:pt x="60" y="1669"/>
                    </a:lnTo>
                    <a:cubicBezTo>
                      <a:pt x="96" y="1812"/>
                      <a:pt x="120" y="1954"/>
                      <a:pt x="179" y="2097"/>
                    </a:cubicBezTo>
                    <a:cubicBezTo>
                      <a:pt x="227" y="2228"/>
                      <a:pt x="286" y="2371"/>
                      <a:pt x="346" y="2502"/>
                    </a:cubicBezTo>
                    <a:cubicBezTo>
                      <a:pt x="417" y="2633"/>
                      <a:pt x="489" y="2764"/>
                      <a:pt x="584" y="2907"/>
                    </a:cubicBezTo>
                    <a:lnTo>
                      <a:pt x="846" y="3264"/>
                    </a:lnTo>
                    <a:cubicBezTo>
                      <a:pt x="941" y="3359"/>
                      <a:pt x="1036" y="3466"/>
                      <a:pt x="1144" y="3562"/>
                    </a:cubicBezTo>
                    <a:cubicBezTo>
                      <a:pt x="1251" y="3645"/>
                      <a:pt x="1370" y="3740"/>
                      <a:pt x="1489" y="3824"/>
                    </a:cubicBezTo>
                    <a:lnTo>
                      <a:pt x="1477" y="3824"/>
                    </a:lnTo>
                    <a:cubicBezTo>
                      <a:pt x="1584" y="3883"/>
                      <a:pt x="1679" y="3955"/>
                      <a:pt x="1787" y="4002"/>
                    </a:cubicBezTo>
                    <a:cubicBezTo>
                      <a:pt x="1894" y="4050"/>
                      <a:pt x="1989" y="4109"/>
                      <a:pt x="2108" y="4133"/>
                    </a:cubicBezTo>
                    <a:cubicBezTo>
                      <a:pt x="2203" y="4169"/>
                      <a:pt x="2310" y="4193"/>
                      <a:pt x="2394" y="4217"/>
                    </a:cubicBezTo>
                    <a:cubicBezTo>
                      <a:pt x="2489" y="4228"/>
                      <a:pt x="2572" y="4240"/>
                      <a:pt x="2656" y="4240"/>
                    </a:cubicBezTo>
                    <a:lnTo>
                      <a:pt x="2870" y="4240"/>
                    </a:lnTo>
                    <a:cubicBezTo>
                      <a:pt x="3561" y="3383"/>
                      <a:pt x="3632" y="2133"/>
                      <a:pt x="2989" y="1180"/>
                    </a:cubicBezTo>
                    <a:cubicBezTo>
                      <a:pt x="2491" y="418"/>
                      <a:pt x="1663" y="1"/>
                      <a:pt x="810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1826;p44">
                <a:extLst>
                  <a:ext uri="{FF2B5EF4-FFF2-40B4-BE49-F238E27FC236}">
                    <a16:creationId xmlns:a16="http://schemas.microsoft.com/office/drawing/2014/main" id="{1B554AA0-80EA-414F-8A05-8CCB754DC8C4}"/>
                  </a:ext>
                </a:extLst>
              </p:cNvPr>
              <p:cNvSpPr/>
              <p:nvPr/>
            </p:nvSpPr>
            <p:spPr>
              <a:xfrm>
                <a:off x="1736150" y="2349882"/>
                <a:ext cx="498221" cy="437843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5243" extrusionOk="0">
                    <a:moveTo>
                      <a:pt x="2984" y="1"/>
                    </a:moveTo>
                    <a:cubicBezTo>
                      <a:pt x="2483" y="1"/>
                      <a:pt x="1975" y="143"/>
                      <a:pt x="1525" y="439"/>
                    </a:cubicBezTo>
                    <a:cubicBezTo>
                      <a:pt x="322" y="1248"/>
                      <a:pt x="1" y="2867"/>
                      <a:pt x="798" y="4070"/>
                    </a:cubicBezTo>
                    <a:cubicBezTo>
                      <a:pt x="1306" y="4832"/>
                      <a:pt x="2133" y="5242"/>
                      <a:pt x="2976" y="5242"/>
                    </a:cubicBezTo>
                    <a:cubicBezTo>
                      <a:pt x="3476" y="5242"/>
                      <a:pt x="3982" y="5098"/>
                      <a:pt x="4430" y="4796"/>
                    </a:cubicBezTo>
                    <a:cubicBezTo>
                      <a:pt x="5632" y="3999"/>
                      <a:pt x="5966" y="2379"/>
                      <a:pt x="5156" y="1165"/>
                    </a:cubicBezTo>
                    <a:cubicBezTo>
                      <a:pt x="4662" y="408"/>
                      <a:pt x="3833" y="1"/>
                      <a:pt x="298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1827;p44">
                <a:extLst>
                  <a:ext uri="{FF2B5EF4-FFF2-40B4-BE49-F238E27FC236}">
                    <a16:creationId xmlns:a16="http://schemas.microsoft.com/office/drawing/2014/main" id="{0D02C68F-FB14-4F2D-8BCE-068AE58A64C5}"/>
                  </a:ext>
                </a:extLst>
              </p:cNvPr>
              <p:cNvSpPr/>
              <p:nvPr/>
            </p:nvSpPr>
            <p:spPr>
              <a:xfrm>
                <a:off x="1748717" y="2435145"/>
                <a:ext cx="302306" cy="35416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4241" extrusionOk="0">
                    <a:moveTo>
                      <a:pt x="750" y="1"/>
                    </a:moveTo>
                    <a:cubicBezTo>
                      <a:pt x="72" y="870"/>
                      <a:pt x="0" y="2120"/>
                      <a:pt x="631" y="3073"/>
                    </a:cubicBezTo>
                    <a:cubicBezTo>
                      <a:pt x="1139" y="3825"/>
                      <a:pt x="1968" y="4241"/>
                      <a:pt x="2815" y="4241"/>
                    </a:cubicBezTo>
                    <a:cubicBezTo>
                      <a:pt x="3000" y="4241"/>
                      <a:pt x="3186" y="4221"/>
                      <a:pt x="3370" y="4180"/>
                    </a:cubicBezTo>
                    <a:cubicBezTo>
                      <a:pt x="3370" y="4144"/>
                      <a:pt x="3394" y="4097"/>
                      <a:pt x="3405" y="4049"/>
                    </a:cubicBezTo>
                    <a:lnTo>
                      <a:pt x="3489" y="3823"/>
                    </a:lnTo>
                    <a:cubicBezTo>
                      <a:pt x="3525" y="3740"/>
                      <a:pt x="3548" y="3644"/>
                      <a:pt x="3572" y="3549"/>
                    </a:cubicBezTo>
                    <a:cubicBezTo>
                      <a:pt x="3584" y="3454"/>
                      <a:pt x="3596" y="3347"/>
                      <a:pt x="3608" y="3263"/>
                    </a:cubicBezTo>
                    <a:cubicBezTo>
                      <a:pt x="3620" y="3144"/>
                      <a:pt x="3620" y="3037"/>
                      <a:pt x="3608" y="2918"/>
                    </a:cubicBezTo>
                    <a:lnTo>
                      <a:pt x="3572" y="2561"/>
                    </a:lnTo>
                    <a:lnTo>
                      <a:pt x="3572" y="2573"/>
                    </a:lnTo>
                    <a:cubicBezTo>
                      <a:pt x="3536" y="2430"/>
                      <a:pt x="3501" y="2299"/>
                      <a:pt x="3453" y="2144"/>
                    </a:cubicBezTo>
                    <a:cubicBezTo>
                      <a:pt x="3405" y="2013"/>
                      <a:pt x="3346" y="1882"/>
                      <a:pt x="3286" y="1739"/>
                    </a:cubicBezTo>
                    <a:cubicBezTo>
                      <a:pt x="3215" y="1608"/>
                      <a:pt x="3132" y="1477"/>
                      <a:pt x="3048" y="1346"/>
                    </a:cubicBezTo>
                    <a:lnTo>
                      <a:pt x="2774" y="989"/>
                    </a:lnTo>
                    <a:cubicBezTo>
                      <a:pt x="2691" y="882"/>
                      <a:pt x="2584" y="775"/>
                      <a:pt x="2477" y="692"/>
                    </a:cubicBezTo>
                    <a:cubicBezTo>
                      <a:pt x="2382" y="596"/>
                      <a:pt x="2262" y="513"/>
                      <a:pt x="2143" y="418"/>
                    </a:cubicBezTo>
                    <a:lnTo>
                      <a:pt x="2155" y="418"/>
                    </a:lnTo>
                    <a:cubicBezTo>
                      <a:pt x="2048" y="358"/>
                      <a:pt x="1941" y="287"/>
                      <a:pt x="1846" y="239"/>
                    </a:cubicBezTo>
                    <a:cubicBezTo>
                      <a:pt x="1739" y="191"/>
                      <a:pt x="1631" y="132"/>
                      <a:pt x="1512" y="108"/>
                    </a:cubicBezTo>
                    <a:cubicBezTo>
                      <a:pt x="1429" y="72"/>
                      <a:pt x="1322" y="49"/>
                      <a:pt x="1227" y="37"/>
                    </a:cubicBezTo>
                    <a:cubicBezTo>
                      <a:pt x="1143" y="13"/>
                      <a:pt x="1048" y="1"/>
                      <a:pt x="977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" name="Google Shape;1828;p44">
              <a:extLst>
                <a:ext uri="{FF2B5EF4-FFF2-40B4-BE49-F238E27FC236}">
                  <a16:creationId xmlns:a16="http://schemas.microsoft.com/office/drawing/2014/main" id="{FF66DA29-080B-40BC-A469-084452048B14}"/>
                </a:ext>
              </a:extLst>
            </p:cNvPr>
            <p:cNvSpPr/>
            <p:nvPr/>
          </p:nvSpPr>
          <p:spPr>
            <a:xfrm rot="-1736704">
              <a:off x="1788925" y="2806066"/>
              <a:ext cx="142587" cy="98187"/>
            </a:xfrm>
            <a:custGeom>
              <a:avLst/>
              <a:gdLst/>
              <a:ahLst/>
              <a:cxnLst/>
              <a:rect l="l" t="t" r="r" b="b"/>
              <a:pathLst>
                <a:path w="12203" h="9574" extrusionOk="0">
                  <a:moveTo>
                    <a:pt x="6656" y="0"/>
                  </a:moveTo>
                  <a:cubicBezTo>
                    <a:pt x="5246" y="0"/>
                    <a:pt x="3845" y="309"/>
                    <a:pt x="2521" y="927"/>
                  </a:cubicBezTo>
                  <a:cubicBezTo>
                    <a:pt x="1009" y="1532"/>
                    <a:pt x="101" y="2943"/>
                    <a:pt x="0" y="4658"/>
                  </a:cubicBezTo>
                  <a:cubicBezTo>
                    <a:pt x="202" y="5969"/>
                    <a:pt x="1009" y="7280"/>
                    <a:pt x="2118" y="7985"/>
                  </a:cubicBezTo>
                  <a:cubicBezTo>
                    <a:pt x="3026" y="8591"/>
                    <a:pt x="3933" y="9095"/>
                    <a:pt x="4942" y="9397"/>
                  </a:cubicBezTo>
                  <a:cubicBezTo>
                    <a:pt x="5300" y="9517"/>
                    <a:pt x="5658" y="9573"/>
                    <a:pt x="6003" y="9573"/>
                  </a:cubicBezTo>
                  <a:cubicBezTo>
                    <a:pt x="6534" y="9573"/>
                    <a:pt x="7035" y="9440"/>
                    <a:pt x="7463" y="9196"/>
                  </a:cubicBezTo>
                  <a:cubicBezTo>
                    <a:pt x="9278" y="8288"/>
                    <a:pt x="11194" y="6675"/>
                    <a:pt x="11597" y="4759"/>
                  </a:cubicBezTo>
                  <a:cubicBezTo>
                    <a:pt x="12202" y="2036"/>
                    <a:pt x="9782" y="120"/>
                    <a:pt x="7261" y="19"/>
                  </a:cubicBezTo>
                  <a:cubicBezTo>
                    <a:pt x="7059" y="6"/>
                    <a:pt x="6858" y="0"/>
                    <a:pt x="6656" y="0"/>
                  </a:cubicBezTo>
                  <a:close/>
                </a:path>
              </a:pathLst>
            </a:custGeom>
            <a:solidFill>
              <a:srgbClr val="C8FF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8458350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141" grpId="0"/>
      <p:bldP spid="171" grpId="0"/>
      <p:bldP spid="19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กลุ่ม 108">
            <a:extLst>
              <a:ext uri="{FF2B5EF4-FFF2-40B4-BE49-F238E27FC236}">
                <a16:creationId xmlns:a16="http://schemas.microsoft.com/office/drawing/2014/main" id="{566A72E2-C14E-4EBC-9BEC-734D9E02228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063B1FFA-F846-4D8D-80F2-65C89591DB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284B23B2-0526-4771-9523-A182DABCF12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F9F333DF-B76F-4B69-97E6-2A00D7D17F6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B94F8FCB-A060-4DAE-B354-11EF79F1D3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759140EC-4B6C-45F6-8E75-299C15ACAB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6A9BAA73-9C0C-4DB6-8E6A-321DFFE173A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4D7AAAF1-7E0A-434D-AD8D-4660D9DA18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EB89C6F6-36E7-462C-9145-F727FE9EF3A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2C35840A-A445-4F31-9170-84CA136D734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2FE84171-0069-4D2B-A2BC-9DAE7C7A54D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156A334C-E813-462D-95E2-0D41530C5B4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F081F6F6-9E18-4474-BAAE-AD0C9895C10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5D46A720-F503-4867-895C-44DD00DD46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7D535F1F-F3B0-4142-94DC-041763EBF5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DDF8DF52-053E-4FDD-8572-218370086C5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CC391515-CF9C-4A6E-BAA2-6C05370815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D454048F-4E8E-4A88-91CB-85B2B92D07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2B60B613-CAE4-49DA-829C-DDE582B3F73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D40B08EB-CD2C-429C-B4DF-820B5285F5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FB627977-2AA9-44E4-A2EF-6293802C6EC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3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F84F08F-54B5-45DA-8CDC-31FFC406170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6AE28492-599A-4886-9B23-EB031B13D33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E58F4DF-93D2-4871-88DC-4C2C33C60FE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E0CB018B-73F6-4B51-9635-CC4E6905E1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59ABB1A-23D1-4651-B09F-514049C10E9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8001476-242F-476E-8C8D-A060A098436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36" name="รูปภาพ 135">
            <a:hlinkClick r:id="rId10" action="ppaction://hlinksldjump"/>
            <a:extLst>
              <a:ext uri="{FF2B5EF4-FFF2-40B4-BE49-F238E27FC236}">
                <a16:creationId xmlns:a16="http://schemas.microsoft.com/office/drawing/2014/main" id="{85D59CFD-DD30-453D-8D09-FD60974C9A8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7" name="Google Shape;587;p23">
            <a:extLst>
              <a:ext uri="{FF2B5EF4-FFF2-40B4-BE49-F238E27FC236}">
                <a16:creationId xmlns:a16="http://schemas.microsoft.com/office/drawing/2014/main" id="{B771D264-CEB9-420D-B373-9752265C77F8}"/>
              </a:ext>
            </a:extLst>
          </p:cNvPr>
          <p:cNvSpPr/>
          <p:nvPr/>
        </p:nvSpPr>
        <p:spPr>
          <a:xfrm>
            <a:off x="1009291" y="844263"/>
            <a:ext cx="5184000" cy="9869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พ่อแก้วตาซื้อกระติกน้ำร้อนบริจาคให้โรงเรียน 4 ใบ </a:t>
            </a:r>
          </a:p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ราคาใบละ 1,000 บาท พ่อแก้วตาต้องจ่ายเงินกี่บาท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FF965105-23A8-4662-A432-1753E352A58C}"/>
              </a:ext>
            </a:extLst>
          </p:cNvPr>
          <p:cNvGrpSpPr/>
          <p:nvPr/>
        </p:nvGrpSpPr>
        <p:grpSpPr>
          <a:xfrm>
            <a:off x="1922346" y="2040458"/>
            <a:ext cx="8657262" cy="1088000"/>
            <a:chOff x="7564338" y="2690577"/>
            <a:chExt cx="3650261" cy="940520"/>
          </a:xfrm>
        </p:grpSpPr>
        <p:sp>
          <p:nvSpPr>
            <p:cNvPr id="49" name="วงรี 5">
              <a:extLst>
                <a:ext uri="{FF2B5EF4-FFF2-40B4-BE49-F238E27FC236}">
                  <a16:creationId xmlns:a16="http://schemas.microsoft.com/office/drawing/2014/main" id="{B52FFD04-42B1-4F94-A790-1DDACD885BE8}"/>
                </a:ext>
              </a:extLst>
            </p:cNvPr>
            <p:cNvSpPr/>
            <p:nvPr/>
          </p:nvSpPr>
          <p:spPr>
            <a:xfrm>
              <a:off x="7564338" y="2690577"/>
              <a:ext cx="3650261" cy="940520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0" name="กล่องข้อความ 49">
              <a:extLst>
                <a:ext uri="{FF2B5EF4-FFF2-40B4-BE49-F238E27FC236}">
                  <a16:creationId xmlns:a16="http://schemas.microsoft.com/office/drawing/2014/main" id="{63455F7D-F348-4CF0-8017-E38C66B9B52D}"/>
                </a:ext>
              </a:extLst>
            </p:cNvPr>
            <p:cNvSpPr txBox="1"/>
            <p:nvPr/>
          </p:nvSpPr>
          <p:spPr>
            <a:xfrm>
              <a:off x="7811142" y="2783273"/>
              <a:ext cx="3277672" cy="8091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ประโยคสัญลักษณ์ 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1,000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ครูต้องจ่ายเงิน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1,000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= 1,000 + 1,000 + 1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,000 + 1,000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=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4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,0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00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บาท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</a:p>
          </p:txBody>
        </p:sp>
      </p:grpSp>
      <p:sp>
        <p:nvSpPr>
          <p:cNvPr id="56" name="Google Shape;587;p23">
            <a:extLst>
              <a:ext uri="{FF2B5EF4-FFF2-40B4-BE49-F238E27FC236}">
                <a16:creationId xmlns:a16="http://schemas.microsoft.com/office/drawing/2014/main" id="{B6217545-983C-4436-BE54-23342905D921}"/>
              </a:ext>
            </a:extLst>
          </p:cNvPr>
          <p:cNvSpPr/>
          <p:nvPr/>
        </p:nvSpPr>
        <p:spPr>
          <a:xfrm>
            <a:off x="6375495" y="1023155"/>
            <a:ext cx="4351776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กระติกน้ำร้อนใบละ 1,000 บาท ซื้อ 4 ใบ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1" name="Google Shape;587;p23">
            <a:extLst>
              <a:ext uri="{FF2B5EF4-FFF2-40B4-BE49-F238E27FC236}">
                <a16:creationId xmlns:a16="http://schemas.microsoft.com/office/drawing/2014/main" id="{D26FD287-460A-423E-82AE-E0872529B441}"/>
              </a:ext>
            </a:extLst>
          </p:cNvPr>
          <p:cNvSpPr/>
          <p:nvPr/>
        </p:nvSpPr>
        <p:spPr>
          <a:xfrm>
            <a:off x="1891609" y="3543395"/>
            <a:ext cx="5184000" cy="9869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ร้านค้าขายหม้อหุงข้าวใบละ 3,000 บาท 2 ใบ </a:t>
            </a:r>
          </a:p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ร้านค้าได้รับเงินกี่บาท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82F965D-60A7-423A-A424-5220CB7C68A3}"/>
              </a:ext>
            </a:extLst>
          </p:cNvPr>
          <p:cNvGrpSpPr/>
          <p:nvPr/>
        </p:nvGrpSpPr>
        <p:grpSpPr>
          <a:xfrm>
            <a:off x="1582058" y="4686382"/>
            <a:ext cx="5720693" cy="1476380"/>
            <a:chOff x="7564338" y="2690577"/>
            <a:chExt cx="3650261" cy="1276254"/>
          </a:xfrm>
        </p:grpSpPr>
        <p:sp>
          <p:nvSpPr>
            <p:cNvPr id="53" name="วงรี 5">
              <a:extLst>
                <a:ext uri="{FF2B5EF4-FFF2-40B4-BE49-F238E27FC236}">
                  <a16:creationId xmlns:a16="http://schemas.microsoft.com/office/drawing/2014/main" id="{F54FB976-B29F-4A91-AFE9-173EFD5653FF}"/>
                </a:ext>
              </a:extLst>
            </p:cNvPr>
            <p:cNvSpPr/>
            <p:nvPr/>
          </p:nvSpPr>
          <p:spPr>
            <a:xfrm>
              <a:off x="7564338" y="2690577"/>
              <a:ext cx="3650261" cy="1276254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กล่องข้อความ 53">
              <a:extLst>
                <a:ext uri="{FF2B5EF4-FFF2-40B4-BE49-F238E27FC236}">
                  <a16:creationId xmlns:a16="http://schemas.microsoft.com/office/drawing/2014/main" id="{41E7339B-3B70-4F2E-A85E-1D1B5FFBE4C8}"/>
                </a:ext>
              </a:extLst>
            </p:cNvPr>
            <p:cNvSpPr txBox="1"/>
            <p:nvPr/>
          </p:nvSpPr>
          <p:spPr>
            <a:xfrm>
              <a:off x="7936928" y="2808327"/>
              <a:ext cx="2935219" cy="10908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ประโยคสัญลักษณ์ 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3,000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ครูต้องจ่ายเงิน 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3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,000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=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3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,000 +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3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,000 =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6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,0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00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บาท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DF1EE279-2690-45D9-9F1D-30F0A7BCAF57}"/>
              </a:ext>
            </a:extLst>
          </p:cNvPr>
          <p:cNvGrpSpPr/>
          <p:nvPr/>
        </p:nvGrpSpPr>
        <p:grpSpPr>
          <a:xfrm>
            <a:off x="7708392" y="3882928"/>
            <a:ext cx="3200399" cy="1813133"/>
            <a:chOff x="7379208" y="3636691"/>
            <a:chExt cx="3200399" cy="1813133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2B70810B-B733-4ACC-91C3-5BC8C117307F}"/>
                </a:ext>
              </a:extLst>
            </p:cNvPr>
            <p:cNvSpPr/>
            <p:nvPr/>
          </p:nvSpPr>
          <p:spPr>
            <a:xfrm flipH="1">
              <a:off x="7379208" y="3636691"/>
              <a:ext cx="3200399" cy="1813133"/>
            </a:xfrm>
            <a:prstGeom prst="roundRect">
              <a:avLst>
                <a:gd name="adj" fmla="val 12051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6FDEC6FE-FD19-4217-BB1C-3ECF4559EBAC}"/>
                </a:ext>
              </a:extLst>
            </p:cNvPr>
            <p:cNvSpPr txBox="1"/>
            <p:nvPr/>
          </p:nvSpPr>
          <p:spPr>
            <a:xfrm>
              <a:off x="7452324" y="3790608"/>
              <a:ext cx="3084155" cy="15696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881188" algn="l"/>
                  <a:tab pos="2155825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สังเกต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= 	4</a:t>
              </a: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881188" algn="l"/>
                  <a:tab pos="2155825" algn="l"/>
                </a:tabLst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1,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=	4,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000</a:t>
              </a: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881188" algn="l"/>
                  <a:tab pos="2155825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= 	6</a:t>
              </a: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881188" algn="l"/>
                  <a:tab pos="2155825" algn="l"/>
                </a:tabLst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3,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=	6,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000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cs typeface="Cordia New" panose="020B0304020202020204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348896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75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56" grpId="0" animBg="1"/>
      <p:bldP spid="5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600809" y="6265606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หาผลคูณ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A0B34C9-8F55-42B2-A451-80193EAE398E}"/>
              </a:ext>
            </a:extLst>
          </p:cNvPr>
          <p:cNvGrpSpPr/>
          <p:nvPr/>
        </p:nvGrpSpPr>
        <p:grpSpPr>
          <a:xfrm>
            <a:off x="1959778" y="1752066"/>
            <a:ext cx="1940175" cy="639366"/>
            <a:chOff x="2892613" y="1707208"/>
            <a:chExt cx="2153666" cy="639366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9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8" name="กล่องข้อความ 197">
              <a:extLst>
                <a:ext uri="{FF2B5EF4-FFF2-40B4-BE49-F238E27FC236}">
                  <a16:creationId xmlns:a16="http://schemas.microsoft.com/office/drawing/2014/main" id="{582EE126-4FD1-460B-BA32-739E559F9C5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7,0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397672" y="2273976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E471740B-9B7E-4838-8B1E-B48799098DD8}"/>
              </a:ext>
            </a:extLst>
          </p:cNvPr>
          <p:cNvSpPr txBox="1"/>
          <p:nvPr/>
        </p:nvSpPr>
        <p:spPr>
          <a:xfrm>
            <a:off x="4378268" y="1935622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14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37277" y="1822322"/>
            <a:ext cx="468000" cy="468000"/>
            <a:chOff x="1239484" y="1722687"/>
            <a:chExt cx="468000" cy="468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3921491" y="1990875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E8C85EDA-2227-46B8-AECC-630B7CBC4659}"/>
              </a:ext>
            </a:extLst>
          </p:cNvPr>
          <p:cNvGrpSpPr/>
          <p:nvPr/>
        </p:nvGrpSpPr>
        <p:grpSpPr>
          <a:xfrm>
            <a:off x="7042030" y="1752066"/>
            <a:ext cx="1940175" cy="639366"/>
            <a:chOff x="2892613" y="1707208"/>
            <a:chExt cx="2153666" cy="639366"/>
          </a:xfrm>
        </p:grpSpPr>
        <p:grpSp>
          <p:nvGrpSpPr>
            <p:cNvPr id="135" name="กลุ่ม 134">
              <a:extLst>
                <a:ext uri="{FF2B5EF4-FFF2-40B4-BE49-F238E27FC236}">
                  <a16:creationId xmlns:a16="http://schemas.microsoft.com/office/drawing/2014/main" id="{F46B0E69-AE8F-483A-9700-CC6C080BAAF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38" name="Google Shape;4035;p55">
                <a:extLst>
                  <a:ext uri="{FF2B5EF4-FFF2-40B4-BE49-F238E27FC236}">
                    <a16:creationId xmlns:a16="http://schemas.microsoft.com/office/drawing/2014/main" id="{2540E4E9-90AB-43E7-95F0-B1C0BE5BFD9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9" name="Google Shape;4036;p55">
                <a:extLst>
                  <a:ext uri="{FF2B5EF4-FFF2-40B4-BE49-F238E27FC236}">
                    <a16:creationId xmlns:a16="http://schemas.microsoft.com/office/drawing/2014/main" id="{38D9DBBD-104B-4DC9-A475-B619889CC586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37" name="กล่องข้อความ 136">
              <a:extLst>
                <a:ext uri="{FF2B5EF4-FFF2-40B4-BE49-F238E27FC236}">
                  <a16:creationId xmlns:a16="http://schemas.microsoft.com/office/drawing/2014/main" id="{096E6012-B314-4838-A6A5-A7D03E7BB228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9,000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40" name="Google Shape;972;p53">
            <a:extLst>
              <a:ext uri="{FF2B5EF4-FFF2-40B4-BE49-F238E27FC236}">
                <a16:creationId xmlns:a16="http://schemas.microsoft.com/office/drawing/2014/main" id="{6F398587-D646-403B-B3E2-BB6486D8AC73}"/>
              </a:ext>
            </a:extLst>
          </p:cNvPr>
          <p:cNvCxnSpPr/>
          <p:nvPr/>
        </p:nvCxnSpPr>
        <p:spPr>
          <a:xfrm>
            <a:off x="9479924" y="2273976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7B5AF3FB-4B82-4038-8B82-3A4D0EF0FE49}"/>
              </a:ext>
            </a:extLst>
          </p:cNvPr>
          <p:cNvSpPr txBox="1"/>
          <p:nvPr/>
        </p:nvSpPr>
        <p:spPr>
          <a:xfrm>
            <a:off x="9460520" y="1926478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45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52D1E27C-0AB5-4685-A9A7-547F636C8AA4}"/>
              </a:ext>
            </a:extLst>
          </p:cNvPr>
          <p:cNvGrpSpPr/>
          <p:nvPr/>
        </p:nvGrpSpPr>
        <p:grpSpPr>
          <a:xfrm>
            <a:off x="6419529" y="1822322"/>
            <a:ext cx="468000" cy="468000"/>
            <a:chOff x="1239484" y="1722687"/>
            <a:chExt cx="468000" cy="468000"/>
          </a:xfrm>
        </p:grpSpPr>
        <p:sp>
          <p:nvSpPr>
            <p:cNvPr id="143" name="Google Shape;523;p27">
              <a:extLst>
                <a:ext uri="{FF2B5EF4-FFF2-40B4-BE49-F238E27FC236}">
                  <a16:creationId xmlns:a16="http://schemas.microsoft.com/office/drawing/2014/main" id="{22977909-B108-4B0F-9B25-789F7C594FD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656;p49">
              <a:extLst>
                <a:ext uri="{FF2B5EF4-FFF2-40B4-BE49-F238E27FC236}">
                  <a16:creationId xmlns:a16="http://schemas.microsoft.com/office/drawing/2014/main" id="{3295C727-DB30-4DE7-ADE5-54CB49CD300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5" name="Google Shape;2122;p44">
            <a:extLst>
              <a:ext uri="{FF2B5EF4-FFF2-40B4-BE49-F238E27FC236}">
                <a16:creationId xmlns:a16="http://schemas.microsoft.com/office/drawing/2014/main" id="{5FEC4A10-31EB-4B4E-BF0B-EFD054B3BA82}"/>
              </a:ext>
            </a:extLst>
          </p:cNvPr>
          <p:cNvGrpSpPr/>
          <p:nvPr/>
        </p:nvGrpSpPr>
        <p:grpSpPr>
          <a:xfrm rot="-2526362">
            <a:off x="9003743" y="1990875"/>
            <a:ext cx="355631" cy="318731"/>
            <a:chOff x="15933525" y="1705100"/>
            <a:chExt cx="266725" cy="239050"/>
          </a:xfrm>
        </p:grpSpPr>
        <p:sp>
          <p:nvSpPr>
            <p:cNvPr id="146" name="Google Shape;2123;p44">
              <a:extLst>
                <a:ext uri="{FF2B5EF4-FFF2-40B4-BE49-F238E27FC236}">
                  <a16:creationId xmlns:a16="http://schemas.microsoft.com/office/drawing/2014/main" id="{D49E92FE-6963-4292-8AD6-B9DFC4F6245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24;p44">
              <a:extLst>
                <a:ext uri="{FF2B5EF4-FFF2-40B4-BE49-F238E27FC236}">
                  <a16:creationId xmlns:a16="http://schemas.microsoft.com/office/drawing/2014/main" id="{A9A13002-CED3-4340-A975-6F634BAB1714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2125;p44">
              <a:extLst>
                <a:ext uri="{FF2B5EF4-FFF2-40B4-BE49-F238E27FC236}">
                  <a16:creationId xmlns:a16="http://schemas.microsoft.com/office/drawing/2014/main" id="{3B36A31B-64EB-4B10-9610-187CA204095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2126;p44">
              <a:extLst>
                <a:ext uri="{FF2B5EF4-FFF2-40B4-BE49-F238E27FC236}">
                  <a16:creationId xmlns:a16="http://schemas.microsoft.com/office/drawing/2014/main" id="{165BB31C-339C-4534-A465-6E10CD4E7996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2127;p44">
              <a:extLst>
                <a:ext uri="{FF2B5EF4-FFF2-40B4-BE49-F238E27FC236}">
                  <a16:creationId xmlns:a16="http://schemas.microsoft.com/office/drawing/2014/main" id="{C34F5460-21CB-419C-A72B-97369023B3B0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2128;p44">
              <a:extLst>
                <a:ext uri="{FF2B5EF4-FFF2-40B4-BE49-F238E27FC236}">
                  <a16:creationId xmlns:a16="http://schemas.microsoft.com/office/drawing/2014/main" id="{D44B9E7B-8211-4470-AB7F-84BA740661F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2129;p44">
              <a:extLst>
                <a:ext uri="{FF2B5EF4-FFF2-40B4-BE49-F238E27FC236}">
                  <a16:creationId xmlns:a16="http://schemas.microsoft.com/office/drawing/2014/main" id="{8CF2818E-7698-4A26-A53F-04BBBDF5FF1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2130;p44">
              <a:extLst>
                <a:ext uri="{FF2B5EF4-FFF2-40B4-BE49-F238E27FC236}">
                  <a16:creationId xmlns:a16="http://schemas.microsoft.com/office/drawing/2014/main" id="{7A08EBAC-23D8-4D9A-A94E-F5C674702C7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2131;p44">
              <a:extLst>
                <a:ext uri="{FF2B5EF4-FFF2-40B4-BE49-F238E27FC236}">
                  <a16:creationId xmlns:a16="http://schemas.microsoft.com/office/drawing/2014/main" id="{681135D0-C1D7-4B1B-A411-11970775BC6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2132;p44">
              <a:extLst>
                <a:ext uri="{FF2B5EF4-FFF2-40B4-BE49-F238E27FC236}">
                  <a16:creationId xmlns:a16="http://schemas.microsoft.com/office/drawing/2014/main" id="{18AC1149-7997-4C9E-8394-665B9D53264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CA3DC6CD-36C3-484A-AEB0-E01BEC5FEB10}"/>
              </a:ext>
            </a:extLst>
          </p:cNvPr>
          <p:cNvGrpSpPr/>
          <p:nvPr/>
        </p:nvGrpSpPr>
        <p:grpSpPr>
          <a:xfrm>
            <a:off x="1959778" y="2762054"/>
            <a:ext cx="1940175" cy="639366"/>
            <a:chOff x="2892613" y="1707208"/>
            <a:chExt cx="2153666" cy="639366"/>
          </a:xfrm>
        </p:grpSpPr>
        <p:grpSp>
          <p:nvGrpSpPr>
            <p:cNvPr id="166" name="กลุ่ม 165">
              <a:extLst>
                <a:ext uri="{FF2B5EF4-FFF2-40B4-BE49-F238E27FC236}">
                  <a16:creationId xmlns:a16="http://schemas.microsoft.com/office/drawing/2014/main" id="{4957DCA5-4F41-44C0-A1C6-3C4FDC94E78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68" name="Google Shape;4035;p55">
                <a:extLst>
                  <a:ext uri="{FF2B5EF4-FFF2-40B4-BE49-F238E27FC236}">
                    <a16:creationId xmlns:a16="http://schemas.microsoft.com/office/drawing/2014/main" id="{357AAF87-0E92-4F97-BDB1-A0711090C23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4036;p55">
                <a:extLst>
                  <a:ext uri="{FF2B5EF4-FFF2-40B4-BE49-F238E27FC236}">
                    <a16:creationId xmlns:a16="http://schemas.microsoft.com/office/drawing/2014/main" id="{2A483CB2-6B30-4CCA-B558-D60980E0C03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7" name="กล่องข้อความ 166">
              <a:extLst>
                <a:ext uri="{FF2B5EF4-FFF2-40B4-BE49-F238E27FC236}">
                  <a16:creationId xmlns:a16="http://schemas.microsoft.com/office/drawing/2014/main" id="{665996C3-0CD8-4E60-915A-AB9FACBAD86C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altLang="th-TH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7</a:t>
              </a:r>
              <a:r>
                <a:rPr kumimoji="0" lang="th-TH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5,0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70" name="Google Shape;972;p53">
            <a:extLst>
              <a:ext uri="{FF2B5EF4-FFF2-40B4-BE49-F238E27FC236}">
                <a16:creationId xmlns:a16="http://schemas.microsoft.com/office/drawing/2014/main" id="{6C168844-ECA0-408A-B88D-2C9EE12F9940}"/>
              </a:ext>
            </a:extLst>
          </p:cNvPr>
          <p:cNvCxnSpPr/>
          <p:nvPr/>
        </p:nvCxnSpPr>
        <p:spPr>
          <a:xfrm>
            <a:off x="4397672" y="32839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71" name="Google Shape;3842;p61">
            <a:extLst>
              <a:ext uri="{FF2B5EF4-FFF2-40B4-BE49-F238E27FC236}">
                <a16:creationId xmlns:a16="http://schemas.microsoft.com/office/drawing/2014/main" id="{DD410FB1-1455-4AF2-9317-A97AE196F67F}"/>
              </a:ext>
            </a:extLst>
          </p:cNvPr>
          <p:cNvSpPr txBox="1"/>
          <p:nvPr/>
        </p:nvSpPr>
        <p:spPr>
          <a:xfrm>
            <a:off x="4378268" y="294561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35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B95199B5-0D4D-4065-84E4-1F26ACD71682}"/>
              </a:ext>
            </a:extLst>
          </p:cNvPr>
          <p:cNvGrpSpPr/>
          <p:nvPr/>
        </p:nvGrpSpPr>
        <p:grpSpPr>
          <a:xfrm>
            <a:off x="1337277" y="2832310"/>
            <a:ext cx="468000" cy="468000"/>
            <a:chOff x="1239484" y="1722687"/>
            <a:chExt cx="468000" cy="468000"/>
          </a:xfrm>
        </p:grpSpPr>
        <p:sp>
          <p:nvSpPr>
            <p:cNvPr id="173" name="Google Shape;523;p27">
              <a:extLst>
                <a:ext uri="{FF2B5EF4-FFF2-40B4-BE49-F238E27FC236}">
                  <a16:creationId xmlns:a16="http://schemas.microsoft.com/office/drawing/2014/main" id="{6B66A8C1-9D43-4ACD-84BE-5E9200C75EB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656;p49">
              <a:extLst>
                <a:ext uri="{FF2B5EF4-FFF2-40B4-BE49-F238E27FC236}">
                  <a16:creationId xmlns:a16="http://schemas.microsoft.com/office/drawing/2014/main" id="{EA39BC0F-7ACC-4EB5-968D-33D04B806DB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75" name="Google Shape;2122;p44">
            <a:extLst>
              <a:ext uri="{FF2B5EF4-FFF2-40B4-BE49-F238E27FC236}">
                <a16:creationId xmlns:a16="http://schemas.microsoft.com/office/drawing/2014/main" id="{76FB156F-FF47-4B93-B329-0C3DA49074B7}"/>
              </a:ext>
            </a:extLst>
          </p:cNvPr>
          <p:cNvGrpSpPr/>
          <p:nvPr/>
        </p:nvGrpSpPr>
        <p:grpSpPr>
          <a:xfrm rot="-2526362">
            <a:off x="3921491" y="3000863"/>
            <a:ext cx="355631" cy="318731"/>
            <a:chOff x="15933525" y="1705100"/>
            <a:chExt cx="266725" cy="239050"/>
          </a:xfrm>
        </p:grpSpPr>
        <p:sp>
          <p:nvSpPr>
            <p:cNvPr id="176" name="Google Shape;2123;p44">
              <a:extLst>
                <a:ext uri="{FF2B5EF4-FFF2-40B4-BE49-F238E27FC236}">
                  <a16:creationId xmlns:a16="http://schemas.microsoft.com/office/drawing/2014/main" id="{1BE591D2-E1E2-492C-B8AC-C0CFEFAB7A6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2124;p44">
              <a:extLst>
                <a:ext uri="{FF2B5EF4-FFF2-40B4-BE49-F238E27FC236}">
                  <a16:creationId xmlns:a16="http://schemas.microsoft.com/office/drawing/2014/main" id="{1B29275B-C5ED-4F9A-A450-94FF739106B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2125;p44">
              <a:extLst>
                <a:ext uri="{FF2B5EF4-FFF2-40B4-BE49-F238E27FC236}">
                  <a16:creationId xmlns:a16="http://schemas.microsoft.com/office/drawing/2014/main" id="{57BC4987-052B-44F2-80D7-0666A5FA068C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2126;p44">
              <a:extLst>
                <a:ext uri="{FF2B5EF4-FFF2-40B4-BE49-F238E27FC236}">
                  <a16:creationId xmlns:a16="http://schemas.microsoft.com/office/drawing/2014/main" id="{BAD4C2AA-C431-46B3-BFB6-A686ECA8610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2127;p44">
              <a:extLst>
                <a:ext uri="{FF2B5EF4-FFF2-40B4-BE49-F238E27FC236}">
                  <a16:creationId xmlns:a16="http://schemas.microsoft.com/office/drawing/2014/main" id="{818463FE-F0CD-4FAC-8C24-1757BE327A9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2128;p44">
              <a:extLst>
                <a:ext uri="{FF2B5EF4-FFF2-40B4-BE49-F238E27FC236}">
                  <a16:creationId xmlns:a16="http://schemas.microsoft.com/office/drawing/2014/main" id="{73D50400-19EF-4AAE-B7E2-88C2153D022D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2129;p44">
              <a:extLst>
                <a:ext uri="{FF2B5EF4-FFF2-40B4-BE49-F238E27FC236}">
                  <a16:creationId xmlns:a16="http://schemas.microsoft.com/office/drawing/2014/main" id="{5DAF5C43-35C5-47C2-AD74-1ED034C5EF4D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2130;p44">
              <a:extLst>
                <a:ext uri="{FF2B5EF4-FFF2-40B4-BE49-F238E27FC236}">
                  <a16:creationId xmlns:a16="http://schemas.microsoft.com/office/drawing/2014/main" id="{458B01C7-1281-4D0C-BE85-78CA975C763B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2131;p44">
              <a:extLst>
                <a:ext uri="{FF2B5EF4-FFF2-40B4-BE49-F238E27FC236}">
                  <a16:creationId xmlns:a16="http://schemas.microsoft.com/office/drawing/2014/main" id="{3CF20AA1-7166-4C47-B656-5F52A5C46F6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2132;p44">
              <a:extLst>
                <a:ext uri="{FF2B5EF4-FFF2-40B4-BE49-F238E27FC236}">
                  <a16:creationId xmlns:a16="http://schemas.microsoft.com/office/drawing/2014/main" id="{1F86ADA9-6CC4-4DB5-A156-755DCB7279E9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A1C3752A-6533-409B-A5C6-C10793371AF0}"/>
              </a:ext>
            </a:extLst>
          </p:cNvPr>
          <p:cNvGrpSpPr/>
          <p:nvPr/>
        </p:nvGrpSpPr>
        <p:grpSpPr>
          <a:xfrm>
            <a:off x="7042030" y="2762054"/>
            <a:ext cx="1940175" cy="639366"/>
            <a:chOff x="2892613" y="1707208"/>
            <a:chExt cx="2153666" cy="639366"/>
          </a:xfrm>
        </p:grpSpPr>
        <p:grpSp>
          <p:nvGrpSpPr>
            <p:cNvPr id="187" name="กลุ่ม 186">
              <a:extLst>
                <a:ext uri="{FF2B5EF4-FFF2-40B4-BE49-F238E27FC236}">
                  <a16:creationId xmlns:a16="http://schemas.microsoft.com/office/drawing/2014/main" id="{FB87CA79-5253-40E8-84A9-5A01EB1385F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89" name="Google Shape;4035;p55">
                <a:extLst>
                  <a:ext uri="{FF2B5EF4-FFF2-40B4-BE49-F238E27FC236}">
                    <a16:creationId xmlns:a16="http://schemas.microsoft.com/office/drawing/2014/main" id="{0C86B9AF-C8D7-4C11-95B6-0EC74C2158C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0" name="Google Shape;4036;p55">
                <a:extLst>
                  <a:ext uri="{FF2B5EF4-FFF2-40B4-BE49-F238E27FC236}">
                    <a16:creationId xmlns:a16="http://schemas.microsoft.com/office/drawing/2014/main" id="{9E068CF3-2ABE-444F-8621-6DAD27E9251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8" name="กล่องข้อความ 187">
              <a:extLst>
                <a:ext uri="{FF2B5EF4-FFF2-40B4-BE49-F238E27FC236}">
                  <a16:creationId xmlns:a16="http://schemas.microsoft.com/office/drawing/2014/main" id="{A1AA5661-2FE0-4B89-93CC-AB940DE4BDA5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4,000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91" name="Google Shape;972;p53">
            <a:extLst>
              <a:ext uri="{FF2B5EF4-FFF2-40B4-BE49-F238E27FC236}">
                <a16:creationId xmlns:a16="http://schemas.microsoft.com/office/drawing/2014/main" id="{0E9D2F48-FC93-499C-82C8-7CB13A74CC18}"/>
              </a:ext>
            </a:extLst>
          </p:cNvPr>
          <p:cNvCxnSpPr/>
          <p:nvPr/>
        </p:nvCxnSpPr>
        <p:spPr>
          <a:xfrm>
            <a:off x="9479924" y="32839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92" name="Google Shape;3842;p61">
            <a:extLst>
              <a:ext uri="{FF2B5EF4-FFF2-40B4-BE49-F238E27FC236}">
                <a16:creationId xmlns:a16="http://schemas.microsoft.com/office/drawing/2014/main" id="{C167BD57-7BB3-4683-99D8-7E94BC575B71}"/>
              </a:ext>
            </a:extLst>
          </p:cNvPr>
          <p:cNvSpPr txBox="1"/>
          <p:nvPr/>
        </p:nvSpPr>
        <p:spPr>
          <a:xfrm>
            <a:off x="9460520" y="2936466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32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93" name="กลุ่ม 192">
            <a:extLst>
              <a:ext uri="{FF2B5EF4-FFF2-40B4-BE49-F238E27FC236}">
                <a16:creationId xmlns:a16="http://schemas.microsoft.com/office/drawing/2014/main" id="{65B1066C-A113-4C53-9122-918BE2CA54EF}"/>
              </a:ext>
            </a:extLst>
          </p:cNvPr>
          <p:cNvGrpSpPr/>
          <p:nvPr/>
        </p:nvGrpSpPr>
        <p:grpSpPr>
          <a:xfrm>
            <a:off x="6419529" y="2832310"/>
            <a:ext cx="468000" cy="468000"/>
            <a:chOff x="1239484" y="1722687"/>
            <a:chExt cx="468000" cy="468000"/>
          </a:xfrm>
        </p:grpSpPr>
        <p:sp>
          <p:nvSpPr>
            <p:cNvPr id="196" name="Google Shape;523;p27">
              <a:extLst>
                <a:ext uri="{FF2B5EF4-FFF2-40B4-BE49-F238E27FC236}">
                  <a16:creationId xmlns:a16="http://schemas.microsoft.com/office/drawing/2014/main" id="{FC6D21FC-F8DD-4614-AC81-585317BAFBB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656;p49">
              <a:extLst>
                <a:ext uri="{FF2B5EF4-FFF2-40B4-BE49-F238E27FC236}">
                  <a16:creationId xmlns:a16="http://schemas.microsoft.com/office/drawing/2014/main" id="{0E47572E-DA60-4BF5-8AB5-21D498C127B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0" name="Google Shape;2122;p44">
            <a:extLst>
              <a:ext uri="{FF2B5EF4-FFF2-40B4-BE49-F238E27FC236}">
                <a16:creationId xmlns:a16="http://schemas.microsoft.com/office/drawing/2014/main" id="{1CD4E891-A589-4F55-829F-B23A6159279A}"/>
              </a:ext>
            </a:extLst>
          </p:cNvPr>
          <p:cNvGrpSpPr/>
          <p:nvPr/>
        </p:nvGrpSpPr>
        <p:grpSpPr>
          <a:xfrm rot="-2526362">
            <a:off x="9003743" y="3000863"/>
            <a:ext cx="355631" cy="318731"/>
            <a:chOff x="15933525" y="1705100"/>
            <a:chExt cx="266725" cy="239050"/>
          </a:xfrm>
        </p:grpSpPr>
        <p:sp>
          <p:nvSpPr>
            <p:cNvPr id="201" name="Google Shape;2123;p44">
              <a:extLst>
                <a:ext uri="{FF2B5EF4-FFF2-40B4-BE49-F238E27FC236}">
                  <a16:creationId xmlns:a16="http://schemas.microsoft.com/office/drawing/2014/main" id="{E5007C37-9742-43C9-B5F8-9730F07C26B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2124;p44">
              <a:extLst>
                <a:ext uri="{FF2B5EF4-FFF2-40B4-BE49-F238E27FC236}">
                  <a16:creationId xmlns:a16="http://schemas.microsoft.com/office/drawing/2014/main" id="{AF8B056E-A63D-4E8B-84B7-3B19E356AA4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2125;p44">
              <a:extLst>
                <a:ext uri="{FF2B5EF4-FFF2-40B4-BE49-F238E27FC236}">
                  <a16:creationId xmlns:a16="http://schemas.microsoft.com/office/drawing/2014/main" id="{E4BD7761-B5D8-4FEA-998D-B546F4540999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2126;p44">
              <a:extLst>
                <a:ext uri="{FF2B5EF4-FFF2-40B4-BE49-F238E27FC236}">
                  <a16:creationId xmlns:a16="http://schemas.microsoft.com/office/drawing/2014/main" id="{06D10264-D33D-43DA-ABC8-E390DB477F3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2127;p44">
              <a:extLst>
                <a:ext uri="{FF2B5EF4-FFF2-40B4-BE49-F238E27FC236}">
                  <a16:creationId xmlns:a16="http://schemas.microsoft.com/office/drawing/2014/main" id="{5C19F4EF-4E6D-47FB-AC05-1CD1A8D9587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2128;p44">
              <a:extLst>
                <a:ext uri="{FF2B5EF4-FFF2-40B4-BE49-F238E27FC236}">
                  <a16:creationId xmlns:a16="http://schemas.microsoft.com/office/drawing/2014/main" id="{E2E473D2-88BD-49D6-B662-B428477FB7E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2129;p44">
              <a:extLst>
                <a:ext uri="{FF2B5EF4-FFF2-40B4-BE49-F238E27FC236}">
                  <a16:creationId xmlns:a16="http://schemas.microsoft.com/office/drawing/2014/main" id="{1BCE1762-A0C6-4EAC-BE6F-E1E3936FAB4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2130;p44">
              <a:extLst>
                <a:ext uri="{FF2B5EF4-FFF2-40B4-BE49-F238E27FC236}">
                  <a16:creationId xmlns:a16="http://schemas.microsoft.com/office/drawing/2014/main" id="{44856D70-F437-4565-9520-D1B666F2ACF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2131;p44">
              <a:extLst>
                <a:ext uri="{FF2B5EF4-FFF2-40B4-BE49-F238E27FC236}">
                  <a16:creationId xmlns:a16="http://schemas.microsoft.com/office/drawing/2014/main" id="{355EB3D0-6AB0-4825-BFC9-03F788DAC88A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2132;p44">
              <a:extLst>
                <a:ext uri="{FF2B5EF4-FFF2-40B4-BE49-F238E27FC236}">
                  <a16:creationId xmlns:a16="http://schemas.microsoft.com/office/drawing/2014/main" id="{C5D816F4-0AC3-43E0-8C26-0E11FDF4730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16" name="กลุ่ม 415">
            <a:extLst>
              <a:ext uri="{FF2B5EF4-FFF2-40B4-BE49-F238E27FC236}">
                <a16:creationId xmlns:a16="http://schemas.microsoft.com/office/drawing/2014/main" id="{CB30D52B-89EB-454F-A878-DEBEBAA3DA1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17" name="รูปแบบอิสระ: รูปร่าง 416">
              <a:extLst>
                <a:ext uri="{FF2B5EF4-FFF2-40B4-BE49-F238E27FC236}">
                  <a16:creationId xmlns:a16="http://schemas.microsoft.com/office/drawing/2014/main" id="{2195993E-9F5A-431A-841A-85E0133D0F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8" name="รูปแบบอิสระ: รูปร่าง 417">
              <a:extLst>
                <a:ext uri="{FF2B5EF4-FFF2-40B4-BE49-F238E27FC236}">
                  <a16:creationId xmlns:a16="http://schemas.microsoft.com/office/drawing/2014/main" id="{48D53611-C594-41C7-A457-27277F5296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19" name="กลุ่ม 418">
            <a:extLst>
              <a:ext uri="{FF2B5EF4-FFF2-40B4-BE49-F238E27FC236}">
                <a16:creationId xmlns:a16="http://schemas.microsoft.com/office/drawing/2014/main" id="{EB46DCDF-1809-4ADC-8B65-181900684D3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20" name="รูปแบบอิสระ: รูปร่าง 419">
              <a:extLst>
                <a:ext uri="{FF2B5EF4-FFF2-40B4-BE49-F238E27FC236}">
                  <a16:creationId xmlns:a16="http://schemas.microsoft.com/office/drawing/2014/main" id="{365E1470-5BFF-4F5C-BB52-FE9EB549BD0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1" name="รูปแบบอิสระ: รูปร่าง 420">
              <a:extLst>
                <a:ext uri="{FF2B5EF4-FFF2-40B4-BE49-F238E27FC236}">
                  <a16:creationId xmlns:a16="http://schemas.microsoft.com/office/drawing/2014/main" id="{9946DA83-346C-45C5-BD45-B217929852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2" name="กลุ่ม 421">
            <a:extLst>
              <a:ext uri="{FF2B5EF4-FFF2-40B4-BE49-F238E27FC236}">
                <a16:creationId xmlns:a16="http://schemas.microsoft.com/office/drawing/2014/main" id="{CFB0F86D-5332-4891-AEE3-B7CE65D53A9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23" name="รูปแบบอิสระ: รูปร่าง 422">
              <a:extLst>
                <a:ext uri="{FF2B5EF4-FFF2-40B4-BE49-F238E27FC236}">
                  <a16:creationId xmlns:a16="http://schemas.microsoft.com/office/drawing/2014/main" id="{C97FCA1A-C552-4E17-BDCB-28EE0900BD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4" name="รูปแบบอิสระ: รูปร่าง 423">
              <a:extLst>
                <a:ext uri="{FF2B5EF4-FFF2-40B4-BE49-F238E27FC236}">
                  <a16:creationId xmlns:a16="http://schemas.microsoft.com/office/drawing/2014/main" id="{B327FCED-2813-44A2-9A14-25B0208C29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5" name="กลุ่ม 424">
            <a:extLst>
              <a:ext uri="{FF2B5EF4-FFF2-40B4-BE49-F238E27FC236}">
                <a16:creationId xmlns:a16="http://schemas.microsoft.com/office/drawing/2014/main" id="{7A487F4F-BA4E-4CAF-99B3-2A6BB6AA128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26" name="รูปแบบอิสระ: รูปร่าง 425">
              <a:extLst>
                <a:ext uri="{FF2B5EF4-FFF2-40B4-BE49-F238E27FC236}">
                  <a16:creationId xmlns:a16="http://schemas.microsoft.com/office/drawing/2014/main" id="{BFF9D5B0-8DFB-4A04-84E0-91C03D74B7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7" name="รูปแบบอิสระ: รูปร่าง 426">
              <a:extLst>
                <a:ext uri="{FF2B5EF4-FFF2-40B4-BE49-F238E27FC236}">
                  <a16:creationId xmlns:a16="http://schemas.microsoft.com/office/drawing/2014/main" id="{C5163C0A-1C26-4B8A-93DA-B970FF55D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8" name="กลุ่ม 427">
            <a:extLst>
              <a:ext uri="{FF2B5EF4-FFF2-40B4-BE49-F238E27FC236}">
                <a16:creationId xmlns:a16="http://schemas.microsoft.com/office/drawing/2014/main" id="{1F717306-1ECE-49C1-A475-B22EFD5FA2C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29" name="รูปแบบอิสระ: รูปร่าง 428">
              <a:extLst>
                <a:ext uri="{FF2B5EF4-FFF2-40B4-BE49-F238E27FC236}">
                  <a16:creationId xmlns:a16="http://schemas.microsoft.com/office/drawing/2014/main" id="{FC4FFB91-2F32-4D06-BFC1-09CCA9572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30" name="รูปแบบอิสระ: รูปร่าง 429">
              <a:extLst>
                <a:ext uri="{FF2B5EF4-FFF2-40B4-BE49-F238E27FC236}">
                  <a16:creationId xmlns:a16="http://schemas.microsoft.com/office/drawing/2014/main" id="{1E3B5627-9716-492E-9BD7-BDD0DE2970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1" name="กลุ่ม 430">
            <a:extLst>
              <a:ext uri="{FF2B5EF4-FFF2-40B4-BE49-F238E27FC236}">
                <a16:creationId xmlns:a16="http://schemas.microsoft.com/office/drawing/2014/main" id="{8A8D9A3E-F1A6-47A3-AF60-D7FC005B9A9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32" name="รูปแบบอิสระ: รูปร่าง 431">
              <a:extLst>
                <a:ext uri="{FF2B5EF4-FFF2-40B4-BE49-F238E27FC236}">
                  <a16:creationId xmlns:a16="http://schemas.microsoft.com/office/drawing/2014/main" id="{A215D025-3A03-4449-A31B-42C0CFA2437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33" name="รูปแบบอิสระ: รูปร่าง 432">
              <a:extLst>
                <a:ext uri="{FF2B5EF4-FFF2-40B4-BE49-F238E27FC236}">
                  <a16:creationId xmlns:a16="http://schemas.microsoft.com/office/drawing/2014/main" id="{47F7E9A9-1DCD-459D-98D5-63ACFA0FEF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4" name="กลุ่ม 433">
            <a:extLst>
              <a:ext uri="{FF2B5EF4-FFF2-40B4-BE49-F238E27FC236}">
                <a16:creationId xmlns:a16="http://schemas.microsoft.com/office/drawing/2014/main" id="{37CD4E0B-5A6C-4D2F-AC98-BF7E1081444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35" name="รูปแบบอิสระ: รูปร่าง 434">
              <a:extLst>
                <a:ext uri="{FF2B5EF4-FFF2-40B4-BE49-F238E27FC236}">
                  <a16:creationId xmlns:a16="http://schemas.microsoft.com/office/drawing/2014/main" id="{7F0C24F7-A81B-4D1B-9749-8B4F896341B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36" name="รูปแบบอิสระ: รูปร่าง 435">
              <a:extLst>
                <a:ext uri="{FF2B5EF4-FFF2-40B4-BE49-F238E27FC236}">
                  <a16:creationId xmlns:a16="http://schemas.microsoft.com/office/drawing/2014/main" id="{49614FE7-BE4D-47D7-9F95-E291B38F0A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4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83A40A-1BDB-4456-917A-403A86C9E4C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5B6143D-2501-4F9B-8E1E-0334B0D0605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1534C5-2FA2-43F4-9D5B-20DE4585C02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C8BC137-B6BA-4350-BAEF-09C675F7544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44E627B-052A-4AF8-A7B8-62FA28B884B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7A4B66D-B139-45E3-9E2C-2A4014F5E17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443" name="รูปภาพ 442">
            <a:hlinkClick r:id="rId11" action="ppaction://hlinksldjump"/>
            <a:extLst>
              <a:ext uri="{FF2B5EF4-FFF2-40B4-BE49-F238E27FC236}">
                <a16:creationId xmlns:a16="http://schemas.microsoft.com/office/drawing/2014/main" id="{7FD8672F-B351-424F-9E67-553B27A876E2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3ED15F44-A225-411B-A786-2AE28A5A4584}"/>
              </a:ext>
            </a:extLst>
          </p:cNvPr>
          <p:cNvGrpSpPr/>
          <p:nvPr/>
        </p:nvGrpSpPr>
        <p:grpSpPr>
          <a:xfrm>
            <a:off x="2170063" y="4204792"/>
            <a:ext cx="5481408" cy="1691987"/>
            <a:chOff x="7564338" y="2593989"/>
            <a:chExt cx="3650261" cy="1134846"/>
          </a:xfrm>
        </p:grpSpPr>
        <p:sp>
          <p:nvSpPr>
            <p:cNvPr id="262" name="วงรี 5">
              <a:extLst>
                <a:ext uri="{FF2B5EF4-FFF2-40B4-BE49-F238E27FC236}">
                  <a16:creationId xmlns:a16="http://schemas.microsoft.com/office/drawing/2014/main" id="{51F5C888-E61B-4CBB-BF8C-621B38790610}"/>
                </a:ext>
              </a:extLst>
            </p:cNvPr>
            <p:cNvSpPr/>
            <p:nvPr/>
          </p:nvSpPr>
          <p:spPr>
            <a:xfrm>
              <a:off x="7564338" y="2593989"/>
              <a:ext cx="3650261" cy="1134846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3" name="กล่องข้อความ 262">
              <a:extLst>
                <a:ext uri="{FF2B5EF4-FFF2-40B4-BE49-F238E27FC236}">
                  <a16:creationId xmlns:a16="http://schemas.microsoft.com/office/drawing/2014/main" id="{3103C412-37A8-4114-AFE9-1C14D01225FD}"/>
                </a:ext>
              </a:extLst>
            </p:cNvPr>
            <p:cNvSpPr txBox="1"/>
            <p:nvPr/>
          </p:nvSpPr>
          <p:spPr>
            <a:xfrm>
              <a:off x="7806165" y="2760026"/>
              <a:ext cx="3277672" cy="8670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จำนวนหนึ่งหลักคูณกับ 1,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2,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3,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... 9,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000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หาผลคูณโดยนำจำนวนหนึ่งหลักนั้นคูณกับ 1 2 3 ... 9 แล้วเติม 0 ต่อท้าย </a:t>
              </a:r>
              <a:r>
                <a:rPr lang="th-TH" sz="2600" b="1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ตัว</a:t>
              </a:r>
            </a:p>
          </p:txBody>
        </p:sp>
      </p:grpSp>
      <p:grpSp>
        <p:nvGrpSpPr>
          <p:cNvPr id="264" name="Google Shape;1781;p44">
            <a:extLst>
              <a:ext uri="{FF2B5EF4-FFF2-40B4-BE49-F238E27FC236}">
                <a16:creationId xmlns:a16="http://schemas.microsoft.com/office/drawing/2014/main" id="{22A80699-C815-4E6B-B42B-37E474EDF0FC}"/>
              </a:ext>
            </a:extLst>
          </p:cNvPr>
          <p:cNvGrpSpPr/>
          <p:nvPr/>
        </p:nvGrpSpPr>
        <p:grpSpPr>
          <a:xfrm flipH="1">
            <a:off x="7862895" y="3857824"/>
            <a:ext cx="2175029" cy="2136674"/>
            <a:chOff x="796190" y="1808363"/>
            <a:chExt cx="2081146" cy="2026471"/>
          </a:xfrm>
        </p:grpSpPr>
        <p:grpSp>
          <p:nvGrpSpPr>
            <p:cNvPr id="265" name="Google Shape;1782;p44">
              <a:extLst>
                <a:ext uri="{FF2B5EF4-FFF2-40B4-BE49-F238E27FC236}">
                  <a16:creationId xmlns:a16="http://schemas.microsoft.com/office/drawing/2014/main" id="{321D4874-84E8-41D4-9622-456AF63D1218}"/>
                </a:ext>
              </a:extLst>
            </p:cNvPr>
            <p:cNvGrpSpPr/>
            <p:nvPr/>
          </p:nvGrpSpPr>
          <p:grpSpPr>
            <a:xfrm>
              <a:off x="796190" y="1808363"/>
              <a:ext cx="2081146" cy="2026471"/>
              <a:chOff x="720000" y="1839470"/>
              <a:chExt cx="1999564" cy="1947032"/>
            </a:xfrm>
          </p:grpSpPr>
          <p:sp>
            <p:nvSpPr>
              <p:cNvPr id="278" name="Google Shape;1794;p44">
                <a:extLst>
                  <a:ext uri="{FF2B5EF4-FFF2-40B4-BE49-F238E27FC236}">
                    <a16:creationId xmlns:a16="http://schemas.microsoft.com/office/drawing/2014/main" id="{CD05EAB2-28AB-4D27-B658-6A9AF3590AE9}"/>
                  </a:ext>
                </a:extLst>
              </p:cNvPr>
              <p:cNvSpPr/>
              <p:nvPr/>
            </p:nvSpPr>
            <p:spPr>
              <a:xfrm>
                <a:off x="1503491" y="3039589"/>
                <a:ext cx="1216073" cy="654468"/>
              </a:xfrm>
              <a:custGeom>
                <a:avLst/>
                <a:gdLst/>
                <a:ahLst/>
                <a:cxnLst/>
                <a:rect l="l" t="t" r="r" b="b"/>
                <a:pathLst>
                  <a:path w="14562" h="7837" extrusionOk="0">
                    <a:moveTo>
                      <a:pt x="13292" y="0"/>
                    </a:moveTo>
                    <a:cubicBezTo>
                      <a:pt x="13077" y="0"/>
                      <a:pt x="12845" y="41"/>
                      <a:pt x="12586" y="121"/>
                    </a:cubicBezTo>
                    <a:cubicBezTo>
                      <a:pt x="12276" y="216"/>
                      <a:pt x="11966" y="359"/>
                      <a:pt x="11574" y="573"/>
                    </a:cubicBezTo>
                    <a:cubicBezTo>
                      <a:pt x="11145" y="835"/>
                      <a:pt x="10728" y="1109"/>
                      <a:pt x="10323" y="1395"/>
                    </a:cubicBezTo>
                    <a:cubicBezTo>
                      <a:pt x="10121" y="1550"/>
                      <a:pt x="9907" y="1693"/>
                      <a:pt x="9704" y="1824"/>
                    </a:cubicBezTo>
                    <a:cubicBezTo>
                      <a:pt x="9538" y="1931"/>
                      <a:pt x="9395" y="2038"/>
                      <a:pt x="9216" y="2145"/>
                    </a:cubicBezTo>
                    <a:cubicBezTo>
                      <a:pt x="9014" y="2264"/>
                      <a:pt x="8835" y="2359"/>
                      <a:pt x="8645" y="2478"/>
                    </a:cubicBezTo>
                    <a:cubicBezTo>
                      <a:pt x="8299" y="2693"/>
                      <a:pt x="7918" y="2919"/>
                      <a:pt x="7502" y="3157"/>
                    </a:cubicBezTo>
                    <a:cubicBezTo>
                      <a:pt x="7049" y="3407"/>
                      <a:pt x="6573" y="3669"/>
                      <a:pt x="5966" y="4002"/>
                    </a:cubicBezTo>
                    <a:lnTo>
                      <a:pt x="5918" y="4026"/>
                    </a:lnTo>
                    <a:cubicBezTo>
                      <a:pt x="5680" y="4169"/>
                      <a:pt x="5442" y="4288"/>
                      <a:pt x="5227" y="4407"/>
                    </a:cubicBezTo>
                    <a:cubicBezTo>
                      <a:pt x="4989" y="4526"/>
                      <a:pt x="4751" y="4645"/>
                      <a:pt x="4489" y="4764"/>
                    </a:cubicBezTo>
                    <a:lnTo>
                      <a:pt x="4465" y="4776"/>
                    </a:lnTo>
                    <a:cubicBezTo>
                      <a:pt x="3144" y="5384"/>
                      <a:pt x="1715" y="5896"/>
                      <a:pt x="191" y="6277"/>
                    </a:cubicBezTo>
                    <a:cubicBezTo>
                      <a:pt x="167" y="6277"/>
                      <a:pt x="132" y="6312"/>
                      <a:pt x="120" y="6336"/>
                    </a:cubicBezTo>
                    <a:cubicBezTo>
                      <a:pt x="84" y="6336"/>
                      <a:pt x="60" y="6348"/>
                      <a:pt x="24" y="6384"/>
                    </a:cubicBezTo>
                    <a:cubicBezTo>
                      <a:pt x="13" y="6408"/>
                      <a:pt x="1" y="6443"/>
                      <a:pt x="1" y="6467"/>
                    </a:cubicBezTo>
                    <a:cubicBezTo>
                      <a:pt x="1" y="6503"/>
                      <a:pt x="13" y="6527"/>
                      <a:pt x="48" y="6550"/>
                    </a:cubicBezTo>
                    <a:cubicBezTo>
                      <a:pt x="322" y="6789"/>
                      <a:pt x="667" y="6991"/>
                      <a:pt x="1060" y="7170"/>
                    </a:cubicBezTo>
                    <a:cubicBezTo>
                      <a:pt x="1215" y="7241"/>
                      <a:pt x="1382" y="7300"/>
                      <a:pt x="1608" y="7384"/>
                    </a:cubicBezTo>
                    <a:cubicBezTo>
                      <a:pt x="1787" y="7443"/>
                      <a:pt x="1977" y="7503"/>
                      <a:pt x="2168" y="7562"/>
                    </a:cubicBezTo>
                    <a:cubicBezTo>
                      <a:pt x="2501" y="7646"/>
                      <a:pt x="2858" y="7717"/>
                      <a:pt x="3215" y="7765"/>
                    </a:cubicBezTo>
                    <a:cubicBezTo>
                      <a:pt x="3596" y="7824"/>
                      <a:pt x="4013" y="7836"/>
                      <a:pt x="4418" y="7836"/>
                    </a:cubicBezTo>
                    <a:cubicBezTo>
                      <a:pt x="5132" y="7836"/>
                      <a:pt x="5894" y="7753"/>
                      <a:pt x="6680" y="7562"/>
                    </a:cubicBezTo>
                    <a:cubicBezTo>
                      <a:pt x="7394" y="7396"/>
                      <a:pt x="8121" y="7146"/>
                      <a:pt x="8847" y="6812"/>
                    </a:cubicBezTo>
                    <a:cubicBezTo>
                      <a:pt x="9538" y="6515"/>
                      <a:pt x="10204" y="6146"/>
                      <a:pt x="10859" y="5717"/>
                    </a:cubicBezTo>
                    <a:cubicBezTo>
                      <a:pt x="11169" y="5515"/>
                      <a:pt x="11466" y="5300"/>
                      <a:pt x="11752" y="5086"/>
                    </a:cubicBezTo>
                    <a:cubicBezTo>
                      <a:pt x="12085" y="4848"/>
                      <a:pt x="12359" y="4622"/>
                      <a:pt x="12621" y="4419"/>
                    </a:cubicBezTo>
                    <a:cubicBezTo>
                      <a:pt x="13288" y="3848"/>
                      <a:pt x="13752" y="3336"/>
                      <a:pt x="14074" y="2776"/>
                    </a:cubicBezTo>
                    <a:cubicBezTo>
                      <a:pt x="14264" y="2467"/>
                      <a:pt x="14407" y="2145"/>
                      <a:pt x="14479" y="1824"/>
                    </a:cubicBezTo>
                    <a:cubicBezTo>
                      <a:pt x="14550" y="1526"/>
                      <a:pt x="14562" y="1252"/>
                      <a:pt x="14526" y="978"/>
                    </a:cubicBezTo>
                    <a:cubicBezTo>
                      <a:pt x="14502" y="859"/>
                      <a:pt x="14467" y="740"/>
                      <a:pt x="14407" y="621"/>
                    </a:cubicBezTo>
                    <a:cubicBezTo>
                      <a:pt x="14360" y="514"/>
                      <a:pt x="14288" y="431"/>
                      <a:pt x="14193" y="323"/>
                    </a:cubicBezTo>
                    <a:cubicBezTo>
                      <a:pt x="14026" y="157"/>
                      <a:pt x="13812" y="38"/>
                      <a:pt x="13550" y="2"/>
                    </a:cubicBezTo>
                    <a:cubicBezTo>
                      <a:pt x="13526" y="14"/>
                      <a:pt x="13514" y="14"/>
                      <a:pt x="13502" y="14"/>
                    </a:cubicBezTo>
                    <a:cubicBezTo>
                      <a:pt x="13434" y="5"/>
                      <a:pt x="13364" y="0"/>
                      <a:pt x="13292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9" name="Google Shape;1795;p44">
                <a:extLst>
                  <a:ext uri="{FF2B5EF4-FFF2-40B4-BE49-F238E27FC236}">
                    <a16:creationId xmlns:a16="http://schemas.microsoft.com/office/drawing/2014/main" id="{D5BF8C2E-95E2-4DCA-AA82-B63FFE2A0C38}"/>
                  </a:ext>
                </a:extLst>
              </p:cNvPr>
              <p:cNvSpPr/>
              <p:nvPr/>
            </p:nvSpPr>
            <p:spPr>
              <a:xfrm>
                <a:off x="1534307" y="3036750"/>
                <a:ext cx="1091810" cy="528034"/>
              </a:xfrm>
              <a:custGeom>
                <a:avLst/>
                <a:gdLst/>
                <a:ahLst/>
                <a:cxnLst/>
                <a:rect l="l" t="t" r="r" b="b"/>
                <a:pathLst>
                  <a:path w="13074" h="6323" extrusionOk="0">
                    <a:moveTo>
                      <a:pt x="13026" y="0"/>
                    </a:moveTo>
                    <a:cubicBezTo>
                      <a:pt x="12871" y="0"/>
                      <a:pt x="12729" y="12"/>
                      <a:pt x="12562" y="48"/>
                    </a:cubicBezTo>
                    <a:cubicBezTo>
                      <a:pt x="12419" y="72"/>
                      <a:pt x="12252" y="107"/>
                      <a:pt x="12097" y="167"/>
                    </a:cubicBezTo>
                    <a:cubicBezTo>
                      <a:pt x="11788" y="274"/>
                      <a:pt x="11490" y="405"/>
                      <a:pt x="11205" y="548"/>
                    </a:cubicBezTo>
                    <a:cubicBezTo>
                      <a:pt x="10931" y="703"/>
                      <a:pt x="10657" y="869"/>
                      <a:pt x="10371" y="1024"/>
                    </a:cubicBezTo>
                    <a:lnTo>
                      <a:pt x="9931" y="1298"/>
                    </a:lnTo>
                    <a:cubicBezTo>
                      <a:pt x="9764" y="1405"/>
                      <a:pt x="9597" y="1489"/>
                      <a:pt x="9442" y="1596"/>
                    </a:cubicBezTo>
                    <a:cubicBezTo>
                      <a:pt x="9216" y="1727"/>
                      <a:pt x="8990" y="1881"/>
                      <a:pt x="8788" y="2012"/>
                    </a:cubicBezTo>
                    <a:cubicBezTo>
                      <a:pt x="8788" y="2012"/>
                      <a:pt x="8764" y="2012"/>
                      <a:pt x="8764" y="2024"/>
                    </a:cubicBezTo>
                    <a:cubicBezTo>
                      <a:pt x="8514" y="2183"/>
                      <a:pt x="8254" y="2353"/>
                      <a:pt x="8014" y="2513"/>
                    </a:cubicBezTo>
                    <a:lnTo>
                      <a:pt x="8014" y="2513"/>
                    </a:lnTo>
                    <a:lnTo>
                      <a:pt x="8014" y="2512"/>
                    </a:lnTo>
                    <a:lnTo>
                      <a:pt x="8014" y="2512"/>
                    </a:lnTo>
                    <a:cubicBezTo>
                      <a:pt x="8014" y="2512"/>
                      <a:pt x="7996" y="2512"/>
                      <a:pt x="7991" y="2527"/>
                    </a:cubicBezTo>
                    <a:lnTo>
                      <a:pt x="7991" y="2527"/>
                    </a:lnTo>
                    <a:cubicBezTo>
                      <a:pt x="7987" y="2530"/>
                      <a:pt x="7982" y="2533"/>
                      <a:pt x="7978" y="2536"/>
                    </a:cubicBezTo>
                    <a:cubicBezTo>
                      <a:pt x="7335" y="2929"/>
                      <a:pt x="6704" y="3334"/>
                      <a:pt x="6061" y="3727"/>
                    </a:cubicBezTo>
                    <a:cubicBezTo>
                      <a:pt x="5418" y="4096"/>
                      <a:pt x="4763" y="4453"/>
                      <a:pt x="4096" y="4751"/>
                    </a:cubicBezTo>
                    <a:lnTo>
                      <a:pt x="3287" y="5108"/>
                    </a:lnTo>
                    <a:cubicBezTo>
                      <a:pt x="3025" y="5227"/>
                      <a:pt x="2751" y="5334"/>
                      <a:pt x="2477" y="5429"/>
                    </a:cubicBezTo>
                    <a:cubicBezTo>
                      <a:pt x="2203" y="5537"/>
                      <a:pt x="1918" y="5644"/>
                      <a:pt x="1656" y="5727"/>
                    </a:cubicBezTo>
                    <a:cubicBezTo>
                      <a:pt x="1370" y="5834"/>
                      <a:pt x="1084" y="5930"/>
                      <a:pt x="810" y="6025"/>
                    </a:cubicBezTo>
                    <a:lnTo>
                      <a:pt x="822" y="6025"/>
                    </a:lnTo>
                    <a:cubicBezTo>
                      <a:pt x="548" y="6120"/>
                      <a:pt x="286" y="6191"/>
                      <a:pt x="36" y="6263"/>
                    </a:cubicBezTo>
                    <a:cubicBezTo>
                      <a:pt x="13" y="6263"/>
                      <a:pt x="1" y="6287"/>
                      <a:pt x="1" y="6299"/>
                    </a:cubicBezTo>
                    <a:cubicBezTo>
                      <a:pt x="1" y="6311"/>
                      <a:pt x="13" y="6322"/>
                      <a:pt x="36" y="6322"/>
                    </a:cubicBezTo>
                    <a:lnTo>
                      <a:pt x="1144" y="6013"/>
                    </a:lnTo>
                    <a:cubicBezTo>
                      <a:pt x="1322" y="5965"/>
                      <a:pt x="1501" y="5906"/>
                      <a:pt x="1680" y="5870"/>
                    </a:cubicBezTo>
                    <a:cubicBezTo>
                      <a:pt x="1858" y="5810"/>
                      <a:pt x="2037" y="5763"/>
                      <a:pt x="2215" y="5703"/>
                    </a:cubicBezTo>
                    <a:cubicBezTo>
                      <a:pt x="2382" y="5644"/>
                      <a:pt x="2561" y="5596"/>
                      <a:pt x="2727" y="5537"/>
                    </a:cubicBezTo>
                    <a:cubicBezTo>
                      <a:pt x="2894" y="5477"/>
                      <a:pt x="3073" y="5418"/>
                      <a:pt x="3227" y="5358"/>
                    </a:cubicBezTo>
                    <a:cubicBezTo>
                      <a:pt x="3573" y="5239"/>
                      <a:pt x="3906" y="5084"/>
                      <a:pt x="4227" y="4953"/>
                    </a:cubicBezTo>
                    <a:cubicBezTo>
                      <a:pt x="4561" y="4810"/>
                      <a:pt x="4882" y="4644"/>
                      <a:pt x="5216" y="4477"/>
                    </a:cubicBezTo>
                    <a:cubicBezTo>
                      <a:pt x="5537" y="4298"/>
                      <a:pt x="5871" y="4108"/>
                      <a:pt x="6192" y="3917"/>
                    </a:cubicBezTo>
                    <a:cubicBezTo>
                      <a:pt x="6847" y="3524"/>
                      <a:pt x="7490" y="3108"/>
                      <a:pt x="8133" y="2703"/>
                    </a:cubicBezTo>
                    <a:cubicBezTo>
                      <a:pt x="8287" y="2608"/>
                      <a:pt x="8454" y="2501"/>
                      <a:pt x="8609" y="2393"/>
                    </a:cubicBezTo>
                    <a:cubicBezTo>
                      <a:pt x="8680" y="2346"/>
                      <a:pt x="8752" y="2286"/>
                      <a:pt x="8847" y="2251"/>
                    </a:cubicBezTo>
                    <a:cubicBezTo>
                      <a:pt x="8859" y="2227"/>
                      <a:pt x="8883" y="2215"/>
                      <a:pt x="8907" y="2215"/>
                    </a:cubicBezTo>
                    <a:cubicBezTo>
                      <a:pt x="8907" y="2215"/>
                      <a:pt x="8919" y="2215"/>
                      <a:pt x="8919" y="2203"/>
                    </a:cubicBezTo>
                    <a:cubicBezTo>
                      <a:pt x="8930" y="2191"/>
                      <a:pt x="8942" y="2167"/>
                      <a:pt x="8978" y="2167"/>
                    </a:cubicBezTo>
                    <a:lnTo>
                      <a:pt x="9109" y="2084"/>
                    </a:lnTo>
                    <a:cubicBezTo>
                      <a:pt x="9276" y="1977"/>
                      <a:pt x="9442" y="1870"/>
                      <a:pt x="9585" y="1786"/>
                    </a:cubicBezTo>
                    <a:cubicBezTo>
                      <a:pt x="9835" y="1631"/>
                      <a:pt x="10097" y="1477"/>
                      <a:pt x="10347" y="1322"/>
                    </a:cubicBezTo>
                    <a:cubicBezTo>
                      <a:pt x="10550" y="1191"/>
                      <a:pt x="10776" y="1060"/>
                      <a:pt x="10990" y="917"/>
                    </a:cubicBezTo>
                    <a:cubicBezTo>
                      <a:pt x="11205" y="786"/>
                      <a:pt x="11431" y="655"/>
                      <a:pt x="11669" y="524"/>
                    </a:cubicBezTo>
                    <a:cubicBezTo>
                      <a:pt x="11895" y="405"/>
                      <a:pt x="12133" y="298"/>
                      <a:pt x="12383" y="203"/>
                    </a:cubicBezTo>
                    <a:lnTo>
                      <a:pt x="12371" y="203"/>
                    </a:lnTo>
                    <a:cubicBezTo>
                      <a:pt x="12562" y="143"/>
                      <a:pt x="12776" y="107"/>
                      <a:pt x="12979" y="84"/>
                    </a:cubicBezTo>
                    <a:lnTo>
                      <a:pt x="13038" y="84"/>
                    </a:lnTo>
                    <a:cubicBezTo>
                      <a:pt x="13050" y="84"/>
                      <a:pt x="13074" y="72"/>
                      <a:pt x="13074" y="60"/>
                    </a:cubicBezTo>
                    <a:cubicBezTo>
                      <a:pt x="13053" y="39"/>
                      <a:pt x="13050" y="18"/>
                      <a:pt x="13034" y="6"/>
                    </a:cubicBezTo>
                    <a:lnTo>
                      <a:pt x="13034" y="6"/>
                    </a:lnTo>
                    <a:cubicBezTo>
                      <a:pt x="13037" y="5"/>
                      <a:pt x="13034" y="0"/>
                      <a:pt x="13026" y="0"/>
                    </a:cubicBezTo>
                    <a:lnTo>
                      <a:pt x="13026" y="0"/>
                    </a:lnTo>
                    <a:cubicBezTo>
                      <a:pt x="13026" y="0"/>
                      <a:pt x="13026" y="0"/>
                      <a:pt x="13026" y="0"/>
                    </a:cubicBezTo>
                    <a:close/>
                  </a:path>
                </a:pathLst>
              </a:custGeom>
              <a:solidFill>
                <a:srgbClr val="BD527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0" name="Google Shape;1796;p44">
                <a:extLst>
                  <a:ext uri="{FF2B5EF4-FFF2-40B4-BE49-F238E27FC236}">
                    <a16:creationId xmlns:a16="http://schemas.microsoft.com/office/drawing/2014/main" id="{1B63B11E-7544-405B-9F97-89FB31A7F5B5}"/>
                  </a:ext>
                </a:extLst>
              </p:cNvPr>
              <p:cNvSpPr/>
              <p:nvPr/>
            </p:nvSpPr>
            <p:spPr>
              <a:xfrm>
                <a:off x="2583277" y="3057878"/>
                <a:ext cx="82675" cy="56119"/>
              </a:xfrm>
              <a:custGeom>
                <a:avLst/>
                <a:gdLst/>
                <a:ahLst/>
                <a:cxnLst/>
                <a:rect l="l" t="t" r="r" b="b"/>
                <a:pathLst>
                  <a:path w="990" h="672" extrusionOk="0">
                    <a:moveTo>
                      <a:pt x="743" y="0"/>
                    </a:moveTo>
                    <a:cubicBezTo>
                      <a:pt x="721" y="0"/>
                      <a:pt x="703" y="9"/>
                      <a:pt x="691" y="21"/>
                    </a:cubicBezTo>
                    <a:cubicBezTo>
                      <a:pt x="584" y="57"/>
                      <a:pt x="489" y="116"/>
                      <a:pt x="406" y="176"/>
                    </a:cubicBezTo>
                    <a:cubicBezTo>
                      <a:pt x="298" y="235"/>
                      <a:pt x="215" y="319"/>
                      <a:pt x="108" y="378"/>
                    </a:cubicBezTo>
                    <a:cubicBezTo>
                      <a:pt x="37" y="414"/>
                      <a:pt x="1" y="521"/>
                      <a:pt x="60" y="593"/>
                    </a:cubicBezTo>
                    <a:cubicBezTo>
                      <a:pt x="92" y="647"/>
                      <a:pt x="148" y="671"/>
                      <a:pt x="204" y="671"/>
                    </a:cubicBezTo>
                    <a:cubicBezTo>
                      <a:pt x="233" y="671"/>
                      <a:pt x="262" y="664"/>
                      <a:pt x="287" y="652"/>
                    </a:cubicBezTo>
                    <a:cubicBezTo>
                      <a:pt x="370" y="593"/>
                      <a:pt x="477" y="557"/>
                      <a:pt x="572" y="509"/>
                    </a:cubicBezTo>
                    <a:cubicBezTo>
                      <a:pt x="668" y="450"/>
                      <a:pt x="775" y="402"/>
                      <a:pt x="882" y="343"/>
                    </a:cubicBezTo>
                    <a:cubicBezTo>
                      <a:pt x="953" y="295"/>
                      <a:pt x="989" y="176"/>
                      <a:pt x="941" y="104"/>
                    </a:cubicBezTo>
                    <a:cubicBezTo>
                      <a:pt x="906" y="57"/>
                      <a:pt x="882" y="45"/>
                      <a:pt x="834" y="33"/>
                    </a:cubicBezTo>
                    <a:lnTo>
                      <a:pt x="822" y="33"/>
                    </a:lnTo>
                    <a:cubicBezTo>
                      <a:pt x="793" y="9"/>
                      <a:pt x="766" y="0"/>
                      <a:pt x="743" y="0"/>
                    </a:cubicBezTo>
                    <a:close/>
                  </a:path>
                </a:pathLst>
              </a:custGeom>
              <a:solidFill>
                <a:srgbClr val="BD527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1" name="Google Shape;1797;p44">
                <a:extLst>
                  <a:ext uri="{FF2B5EF4-FFF2-40B4-BE49-F238E27FC236}">
                    <a16:creationId xmlns:a16="http://schemas.microsoft.com/office/drawing/2014/main" id="{59C47C45-7CD9-43B8-938F-5A385860388F}"/>
                  </a:ext>
                </a:extLst>
              </p:cNvPr>
              <p:cNvSpPr/>
              <p:nvPr/>
            </p:nvSpPr>
            <p:spPr>
              <a:xfrm>
                <a:off x="2623111" y="3101386"/>
                <a:ext cx="68645" cy="6054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25" extrusionOk="0">
                    <a:moveTo>
                      <a:pt x="655" y="0"/>
                    </a:moveTo>
                    <a:cubicBezTo>
                      <a:pt x="607" y="0"/>
                      <a:pt x="572" y="36"/>
                      <a:pt x="536" y="60"/>
                    </a:cubicBezTo>
                    <a:cubicBezTo>
                      <a:pt x="405" y="179"/>
                      <a:pt x="286" y="310"/>
                      <a:pt x="131" y="429"/>
                    </a:cubicBezTo>
                    <a:cubicBezTo>
                      <a:pt x="119" y="453"/>
                      <a:pt x="95" y="464"/>
                      <a:pt x="72" y="476"/>
                    </a:cubicBezTo>
                    <a:cubicBezTo>
                      <a:pt x="48" y="488"/>
                      <a:pt x="36" y="524"/>
                      <a:pt x="12" y="548"/>
                    </a:cubicBezTo>
                    <a:cubicBezTo>
                      <a:pt x="0" y="584"/>
                      <a:pt x="12" y="631"/>
                      <a:pt x="24" y="655"/>
                    </a:cubicBezTo>
                    <a:cubicBezTo>
                      <a:pt x="48" y="695"/>
                      <a:pt x="94" y="725"/>
                      <a:pt x="140" y="725"/>
                    </a:cubicBezTo>
                    <a:cubicBezTo>
                      <a:pt x="162" y="725"/>
                      <a:pt x="183" y="718"/>
                      <a:pt x="202" y="703"/>
                    </a:cubicBezTo>
                    <a:lnTo>
                      <a:pt x="476" y="524"/>
                    </a:lnTo>
                    <a:cubicBezTo>
                      <a:pt x="583" y="464"/>
                      <a:pt x="679" y="393"/>
                      <a:pt x="774" y="310"/>
                    </a:cubicBezTo>
                    <a:cubicBezTo>
                      <a:pt x="798" y="286"/>
                      <a:pt x="822" y="226"/>
                      <a:pt x="822" y="179"/>
                    </a:cubicBezTo>
                    <a:cubicBezTo>
                      <a:pt x="822" y="131"/>
                      <a:pt x="798" y="95"/>
                      <a:pt x="762" y="60"/>
                    </a:cubicBezTo>
                    <a:cubicBezTo>
                      <a:pt x="726" y="36"/>
                      <a:pt x="703" y="12"/>
                      <a:pt x="655" y="12"/>
                    </a:cubicBezTo>
                    <a:cubicBezTo>
                      <a:pt x="667" y="0"/>
                      <a:pt x="667" y="0"/>
                      <a:pt x="65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2" name="Google Shape;1798;p44">
                <a:extLst>
                  <a:ext uri="{FF2B5EF4-FFF2-40B4-BE49-F238E27FC236}">
                    <a16:creationId xmlns:a16="http://schemas.microsoft.com/office/drawing/2014/main" id="{062DF7DB-AE43-4854-8E38-BC932A4786C0}"/>
                  </a:ext>
                </a:extLst>
              </p:cNvPr>
              <p:cNvSpPr/>
              <p:nvPr/>
            </p:nvSpPr>
            <p:spPr>
              <a:xfrm>
                <a:off x="2665868" y="3157004"/>
                <a:ext cx="42757" cy="54031"/>
              </a:xfrm>
              <a:custGeom>
                <a:avLst/>
                <a:gdLst/>
                <a:ahLst/>
                <a:cxnLst/>
                <a:rect l="l" t="t" r="r" b="b"/>
                <a:pathLst>
                  <a:path w="512" h="647" extrusionOk="0">
                    <a:moveTo>
                      <a:pt x="369" y="1"/>
                    </a:moveTo>
                    <a:cubicBezTo>
                      <a:pt x="333" y="1"/>
                      <a:pt x="298" y="25"/>
                      <a:pt x="274" y="49"/>
                    </a:cubicBezTo>
                    <a:cubicBezTo>
                      <a:pt x="238" y="108"/>
                      <a:pt x="202" y="156"/>
                      <a:pt x="179" y="215"/>
                    </a:cubicBezTo>
                    <a:cubicBezTo>
                      <a:pt x="143" y="275"/>
                      <a:pt x="119" y="322"/>
                      <a:pt x="71" y="382"/>
                    </a:cubicBezTo>
                    <a:cubicBezTo>
                      <a:pt x="60" y="394"/>
                      <a:pt x="36" y="418"/>
                      <a:pt x="24" y="441"/>
                    </a:cubicBezTo>
                    <a:cubicBezTo>
                      <a:pt x="12" y="465"/>
                      <a:pt x="0" y="477"/>
                      <a:pt x="0" y="525"/>
                    </a:cubicBezTo>
                    <a:cubicBezTo>
                      <a:pt x="0" y="560"/>
                      <a:pt x="12" y="584"/>
                      <a:pt x="24" y="620"/>
                    </a:cubicBezTo>
                    <a:cubicBezTo>
                      <a:pt x="48" y="638"/>
                      <a:pt x="80" y="647"/>
                      <a:pt x="112" y="647"/>
                    </a:cubicBezTo>
                    <a:cubicBezTo>
                      <a:pt x="143" y="647"/>
                      <a:pt x="173" y="638"/>
                      <a:pt x="191" y="620"/>
                    </a:cubicBezTo>
                    <a:cubicBezTo>
                      <a:pt x="238" y="560"/>
                      <a:pt x="298" y="501"/>
                      <a:pt x="333" y="441"/>
                    </a:cubicBezTo>
                    <a:cubicBezTo>
                      <a:pt x="393" y="358"/>
                      <a:pt x="452" y="299"/>
                      <a:pt x="488" y="215"/>
                    </a:cubicBezTo>
                    <a:cubicBezTo>
                      <a:pt x="512" y="156"/>
                      <a:pt x="500" y="96"/>
                      <a:pt x="452" y="49"/>
                    </a:cubicBezTo>
                    <a:cubicBezTo>
                      <a:pt x="441" y="37"/>
                      <a:pt x="417" y="25"/>
                      <a:pt x="381" y="25"/>
                    </a:cubicBezTo>
                    <a:cubicBezTo>
                      <a:pt x="381" y="1"/>
                      <a:pt x="369" y="1"/>
                      <a:pt x="369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3" name="Google Shape;1799;p44">
                <a:extLst>
                  <a:ext uri="{FF2B5EF4-FFF2-40B4-BE49-F238E27FC236}">
                    <a16:creationId xmlns:a16="http://schemas.microsoft.com/office/drawing/2014/main" id="{4577F489-36C8-42C2-A407-D3D454B47343}"/>
                  </a:ext>
                </a:extLst>
              </p:cNvPr>
              <p:cNvSpPr/>
              <p:nvPr/>
            </p:nvSpPr>
            <p:spPr>
              <a:xfrm>
                <a:off x="1855486" y="3427492"/>
                <a:ext cx="672256" cy="270489"/>
              </a:xfrm>
              <a:custGeom>
                <a:avLst/>
                <a:gdLst/>
                <a:ahLst/>
                <a:cxnLst/>
                <a:rect l="l" t="t" r="r" b="b"/>
                <a:pathLst>
                  <a:path w="8050" h="3239" extrusionOk="0">
                    <a:moveTo>
                      <a:pt x="8013" y="0"/>
                    </a:moveTo>
                    <a:lnTo>
                      <a:pt x="8013" y="0"/>
                    </a:lnTo>
                    <a:cubicBezTo>
                      <a:pt x="8037" y="12"/>
                      <a:pt x="8013" y="12"/>
                      <a:pt x="8013" y="12"/>
                    </a:cubicBezTo>
                    <a:cubicBezTo>
                      <a:pt x="7704" y="262"/>
                      <a:pt x="7382" y="489"/>
                      <a:pt x="7049" y="691"/>
                    </a:cubicBezTo>
                    <a:cubicBezTo>
                      <a:pt x="6707" y="903"/>
                      <a:pt x="6377" y="1104"/>
                      <a:pt x="6035" y="1281"/>
                    </a:cubicBezTo>
                    <a:lnTo>
                      <a:pt x="6035" y="1281"/>
                    </a:lnTo>
                    <a:cubicBezTo>
                      <a:pt x="6036" y="1279"/>
                      <a:pt x="6037" y="1277"/>
                      <a:pt x="6037" y="1274"/>
                    </a:cubicBezTo>
                    <a:lnTo>
                      <a:pt x="6037" y="1274"/>
                    </a:lnTo>
                    <a:cubicBezTo>
                      <a:pt x="5727" y="1441"/>
                      <a:pt x="5406" y="1608"/>
                      <a:pt x="5096" y="1751"/>
                    </a:cubicBezTo>
                    <a:cubicBezTo>
                      <a:pt x="4787" y="1905"/>
                      <a:pt x="4477" y="2048"/>
                      <a:pt x="4144" y="2167"/>
                    </a:cubicBezTo>
                    <a:cubicBezTo>
                      <a:pt x="3989" y="2227"/>
                      <a:pt x="3822" y="2298"/>
                      <a:pt x="3656" y="2358"/>
                    </a:cubicBezTo>
                    <a:lnTo>
                      <a:pt x="3168" y="2536"/>
                    </a:lnTo>
                    <a:cubicBezTo>
                      <a:pt x="2834" y="2644"/>
                      <a:pt x="2501" y="2751"/>
                      <a:pt x="2155" y="2834"/>
                    </a:cubicBezTo>
                    <a:cubicBezTo>
                      <a:pt x="2096" y="2858"/>
                      <a:pt x="2025" y="2870"/>
                      <a:pt x="1965" y="2882"/>
                    </a:cubicBezTo>
                    <a:cubicBezTo>
                      <a:pt x="1322" y="3036"/>
                      <a:pt x="679" y="3132"/>
                      <a:pt x="24" y="3179"/>
                    </a:cubicBezTo>
                    <a:cubicBezTo>
                      <a:pt x="12" y="3179"/>
                      <a:pt x="0" y="3191"/>
                      <a:pt x="0" y="3215"/>
                    </a:cubicBezTo>
                    <a:cubicBezTo>
                      <a:pt x="0" y="3227"/>
                      <a:pt x="12" y="3239"/>
                      <a:pt x="24" y="3239"/>
                    </a:cubicBezTo>
                    <a:cubicBezTo>
                      <a:pt x="715" y="3191"/>
                      <a:pt x="1393" y="3072"/>
                      <a:pt x="2060" y="2941"/>
                    </a:cubicBezTo>
                    <a:cubicBezTo>
                      <a:pt x="2406" y="2870"/>
                      <a:pt x="2751" y="2775"/>
                      <a:pt x="3072" y="2691"/>
                    </a:cubicBezTo>
                    <a:cubicBezTo>
                      <a:pt x="3418" y="2584"/>
                      <a:pt x="3751" y="2477"/>
                      <a:pt x="4072" y="2358"/>
                    </a:cubicBezTo>
                    <a:cubicBezTo>
                      <a:pt x="4406" y="2239"/>
                      <a:pt x="4715" y="2108"/>
                      <a:pt x="5037" y="1965"/>
                    </a:cubicBezTo>
                    <a:cubicBezTo>
                      <a:pt x="5358" y="1810"/>
                      <a:pt x="5668" y="1643"/>
                      <a:pt x="5965" y="1489"/>
                    </a:cubicBezTo>
                    <a:cubicBezTo>
                      <a:pt x="6275" y="1310"/>
                      <a:pt x="6573" y="1108"/>
                      <a:pt x="6870" y="917"/>
                    </a:cubicBezTo>
                    <a:lnTo>
                      <a:pt x="7323" y="608"/>
                    </a:lnTo>
                    <a:cubicBezTo>
                      <a:pt x="7466" y="500"/>
                      <a:pt x="7597" y="393"/>
                      <a:pt x="7751" y="274"/>
                    </a:cubicBezTo>
                    <a:cubicBezTo>
                      <a:pt x="7859" y="203"/>
                      <a:pt x="7942" y="131"/>
                      <a:pt x="8037" y="60"/>
                    </a:cubicBezTo>
                    <a:cubicBezTo>
                      <a:pt x="8049" y="36"/>
                      <a:pt x="8049" y="24"/>
                      <a:pt x="8037" y="12"/>
                    </a:cubicBezTo>
                    <a:lnTo>
                      <a:pt x="8013" y="0"/>
                    </a:ln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4" name="Google Shape;1800;p44">
                <a:extLst>
                  <a:ext uri="{FF2B5EF4-FFF2-40B4-BE49-F238E27FC236}">
                    <a16:creationId xmlns:a16="http://schemas.microsoft.com/office/drawing/2014/main" id="{9DEA9707-A2D9-423A-ADEA-C14807F6A987}"/>
                  </a:ext>
                </a:extLst>
              </p:cNvPr>
              <p:cNvSpPr/>
              <p:nvPr/>
            </p:nvSpPr>
            <p:spPr>
              <a:xfrm>
                <a:off x="1339478" y="3271412"/>
                <a:ext cx="1020158" cy="515090"/>
              </a:xfrm>
              <a:custGeom>
                <a:avLst/>
                <a:gdLst/>
                <a:ahLst/>
                <a:cxnLst/>
                <a:rect l="l" t="t" r="r" b="b"/>
                <a:pathLst>
                  <a:path w="12216" h="6168" extrusionOk="0">
                    <a:moveTo>
                      <a:pt x="10085" y="0"/>
                    </a:moveTo>
                    <a:cubicBezTo>
                      <a:pt x="9787" y="24"/>
                      <a:pt x="9477" y="48"/>
                      <a:pt x="9132" y="107"/>
                    </a:cubicBezTo>
                    <a:cubicBezTo>
                      <a:pt x="8835" y="155"/>
                      <a:pt x="8537" y="203"/>
                      <a:pt x="8251" y="274"/>
                    </a:cubicBezTo>
                    <a:cubicBezTo>
                      <a:pt x="7942" y="345"/>
                      <a:pt x="7644" y="441"/>
                      <a:pt x="7358" y="524"/>
                    </a:cubicBezTo>
                    <a:cubicBezTo>
                      <a:pt x="7049" y="631"/>
                      <a:pt x="6727" y="738"/>
                      <a:pt x="6287" y="881"/>
                    </a:cubicBezTo>
                    <a:cubicBezTo>
                      <a:pt x="6025" y="976"/>
                      <a:pt x="5751" y="1072"/>
                      <a:pt x="5501" y="1167"/>
                    </a:cubicBezTo>
                    <a:cubicBezTo>
                      <a:pt x="5072" y="1334"/>
                      <a:pt x="4608" y="1488"/>
                      <a:pt x="4167" y="1643"/>
                    </a:cubicBezTo>
                    <a:cubicBezTo>
                      <a:pt x="3762" y="1774"/>
                      <a:pt x="3417" y="1881"/>
                      <a:pt x="3096" y="1988"/>
                    </a:cubicBezTo>
                    <a:cubicBezTo>
                      <a:pt x="3000" y="2012"/>
                      <a:pt x="2917" y="2024"/>
                      <a:pt x="2822" y="2060"/>
                    </a:cubicBezTo>
                    <a:cubicBezTo>
                      <a:pt x="2619" y="2119"/>
                      <a:pt x="2405" y="2167"/>
                      <a:pt x="2203" y="2250"/>
                    </a:cubicBezTo>
                    <a:cubicBezTo>
                      <a:pt x="2096" y="2298"/>
                      <a:pt x="1988" y="2346"/>
                      <a:pt x="1905" y="2381"/>
                    </a:cubicBezTo>
                    <a:cubicBezTo>
                      <a:pt x="1905" y="2381"/>
                      <a:pt x="1881" y="2381"/>
                      <a:pt x="1881" y="2369"/>
                    </a:cubicBezTo>
                    <a:cubicBezTo>
                      <a:pt x="1869" y="2358"/>
                      <a:pt x="1846" y="2358"/>
                      <a:pt x="1822" y="2358"/>
                    </a:cubicBezTo>
                    <a:cubicBezTo>
                      <a:pt x="1786" y="2358"/>
                      <a:pt x="1750" y="2369"/>
                      <a:pt x="1727" y="2417"/>
                    </a:cubicBezTo>
                    <a:cubicBezTo>
                      <a:pt x="1691" y="2477"/>
                      <a:pt x="1643" y="2512"/>
                      <a:pt x="1619" y="2572"/>
                    </a:cubicBezTo>
                    <a:cubicBezTo>
                      <a:pt x="1607" y="2596"/>
                      <a:pt x="1584" y="2608"/>
                      <a:pt x="1572" y="2608"/>
                    </a:cubicBezTo>
                    <a:cubicBezTo>
                      <a:pt x="1560" y="2619"/>
                      <a:pt x="1548" y="2655"/>
                      <a:pt x="1548" y="2679"/>
                    </a:cubicBezTo>
                    <a:cubicBezTo>
                      <a:pt x="1488" y="2750"/>
                      <a:pt x="1441" y="2834"/>
                      <a:pt x="1381" y="2905"/>
                    </a:cubicBezTo>
                    <a:lnTo>
                      <a:pt x="1393" y="2870"/>
                    </a:lnTo>
                    <a:lnTo>
                      <a:pt x="1393" y="2870"/>
                    </a:lnTo>
                    <a:cubicBezTo>
                      <a:pt x="1072" y="3274"/>
                      <a:pt x="691" y="3643"/>
                      <a:pt x="322" y="4001"/>
                    </a:cubicBezTo>
                    <a:cubicBezTo>
                      <a:pt x="214" y="4108"/>
                      <a:pt x="95" y="4215"/>
                      <a:pt x="0" y="4334"/>
                    </a:cubicBezTo>
                    <a:cubicBezTo>
                      <a:pt x="60" y="4358"/>
                      <a:pt x="119" y="4405"/>
                      <a:pt x="179" y="4441"/>
                    </a:cubicBezTo>
                    <a:cubicBezTo>
                      <a:pt x="655" y="4715"/>
                      <a:pt x="1155" y="4977"/>
                      <a:pt x="1667" y="5191"/>
                    </a:cubicBezTo>
                    <a:cubicBezTo>
                      <a:pt x="1917" y="5298"/>
                      <a:pt x="2155" y="5406"/>
                      <a:pt x="2405" y="5489"/>
                    </a:cubicBezTo>
                    <a:cubicBezTo>
                      <a:pt x="2655" y="5584"/>
                      <a:pt x="2917" y="5656"/>
                      <a:pt x="3179" y="5739"/>
                    </a:cubicBezTo>
                    <a:lnTo>
                      <a:pt x="3167" y="5739"/>
                    </a:lnTo>
                    <a:cubicBezTo>
                      <a:pt x="3667" y="5870"/>
                      <a:pt x="4179" y="5977"/>
                      <a:pt x="4703" y="6048"/>
                    </a:cubicBezTo>
                    <a:cubicBezTo>
                      <a:pt x="4977" y="6096"/>
                      <a:pt x="5263" y="6120"/>
                      <a:pt x="5548" y="6132"/>
                    </a:cubicBezTo>
                    <a:cubicBezTo>
                      <a:pt x="5834" y="6156"/>
                      <a:pt x="6132" y="6168"/>
                      <a:pt x="6406" y="6168"/>
                    </a:cubicBezTo>
                    <a:cubicBezTo>
                      <a:pt x="6858" y="6168"/>
                      <a:pt x="7299" y="6132"/>
                      <a:pt x="7751" y="6072"/>
                    </a:cubicBezTo>
                    <a:cubicBezTo>
                      <a:pt x="8192" y="6013"/>
                      <a:pt x="8632" y="5929"/>
                      <a:pt x="9061" y="5822"/>
                    </a:cubicBezTo>
                    <a:lnTo>
                      <a:pt x="9049" y="5822"/>
                    </a:lnTo>
                    <a:cubicBezTo>
                      <a:pt x="9323" y="5751"/>
                      <a:pt x="9608" y="5656"/>
                      <a:pt x="9882" y="5560"/>
                    </a:cubicBezTo>
                    <a:cubicBezTo>
                      <a:pt x="10132" y="5453"/>
                      <a:pt x="10382" y="5334"/>
                      <a:pt x="10620" y="5203"/>
                    </a:cubicBezTo>
                    <a:cubicBezTo>
                      <a:pt x="10656" y="5179"/>
                      <a:pt x="10692" y="5156"/>
                      <a:pt x="10728" y="5144"/>
                    </a:cubicBezTo>
                    <a:cubicBezTo>
                      <a:pt x="10906" y="5001"/>
                      <a:pt x="11073" y="4858"/>
                      <a:pt x="11216" y="4691"/>
                    </a:cubicBezTo>
                    <a:cubicBezTo>
                      <a:pt x="11573" y="4310"/>
                      <a:pt x="11823" y="3798"/>
                      <a:pt x="12002" y="3203"/>
                    </a:cubicBezTo>
                    <a:cubicBezTo>
                      <a:pt x="12156" y="2679"/>
                      <a:pt x="12216" y="2119"/>
                      <a:pt x="12180" y="1512"/>
                    </a:cubicBezTo>
                    <a:cubicBezTo>
                      <a:pt x="12180" y="1417"/>
                      <a:pt x="12168" y="1346"/>
                      <a:pt x="12168" y="1250"/>
                    </a:cubicBezTo>
                    <a:cubicBezTo>
                      <a:pt x="12168" y="1191"/>
                      <a:pt x="12109" y="1155"/>
                      <a:pt x="12049" y="1155"/>
                    </a:cubicBezTo>
                    <a:cubicBezTo>
                      <a:pt x="12049" y="1048"/>
                      <a:pt x="12037" y="929"/>
                      <a:pt x="12002" y="798"/>
                    </a:cubicBezTo>
                    <a:cubicBezTo>
                      <a:pt x="11990" y="679"/>
                      <a:pt x="11942" y="572"/>
                      <a:pt x="11906" y="476"/>
                    </a:cubicBezTo>
                    <a:cubicBezTo>
                      <a:pt x="11859" y="381"/>
                      <a:pt x="11787" y="286"/>
                      <a:pt x="11692" y="226"/>
                    </a:cubicBezTo>
                    <a:cubicBezTo>
                      <a:pt x="11609" y="155"/>
                      <a:pt x="11490" y="107"/>
                      <a:pt x="11347" y="83"/>
                    </a:cubicBezTo>
                    <a:cubicBezTo>
                      <a:pt x="11287" y="60"/>
                      <a:pt x="11216" y="48"/>
                      <a:pt x="11156" y="48"/>
                    </a:cubicBezTo>
                    <a:lnTo>
                      <a:pt x="11144" y="48"/>
                    </a:lnTo>
                    <a:cubicBezTo>
                      <a:pt x="11073" y="36"/>
                      <a:pt x="11013" y="36"/>
                      <a:pt x="10930" y="36"/>
                    </a:cubicBezTo>
                    <a:cubicBezTo>
                      <a:pt x="10799" y="24"/>
                      <a:pt x="10668" y="24"/>
                      <a:pt x="10513" y="24"/>
                    </a:cubicBezTo>
                    <a:cubicBezTo>
                      <a:pt x="10406" y="0"/>
                      <a:pt x="10251" y="0"/>
                      <a:pt x="10085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5" name="Google Shape;1801;p44">
                <a:extLst>
                  <a:ext uri="{FF2B5EF4-FFF2-40B4-BE49-F238E27FC236}">
                    <a16:creationId xmlns:a16="http://schemas.microsoft.com/office/drawing/2014/main" id="{646E05C6-EE55-4249-A2DF-2DF5735C73C9}"/>
                  </a:ext>
                </a:extLst>
              </p:cNvPr>
              <p:cNvSpPr/>
              <p:nvPr/>
            </p:nvSpPr>
            <p:spPr>
              <a:xfrm>
                <a:off x="720000" y="2349715"/>
                <a:ext cx="490287" cy="706996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8466" extrusionOk="0">
                    <a:moveTo>
                      <a:pt x="1882" y="0"/>
                    </a:moveTo>
                    <a:cubicBezTo>
                      <a:pt x="1548" y="0"/>
                      <a:pt x="1251" y="60"/>
                      <a:pt x="1001" y="179"/>
                    </a:cubicBezTo>
                    <a:cubicBezTo>
                      <a:pt x="763" y="298"/>
                      <a:pt x="560" y="476"/>
                      <a:pt x="393" y="703"/>
                    </a:cubicBezTo>
                    <a:cubicBezTo>
                      <a:pt x="239" y="905"/>
                      <a:pt x="143" y="1167"/>
                      <a:pt x="84" y="1488"/>
                    </a:cubicBezTo>
                    <a:cubicBezTo>
                      <a:pt x="24" y="1762"/>
                      <a:pt x="1" y="2084"/>
                      <a:pt x="24" y="2441"/>
                    </a:cubicBezTo>
                    <a:cubicBezTo>
                      <a:pt x="36" y="2762"/>
                      <a:pt x="84" y="3108"/>
                      <a:pt x="167" y="3500"/>
                    </a:cubicBezTo>
                    <a:cubicBezTo>
                      <a:pt x="239" y="3846"/>
                      <a:pt x="346" y="4227"/>
                      <a:pt x="501" y="4608"/>
                    </a:cubicBezTo>
                    <a:cubicBezTo>
                      <a:pt x="751" y="5358"/>
                      <a:pt x="1096" y="6060"/>
                      <a:pt x="1513" y="6715"/>
                    </a:cubicBezTo>
                    <a:cubicBezTo>
                      <a:pt x="1715" y="7025"/>
                      <a:pt x="1906" y="7310"/>
                      <a:pt x="2132" y="7549"/>
                    </a:cubicBezTo>
                    <a:cubicBezTo>
                      <a:pt x="2358" y="7799"/>
                      <a:pt x="2584" y="8001"/>
                      <a:pt x="2798" y="8168"/>
                    </a:cubicBezTo>
                    <a:cubicBezTo>
                      <a:pt x="2977" y="8287"/>
                      <a:pt x="3144" y="8382"/>
                      <a:pt x="3310" y="8442"/>
                    </a:cubicBezTo>
                    <a:lnTo>
                      <a:pt x="3382" y="8442"/>
                    </a:lnTo>
                    <a:cubicBezTo>
                      <a:pt x="3394" y="8453"/>
                      <a:pt x="3418" y="8465"/>
                      <a:pt x="3441" y="8465"/>
                    </a:cubicBezTo>
                    <a:lnTo>
                      <a:pt x="3453" y="8465"/>
                    </a:lnTo>
                    <a:cubicBezTo>
                      <a:pt x="3513" y="8465"/>
                      <a:pt x="3560" y="8418"/>
                      <a:pt x="3572" y="8358"/>
                    </a:cubicBezTo>
                    <a:cubicBezTo>
                      <a:pt x="3727" y="7489"/>
                      <a:pt x="3953" y="6560"/>
                      <a:pt x="4263" y="5584"/>
                    </a:cubicBezTo>
                    <a:cubicBezTo>
                      <a:pt x="4644" y="4358"/>
                      <a:pt x="5156" y="3048"/>
                      <a:pt x="5858" y="1476"/>
                    </a:cubicBezTo>
                    <a:cubicBezTo>
                      <a:pt x="5870" y="1429"/>
                      <a:pt x="5870" y="1369"/>
                      <a:pt x="5823" y="1322"/>
                    </a:cubicBezTo>
                    <a:cubicBezTo>
                      <a:pt x="5823" y="1310"/>
                      <a:pt x="5823" y="1298"/>
                      <a:pt x="5811" y="1274"/>
                    </a:cubicBezTo>
                    <a:cubicBezTo>
                      <a:pt x="5799" y="1250"/>
                      <a:pt x="5775" y="1238"/>
                      <a:pt x="5751" y="1214"/>
                    </a:cubicBezTo>
                    <a:cubicBezTo>
                      <a:pt x="5061" y="857"/>
                      <a:pt x="4453" y="595"/>
                      <a:pt x="3858" y="381"/>
                    </a:cubicBezTo>
                    <a:cubicBezTo>
                      <a:pt x="3513" y="262"/>
                      <a:pt x="3179" y="179"/>
                      <a:pt x="2846" y="107"/>
                    </a:cubicBezTo>
                    <a:cubicBezTo>
                      <a:pt x="2501" y="24"/>
                      <a:pt x="2203" y="0"/>
                      <a:pt x="1929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6" name="Google Shape;1802;p44">
                <a:extLst>
                  <a:ext uri="{FF2B5EF4-FFF2-40B4-BE49-F238E27FC236}">
                    <a16:creationId xmlns:a16="http://schemas.microsoft.com/office/drawing/2014/main" id="{C967E641-DB81-4E04-B812-FE925050B96E}"/>
                  </a:ext>
                </a:extLst>
              </p:cNvPr>
              <p:cNvSpPr/>
              <p:nvPr/>
            </p:nvSpPr>
            <p:spPr>
              <a:xfrm>
                <a:off x="819460" y="2431220"/>
                <a:ext cx="376881" cy="541980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6490" extrusionOk="0">
                    <a:moveTo>
                      <a:pt x="1429" y="0"/>
                    </a:moveTo>
                    <a:cubicBezTo>
                      <a:pt x="1179" y="0"/>
                      <a:pt x="953" y="48"/>
                      <a:pt x="762" y="143"/>
                    </a:cubicBezTo>
                    <a:cubicBezTo>
                      <a:pt x="584" y="227"/>
                      <a:pt x="417" y="358"/>
                      <a:pt x="298" y="536"/>
                    </a:cubicBezTo>
                    <a:cubicBezTo>
                      <a:pt x="203" y="703"/>
                      <a:pt x="107" y="893"/>
                      <a:pt x="60" y="1155"/>
                    </a:cubicBezTo>
                    <a:cubicBezTo>
                      <a:pt x="24" y="1358"/>
                      <a:pt x="0" y="1608"/>
                      <a:pt x="24" y="1882"/>
                    </a:cubicBezTo>
                    <a:cubicBezTo>
                      <a:pt x="36" y="2132"/>
                      <a:pt x="60" y="2405"/>
                      <a:pt x="143" y="2679"/>
                    </a:cubicBezTo>
                    <a:cubicBezTo>
                      <a:pt x="203" y="2965"/>
                      <a:pt x="274" y="3251"/>
                      <a:pt x="393" y="3548"/>
                    </a:cubicBezTo>
                    <a:cubicBezTo>
                      <a:pt x="584" y="4108"/>
                      <a:pt x="857" y="4656"/>
                      <a:pt x="1167" y="5156"/>
                    </a:cubicBezTo>
                    <a:cubicBezTo>
                      <a:pt x="1310" y="5394"/>
                      <a:pt x="1477" y="5596"/>
                      <a:pt x="1643" y="5799"/>
                    </a:cubicBezTo>
                    <a:cubicBezTo>
                      <a:pt x="1822" y="5989"/>
                      <a:pt x="1988" y="6144"/>
                      <a:pt x="2167" y="6275"/>
                    </a:cubicBezTo>
                    <a:cubicBezTo>
                      <a:pt x="2298" y="6358"/>
                      <a:pt x="2429" y="6430"/>
                      <a:pt x="2548" y="6477"/>
                    </a:cubicBezTo>
                    <a:lnTo>
                      <a:pt x="2608" y="6477"/>
                    </a:lnTo>
                    <a:cubicBezTo>
                      <a:pt x="2620" y="6489"/>
                      <a:pt x="2643" y="6489"/>
                      <a:pt x="2655" y="6489"/>
                    </a:cubicBezTo>
                    <a:lnTo>
                      <a:pt x="2667" y="6489"/>
                    </a:lnTo>
                    <a:cubicBezTo>
                      <a:pt x="2715" y="6489"/>
                      <a:pt x="2762" y="6465"/>
                      <a:pt x="2762" y="6418"/>
                    </a:cubicBezTo>
                    <a:cubicBezTo>
                      <a:pt x="2881" y="5727"/>
                      <a:pt x="3036" y="5037"/>
                      <a:pt x="3274" y="4275"/>
                    </a:cubicBezTo>
                    <a:cubicBezTo>
                      <a:pt x="3572" y="3334"/>
                      <a:pt x="3965" y="2322"/>
                      <a:pt x="4501" y="1120"/>
                    </a:cubicBezTo>
                    <a:cubicBezTo>
                      <a:pt x="4513" y="1072"/>
                      <a:pt x="4501" y="1036"/>
                      <a:pt x="4465" y="1000"/>
                    </a:cubicBezTo>
                    <a:lnTo>
                      <a:pt x="4465" y="977"/>
                    </a:lnTo>
                    <a:cubicBezTo>
                      <a:pt x="4453" y="941"/>
                      <a:pt x="4441" y="941"/>
                      <a:pt x="4429" y="929"/>
                    </a:cubicBezTo>
                    <a:cubicBezTo>
                      <a:pt x="3905" y="655"/>
                      <a:pt x="3429" y="453"/>
                      <a:pt x="2977" y="286"/>
                    </a:cubicBezTo>
                    <a:cubicBezTo>
                      <a:pt x="2715" y="191"/>
                      <a:pt x="2465" y="119"/>
                      <a:pt x="2191" y="60"/>
                    </a:cubicBezTo>
                    <a:cubicBezTo>
                      <a:pt x="1905" y="36"/>
                      <a:pt x="1667" y="0"/>
                      <a:pt x="1465" y="0"/>
                    </a:cubicBezTo>
                    <a:close/>
                  </a:path>
                </a:pathLst>
              </a:custGeom>
              <a:solidFill>
                <a:srgbClr val="6BDD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7" name="Google Shape;1803;p44">
                <a:extLst>
                  <a:ext uri="{FF2B5EF4-FFF2-40B4-BE49-F238E27FC236}">
                    <a16:creationId xmlns:a16="http://schemas.microsoft.com/office/drawing/2014/main" id="{E6390AF1-38BB-44EC-B120-5602B03678DF}"/>
                  </a:ext>
                </a:extLst>
              </p:cNvPr>
              <p:cNvSpPr/>
              <p:nvPr/>
            </p:nvSpPr>
            <p:spPr>
              <a:xfrm>
                <a:off x="1667589" y="1839470"/>
                <a:ext cx="593673" cy="579643"/>
              </a:xfrm>
              <a:custGeom>
                <a:avLst/>
                <a:gdLst/>
                <a:ahLst/>
                <a:cxnLst/>
                <a:rect l="l" t="t" r="r" b="b"/>
                <a:pathLst>
                  <a:path w="7109" h="6941" extrusionOk="0">
                    <a:moveTo>
                      <a:pt x="2670" y="1"/>
                    </a:moveTo>
                    <a:cubicBezTo>
                      <a:pt x="2421" y="1"/>
                      <a:pt x="2184" y="60"/>
                      <a:pt x="1977" y="169"/>
                    </a:cubicBezTo>
                    <a:cubicBezTo>
                      <a:pt x="1750" y="288"/>
                      <a:pt x="1536" y="478"/>
                      <a:pt x="1334" y="740"/>
                    </a:cubicBezTo>
                    <a:lnTo>
                      <a:pt x="1310" y="764"/>
                    </a:lnTo>
                    <a:cubicBezTo>
                      <a:pt x="1143" y="990"/>
                      <a:pt x="1000" y="1240"/>
                      <a:pt x="834" y="1538"/>
                    </a:cubicBezTo>
                    <a:cubicBezTo>
                      <a:pt x="703" y="1836"/>
                      <a:pt x="560" y="2157"/>
                      <a:pt x="465" y="2491"/>
                    </a:cubicBezTo>
                    <a:cubicBezTo>
                      <a:pt x="262" y="3074"/>
                      <a:pt x="119" y="3693"/>
                      <a:pt x="0" y="4443"/>
                    </a:cubicBezTo>
                    <a:cubicBezTo>
                      <a:pt x="0" y="4467"/>
                      <a:pt x="0" y="4503"/>
                      <a:pt x="12" y="4527"/>
                    </a:cubicBezTo>
                    <a:lnTo>
                      <a:pt x="48" y="4562"/>
                    </a:lnTo>
                    <a:cubicBezTo>
                      <a:pt x="48" y="4598"/>
                      <a:pt x="84" y="4646"/>
                      <a:pt x="131" y="4657"/>
                    </a:cubicBezTo>
                    <a:cubicBezTo>
                      <a:pt x="1774" y="5038"/>
                      <a:pt x="3084" y="5408"/>
                      <a:pt x="4251" y="5824"/>
                    </a:cubicBezTo>
                    <a:cubicBezTo>
                      <a:pt x="5203" y="6170"/>
                      <a:pt x="6037" y="6527"/>
                      <a:pt x="6811" y="6920"/>
                    </a:cubicBezTo>
                    <a:cubicBezTo>
                      <a:pt x="6834" y="6934"/>
                      <a:pt x="6858" y="6940"/>
                      <a:pt x="6880" y="6940"/>
                    </a:cubicBezTo>
                    <a:cubicBezTo>
                      <a:pt x="6913" y="6940"/>
                      <a:pt x="6944" y="6925"/>
                      <a:pt x="6965" y="6896"/>
                    </a:cubicBezTo>
                    <a:cubicBezTo>
                      <a:pt x="6977" y="6896"/>
                      <a:pt x="6977" y="6884"/>
                      <a:pt x="6977" y="6884"/>
                    </a:cubicBezTo>
                    <a:cubicBezTo>
                      <a:pt x="6989" y="6860"/>
                      <a:pt x="6989" y="6836"/>
                      <a:pt x="6989" y="6824"/>
                    </a:cubicBezTo>
                    <a:cubicBezTo>
                      <a:pt x="6989" y="6824"/>
                      <a:pt x="7013" y="6824"/>
                      <a:pt x="7013" y="6801"/>
                    </a:cubicBezTo>
                    <a:cubicBezTo>
                      <a:pt x="7013" y="6801"/>
                      <a:pt x="7025" y="6789"/>
                      <a:pt x="7025" y="6777"/>
                    </a:cubicBezTo>
                    <a:cubicBezTo>
                      <a:pt x="7084" y="6610"/>
                      <a:pt x="7108" y="6432"/>
                      <a:pt x="7108" y="6229"/>
                    </a:cubicBezTo>
                    <a:cubicBezTo>
                      <a:pt x="7108" y="5955"/>
                      <a:pt x="7096" y="5670"/>
                      <a:pt x="7025" y="5348"/>
                    </a:cubicBezTo>
                    <a:cubicBezTo>
                      <a:pt x="6965" y="5038"/>
                      <a:pt x="6870" y="4729"/>
                      <a:pt x="6739" y="4384"/>
                    </a:cubicBezTo>
                    <a:cubicBezTo>
                      <a:pt x="6489" y="3681"/>
                      <a:pt x="6132" y="3014"/>
                      <a:pt x="5715" y="2371"/>
                    </a:cubicBezTo>
                    <a:cubicBezTo>
                      <a:pt x="5489" y="2026"/>
                      <a:pt x="5263" y="1729"/>
                      <a:pt x="5025" y="1467"/>
                    </a:cubicBezTo>
                    <a:cubicBezTo>
                      <a:pt x="4786" y="1181"/>
                      <a:pt x="4548" y="943"/>
                      <a:pt x="4298" y="728"/>
                    </a:cubicBezTo>
                    <a:cubicBezTo>
                      <a:pt x="4036" y="514"/>
                      <a:pt x="3774" y="347"/>
                      <a:pt x="3524" y="228"/>
                    </a:cubicBezTo>
                    <a:cubicBezTo>
                      <a:pt x="3239" y="97"/>
                      <a:pt x="2989" y="26"/>
                      <a:pt x="2739" y="2"/>
                    </a:cubicBezTo>
                    <a:cubicBezTo>
                      <a:pt x="2716" y="1"/>
                      <a:pt x="2693" y="1"/>
                      <a:pt x="2670" y="1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8" name="Google Shape;1804;p44">
                <a:extLst>
                  <a:ext uri="{FF2B5EF4-FFF2-40B4-BE49-F238E27FC236}">
                    <a16:creationId xmlns:a16="http://schemas.microsoft.com/office/drawing/2014/main" id="{2A56A5A3-54F0-4A18-A3FF-555018BA95C8}"/>
                  </a:ext>
                </a:extLst>
              </p:cNvPr>
              <p:cNvSpPr/>
              <p:nvPr/>
            </p:nvSpPr>
            <p:spPr>
              <a:xfrm>
                <a:off x="1721286" y="1947866"/>
                <a:ext cx="456466" cy="448031"/>
              </a:xfrm>
              <a:custGeom>
                <a:avLst/>
                <a:gdLst/>
                <a:ahLst/>
                <a:cxnLst/>
                <a:rect l="l" t="t" r="r" b="b"/>
                <a:pathLst>
                  <a:path w="5466" h="5365" extrusionOk="0">
                    <a:moveTo>
                      <a:pt x="2031" y="0"/>
                    </a:moveTo>
                    <a:cubicBezTo>
                      <a:pt x="1843" y="0"/>
                      <a:pt x="1673" y="46"/>
                      <a:pt x="1512" y="121"/>
                    </a:cubicBezTo>
                    <a:cubicBezTo>
                      <a:pt x="1334" y="228"/>
                      <a:pt x="1167" y="371"/>
                      <a:pt x="1024" y="573"/>
                    </a:cubicBezTo>
                    <a:lnTo>
                      <a:pt x="1012" y="597"/>
                    </a:lnTo>
                    <a:cubicBezTo>
                      <a:pt x="869" y="776"/>
                      <a:pt x="774" y="966"/>
                      <a:pt x="631" y="1193"/>
                    </a:cubicBezTo>
                    <a:cubicBezTo>
                      <a:pt x="536" y="1419"/>
                      <a:pt x="441" y="1669"/>
                      <a:pt x="357" y="1919"/>
                    </a:cubicBezTo>
                    <a:cubicBezTo>
                      <a:pt x="203" y="2371"/>
                      <a:pt x="83" y="2859"/>
                      <a:pt x="0" y="3431"/>
                    </a:cubicBezTo>
                    <a:cubicBezTo>
                      <a:pt x="0" y="3455"/>
                      <a:pt x="0" y="3467"/>
                      <a:pt x="12" y="3502"/>
                    </a:cubicBezTo>
                    <a:cubicBezTo>
                      <a:pt x="12" y="3514"/>
                      <a:pt x="12" y="3526"/>
                      <a:pt x="24" y="3526"/>
                    </a:cubicBezTo>
                    <a:cubicBezTo>
                      <a:pt x="24" y="3574"/>
                      <a:pt x="60" y="3610"/>
                      <a:pt x="95" y="3621"/>
                    </a:cubicBezTo>
                    <a:cubicBezTo>
                      <a:pt x="1369" y="3907"/>
                      <a:pt x="2358" y="4205"/>
                      <a:pt x="3274" y="4514"/>
                    </a:cubicBezTo>
                    <a:cubicBezTo>
                      <a:pt x="4001" y="4776"/>
                      <a:pt x="4644" y="5050"/>
                      <a:pt x="5239" y="5360"/>
                    </a:cubicBezTo>
                    <a:cubicBezTo>
                      <a:pt x="5248" y="5363"/>
                      <a:pt x="5259" y="5364"/>
                      <a:pt x="5270" y="5364"/>
                    </a:cubicBezTo>
                    <a:cubicBezTo>
                      <a:pt x="5299" y="5364"/>
                      <a:pt x="5332" y="5353"/>
                      <a:pt x="5358" y="5336"/>
                    </a:cubicBezTo>
                    <a:cubicBezTo>
                      <a:pt x="5370" y="5336"/>
                      <a:pt x="5370" y="5312"/>
                      <a:pt x="5370" y="5312"/>
                    </a:cubicBezTo>
                    <a:cubicBezTo>
                      <a:pt x="5382" y="5300"/>
                      <a:pt x="5382" y="5288"/>
                      <a:pt x="5382" y="5276"/>
                    </a:cubicBezTo>
                    <a:lnTo>
                      <a:pt x="5394" y="5253"/>
                    </a:lnTo>
                    <a:cubicBezTo>
                      <a:pt x="5394" y="5241"/>
                      <a:pt x="5406" y="5241"/>
                      <a:pt x="5406" y="5229"/>
                    </a:cubicBezTo>
                    <a:cubicBezTo>
                      <a:pt x="5441" y="5098"/>
                      <a:pt x="5465" y="4955"/>
                      <a:pt x="5465" y="4800"/>
                    </a:cubicBezTo>
                    <a:cubicBezTo>
                      <a:pt x="5465" y="4598"/>
                      <a:pt x="5441" y="4383"/>
                      <a:pt x="5394" y="4121"/>
                    </a:cubicBezTo>
                    <a:cubicBezTo>
                      <a:pt x="5334" y="3883"/>
                      <a:pt x="5275" y="3645"/>
                      <a:pt x="5167" y="3383"/>
                    </a:cubicBezTo>
                    <a:cubicBezTo>
                      <a:pt x="4977" y="2848"/>
                      <a:pt x="4715" y="2324"/>
                      <a:pt x="4382" y="1835"/>
                    </a:cubicBezTo>
                    <a:cubicBezTo>
                      <a:pt x="4227" y="1562"/>
                      <a:pt x="4036" y="1347"/>
                      <a:pt x="3858" y="1133"/>
                    </a:cubicBezTo>
                    <a:cubicBezTo>
                      <a:pt x="3667" y="907"/>
                      <a:pt x="3489" y="728"/>
                      <a:pt x="3298" y="573"/>
                    </a:cubicBezTo>
                    <a:cubicBezTo>
                      <a:pt x="3084" y="395"/>
                      <a:pt x="2893" y="252"/>
                      <a:pt x="2703" y="169"/>
                    </a:cubicBezTo>
                    <a:cubicBezTo>
                      <a:pt x="2477" y="61"/>
                      <a:pt x="2286" y="14"/>
                      <a:pt x="2096" y="2"/>
                    </a:cubicBezTo>
                    <a:cubicBezTo>
                      <a:pt x="2074" y="1"/>
                      <a:pt x="2052" y="0"/>
                      <a:pt x="2031" y="0"/>
                    </a:cubicBezTo>
                    <a:close/>
                  </a:path>
                </a:pathLst>
              </a:custGeom>
              <a:solidFill>
                <a:srgbClr val="6BDD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9" name="Google Shape;1805;p44">
                <a:extLst>
                  <a:ext uri="{FF2B5EF4-FFF2-40B4-BE49-F238E27FC236}">
                    <a16:creationId xmlns:a16="http://schemas.microsoft.com/office/drawing/2014/main" id="{44258FF2-566D-4ADC-A0F0-A303964A8B8B}"/>
                  </a:ext>
                </a:extLst>
              </p:cNvPr>
              <p:cNvSpPr/>
              <p:nvPr/>
            </p:nvSpPr>
            <p:spPr>
              <a:xfrm>
                <a:off x="956668" y="2146870"/>
                <a:ext cx="1510362" cy="1371151"/>
              </a:xfrm>
              <a:custGeom>
                <a:avLst/>
                <a:gdLst/>
                <a:ahLst/>
                <a:cxnLst/>
                <a:rect l="l" t="t" r="r" b="b"/>
                <a:pathLst>
                  <a:path w="18086" h="16419" extrusionOk="0">
                    <a:moveTo>
                      <a:pt x="8942" y="0"/>
                    </a:moveTo>
                    <a:cubicBezTo>
                      <a:pt x="8204" y="0"/>
                      <a:pt x="7489" y="95"/>
                      <a:pt x="6811" y="250"/>
                    </a:cubicBezTo>
                    <a:cubicBezTo>
                      <a:pt x="6382" y="357"/>
                      <a:pt x="5941" y="524"/>
                      <a:pt x="5477" y="750"/>
                    </a:cubicBezTo>
                    <a:cubicBezTo>
                      <a:pt x="5025" y="953"/>
                      <a:pt x="4572" y="1227"/>
                      <a:pt x="4120" y="1536"/>
                    </a:cubicBezTo>
                    <a:cubicBezTo>
                      <a:pt x="3739" y="1798"/>
                      <a:pt x="3358" y="2096"/>
                      <a:pt x="3024" y="2417"/>
                    </a:cubicBezTo>
                    <a:cubicBezTo>
                      <a:pt x="2679" y="2727"/>
                      <a:pt x="2381" y="3072"/>
                      <a:pt x="2108" y="3429"/>
                    </a:cubicBezTo>
                    <a:cubicBezTo>
                      <a:pt x="2096" y="3453"/>
                      <a:pt x="2096" y="3489"/>
                      <a:pt x="2096" y="3513"/>
                    </a:cubicBezTo>
                    <a:cubicBezTo>
                      <a:pt x="2096" y="3524"/>
                      <a:pt x="2108" y="3560"/>
                      <a:pt x="2131" y="3572"/>
                    </a:cubicBezTo>
                    <a:cubicBezTo>
                      <a:pt x="1858" y="3882"/>
                      <a:pt x="1619" y="4215"/>
                      <a:pt x="1417" y="4560"/>
                    </a:cubicBezTo>
                    <a:cubicBezTo>
                      <a:pt x="1191" y="4894"/>
                      <a:pt x="1000" y="5287"/>
                      <a:pt x="834" y="5703"/>
                    </a:cubicBezTo>
                    <a:cubicBezTo>
                      <a:pt x="655" y="6120"/>
                      <a:pt x="524" y="6549"/>
                      <a:pt x="405" y="7013"/>
                    </a:cubicBezTo>
                    <a:cubicBezTo>
                      <a:pt x="310" y="7358"/>
                      <a:pt x="238" y="7739"/>
                      <a:pt x="179" y="8156"/>
                    </a:cubicBezTo>
                    <a:cubicBezTo>
                      <a:pt x="60" y="8930"/>
                      <a:pt x="0" y="9680"/>
                      <a:pt x="12" y="10406"/>
                    </a:cubicBezTo>
                    <a:cubicBezTo>
                      <a:pt x="24" y="11204"/>
                      <a:pt x="131" y="11954"/>
                      <a:pt x="310" y="12633"/>
                    </a:cubicBezTo>
                    <a:cubicBezTo>
                      <a:pt x="524" y="13383"/>
                      <a:pt x="822" y="14026"/>
                      <a:pt x="1238" y="14561"/>
                    </a:cubicBezTo>
                    <a:cubicBezTo>
                      <a:pt x="1453" y="14835"/>
                      <a:pt x="1715" y="15097"/>
                      <a:pt x="1977" y="15312"/>
                    </a:cubicBezTo>
                    <a:cubicBezTo>
                      <a:pt x="2262" y="15538"/>
                      <a:pt x="2584" y="15728"/>
                      <a:pt x="2929" y="15883"/>
                    </a:cubicBezTo>
                    <a:cubicBezTo>
                      <a:pt x="3108" y="15955"/>
                      <a:pt x="3298" y="16026"/>
                      <a:pt x="3501" y="16085"/>
                    </a:cubicBezTo>
                    <a:cubicBezTo>
                      <a:pt x="3655" y="16133"/>
                      <a:pt x="3834" y="16181"/>
                      <a:pt x="4072" y="16228"/>
                    </a:cubicBezTo>
                    <a:cubicBezTo>
                      <a:pt x="4453" y="16300"/>
                      <a:pt x="4846" y="16359"/>
                      <a:pt x="5263" y="16383"/>
                    </a:cubicBezTo>
                    <a:cubicBezTo>
                      <a:pt x="5501" y="16407"/>
                      <a:pt x="5763" y="16419"/>
                      <a:pt x="6001" y="16419"/>
                    </a:cubicBezTo>
                    <a:cubicBezTo>
                      <a:pt x="6549" y="16419"/>
                      <a:pt x="7144" y="16371"/>
                      <a:pt x="7751" y="16288"/>
                    </a:cubicBezTo>
                    <a:cubicBezTo>
                      <a:pt x="8585" y="16169"/>
                      <a:pt x="9430" y="15955"/>
                      <a:pt x="10287" y="15669"/>
                    </a:cubicBezTo>
                    <a:cubicBezTo>
                      <a:pt x="11121" y="15395"/>
                      <a:pt x="11930" y="15038"/>
                      <a:pt x="12704" y="14621"/>
                    </a:cubicBezTo>
                    <a:cubicBezTo>
                      <a:pt x="13478" y="14204"/>
                      <a:pt x="14192" y="13704"/>
                      <a:pt x="14871" y="13157"/>
                    </a:cubicBezTo>
                    <a:cubicBezTo>
                      <a:pt x="15526" y="12621"/>
                      <a:pt x="16097" y="12014"/>
                      <a:pt x="16609" y="11371"/>
                    </a:cubicBezTo>
                    <a:cubicBezTo>
                      <a:pt x="16848" y="11061"/>
                      <a:pt x="17074" y="10716"/>
                      <a:pt x="17264" y="10370"/>
                    </a:cubicBezTo>
                    <a:cubicBezTo>
                      <a:pt x="17502" y="9954"/>
                      <a:pt x="17681" y="9525"/>
                      <a:pt x="17812" y="9085"/>
                    </a:cubicBezTo>
                    <a:cubicBezTo>
                      <a:pt x="17943" y="8668"/>
                      <a:pt x="18026" y="8215"/>
                      <a:pt x="18050" y="7751"/>
                    </a:cubicBezTo>
                    <a:cubicBezTo>
                      <a:pt x="18086" y="7334"/>
                      <a:pt x="18062" y="6894"/>
                      <a:pt x="17991" y="6430"/>
                    </a:cubicBezTo>
                    <a:cubicBezTo>
                      <a:pt x="17860" y="5584"/>
                      <a:pt x="17550" y="4739"/>
                      <a:pt x="17050" y="3977"/>
                    </a:cubicBezTo>
                    <a:cubicBezTo>
                      <a:pt x="16812" y="3608"/>
                      <a:pt x="16538" y="3227"/>
                      <a:pt x="16205" y="2893"/>
                    </a:cubicBezTo>
                    <a:cubicBezTo>
                      <a:pt x="15895" y="2560"/>
                      <a:pt x="15538" y="2250"/>
                      <a:pt x="15133" y="1953"/>
                    </a:cubicBezTo>
                    <a:cubicBezTo>
                      <a:pt x="14419" y="1429"/>
                      <a:pt x="13573" y="1000"/>
                      <a:pt x="12609" y="667"/>
                    </a:cubicBezTo>
                    <a:cubicBezTo>
                      <a:pt x="11668" y="345"/>
                      <a:pt x="10680" y="155"/>
                      <a:pt x="9692" y="72"/>
                    </a:cubicBezTo>
                    <a:cubicBezTo>
                      <a:pt x="9430" y="12"/>
                      <a:pt x="9180" y="0"/>
                      <a:pt x="8942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0" name="Google Shape;1806;p44">
                <a:extLst>
                  <a:ext uri="{FF2B5EF4-FFF2-40B4-BE49-F238E27FC236}">
                    <a16:creationId xmlns:a16="http://schemas.microsoft.com/office/drawing/2014/main" id="{E4641813-7068-4E35-9B89-0C1E6E0C16F2}"/>
                  </a:ext>
                </a:extLst>
              </p:cNvPr>
              <p:cNvSpPr/>
              <p:nvPr/>
            </p:nvSpPr>
            <p:spPr>
              <a:xfrm>
                <a:off x="948651" y="2271717"/>
                <a:ext cx="1444807" cy="1246303"/>
              </a:xfrm>
              <a:custGeom>
                <a:avLst/>
                <a:gdLst/>
                <a:ahLst/>
                <a:cxnLst/>
                <a:rect l="l" t="t" r="r" b="b"/>
                <a:pathLst>
                  <a:path w="17301" h="14924" extrusionOk="0">
                    <a:moveTo>
                      <a:pt x="4296" y="1"/>
                    </a:moveTo>
                    <a:cubicBezTo>
                      <a:pt x="4269" y="1"/>
                      <a:pt x="4243" y="14"/>
                      <a:pt x="4216" y="41"/>
                    </a:cubicBezTo>
                    <a:cubicBezTo>
                      <a:pt x="3978" y="208"/>
                      <a:pt x="3751" y="363"/>
                      <a:pt x="3537" y="565"/>
                    </a:cubicBezTo>
                    <a:cubicBezTo>
                      <a:pt x="3299" y="744"/>
                      <a:pt x="3073" y="934"/>
                      <a:pt x="2847" y="1136"/>
                    </a:cubicBezTo>
                    <a:cubicBezTo>
                      <a:pt x="2466" y="1506"/>
                      <a:pt x="2085" y="1970"/>
                      <a:pt x="1751" y="2482"/>
                    </a:cubicBezTo>
                    <a:cubicBezTo>
                      <a:pt x="1156" y="3387"/>
                      <a:pt x="692" y="4470"/>
                      <a:pt x="382" y="5673"/>
                    </a:cubicBezTo>
                    <a:cubicBezTo>
                      <a:pt x="215" y="6304"/>
                      <a:pt x="108" y="6923"/>
                      <a:pt x="60" y="7506"/>
                    </a:cubicBezTo>
                    <a:cubicBezTo>
                      <a:pt x="1" y="8185"/>
                      <a:pt x="25" y="8864"/>
                      <a:pt x="108" y="9530"/>
                    </a:cubicBezTo>
                    <a:cubicBezTo>
                      <a:pt x="156" y="10102"/>
                      <a:pt x="239" y="10650"/>
                      <a:pt x="382" y="11138"/>
                    </a:cubicBezTo>
                    <a:cubicBezTo>
                      <a:pt x="584" y="11888"/>
                      <a:pt x="882" y="12531"/>
                      <a:pt x="1299" y="13066"/>
                    </a:cubicBezTo>
                    <a:cubicBezTo>
                      <a:pt x="1525" y="13340"/>
                      <a:pt x="1775" y="13602"/>
                      <a:pt x="2049" y="13817"/>
                    </a:cubicBezTo>
                    <a:cubicBezTo>
                      <a:pt x="2346" y="14043"/>
                      <a:pt x="2656" y="14233"/>
                      <a:pt x="3001" y="14388"/>
                    </a:cubicBezTo>
                    <a:cubicBezTo>
                      <a:pt x="3192" y="14460"/>
                      <a:pt x="3370" y="14531"/>
                      <a:pt x="3561" y="14590"/>
                    </a:cubicBezTo>
                    <a:cubicBezTo>
                      <a:pt x="3728" y="14638"/>
                      <a:pt x="3906" y="14686"/>
                      <a:pt x="4144" y="14733"/>
                    </a:cubicBezTo>
                    <a:cubicBezTo>
                      <a:pt x="4513" y="14805"/>
                      <a:pt x="4918" y="14864"/>
                      <a:pt x="5335" y="14888"/>
                    </a:cubicBezTo>
                    <a:cubicBezTo>
                      <a:pt x="5573" y="14912"/>
                      <a:pt x="5823" y="14924"/>
                      <a:pt x="6061" y="14924"/>
                    </a:cubicBezTo>
                    <a:cubicBezTo>
                      <a:pt x="6609" y="14924"/>
                      <a:pt x="7204" y="14876"/>
                      <a:pt x="7823" y="14793"/>
                    </a:cubicBezTo>
                    <a:cubicBezTo>
                      <a:pt x="8657" y="14674"/>
                      <a:pt x="9502" y="14460"/>
                      <a:pt x="10347" y="14174"/>
                    </a:cubicBezTo>
                    <a:cubicBezTo>
                      <a:pt x="11181" y="13900"/>
                      <a:pt x="12002" y="13543"/>
                      <a:pt x="12776" y="13114"/>
                    </a:cubicBezTo>
                    <a:cubicBezTo>
                      <a:pt x="13550" y="12697"/>
                      <a:pt x="14277" y="12209"/>
                      <a:pt x="14931" y="11662"/>
                    </a:cubicBezTo>
                    <a:cubicBezTo>
                      <a:pt x="15586" y="11114"/>
                      <a:pt x="16182" y="10519"/>
                      <a:pt x="16670" y="9876"/>
                    </a:cubicBezTo>
                    <a:cubicBezTo>
                      <a:pt x="16896" y="9578"/>
                      <a:pt x="17110" y="9268"/>
                      <a:pt x="17301" y="8947"/>
                    </a:cubicBezTo>
                    <a:lnTo>
                      <a:pt x="17301" y="8947"/>
                    </a:lnTo>
                    <a:cubicBezTo>
                      <a:pt x="17027" y="9280"/>
                      <a:pt x="16729" y="9590"/>
                      <a:pt x="16432" y="9899"/>
                    </a:cubicBezTo>
                    <a:cubicBezTo>
                      <a:pt x="16241" y="10078"/>
                      <a:pt x="16062" y="10280"/>
                      <a:pt x="15860" y="10435"/>
                    </a:cubicBezTo>
                    <a:cubicBezTo>
                      <a:pt x="15658" y="10614"/>
                      <a:pt x="15455" y="10780"/>
                      <a:pt x="15265" y="10935"/>
                    </a:cubicBezTo>
                    <a:cubicBezTo>
                      <a:pt x="15062" y="11078"/>
                      <a:pt x="14860" y="11233"/>
                      <a:pt x="14669" y="11364"/>
                    </a:cubicBezTo>
                    <a:cubicBezTo>
                      <a:pt x="14562" y="11435"/>
                      <a:pt x="14443" y="11507"/>
                      <a:pt x="14336" y="11566"/>
                    </a:cubicBezTo>
                    <a:lnTo>
                      <a:pt x="14027" y="11745"/>
                    </a:lnTo>
                    <a:cubicBezTo>
                      <a:pt x="13134" y="12269"/>
                      <a:pt x="12205" y="12757"/>
                      <a:pt x="11240" y="13162"/>
                    </a:cubicBezTo>
                    <a:cubicBezTo>
                      <a:pt x="10752" y="13376"/>
                      <a:pt x="10240" y="13567"/>
                      <a:pt x="9728" y="13709"/>
                    </a:cubicBezTo>
                    <a:cubicBezTo>
                      <a:pt x="9216" y="13864"/>
                      <a:pt x="8693" y="13995"/>
                      <a:pt x="8157" y="14067"/>
                    </a:cubicBezTo>
                    <a:cubicBezTo>
                      <a:pt x="7719" y="14140"/>
                      <a:pt x="7263" y="14176"/>
                      <a:pt x="6805" y="14176"/>
                    </a:cubicBezTo>
                    <a:cubicBezTo>
                      <a:pt x="6740" y="14176"/>
                      <a:pt x="6674" y="14175"/>
                      <a:pt x="6609" y="14174"/>
                    </a:cubicBezTo>
                    <a:cubicBezTo>
                      <a:pt x="6097" y="14162"/>
                      <a:pt x="5585" y="14102"/>
                      <a:pt x="5085" y="13983"/>
                    </a:cubicBezTo>
                    <a:cubicBezTo>
                      <a:pt x="4859" y="13924"/>
                      <a:pt x="4621" y="13864"/>
                      <a:pt x="4406" y="13769"/>
                    </a:cubicBezTo>
                    <a:cubicBezTo>
                      <a:pt x="4228" y="13709"/>
                      <a:pt x="4073" y="13626"/>
                      <a:pt x="3906" y="13555"/>
                    </a:cubicBezTo>
                    <a:cubicBezTo>
                      <a:pt x="3573" y="13388"/>
                      <a:pt x="3275" y="13174"/>
                      <a:pt x="3001" y="12924"/>
                    </a:cubicBezTo>
                    <a:cubicBezTo>
                      <a:pt x="2727" y="12685"/>
                      <a:pt x="2477" y="12424"/>
                      <a:pt x="2263" y="12138"/>
                    </a:cubicBezTo>
                    <a:cubicBezTo>
                      <a:pt x="2049" y="11840"/>
                      <a:pt x="1846" y="11531"/>
                      <a:pt x="1692" y="11185"/>
                    </a:cubicBezTo>
                    <a:cubicBezTo>
                      <a:pt x="1346" y="10495"/>
                      <a:pt x="1120" y="9768"/>
                      <a:pt x="989" y="9030"/>
                    </a:cubicBezTo>
                    <a:cubicBezTo>
                      <a:pt x="930" y="8649"/>
                      <a:pt x="882" y="8268"/>
                      <a:pt x="870" y="7899"/>
                    </a:cubicBezTo>
                    <a:cubicBezTo>
                      <a:pt x="858" y="7518"/>
                      <a:pt x="858" y="7137"/>
                      <a:pt x="882" y="6768"/>
                    </a:cubicBezTo>
                    <a:cubicBezTo>
                      <a:pt x="918" y="6411"/>
                      <a:pt x="953" y="6054"/>
                      <a:pt x="1037" y="5697"/>
                    </a:cubicBezTo>
                    <a:cubicBezTo>
                      <a:pt x="1061" y="5518"/>
                      <a:pt x="1108" y="5339"/>
                      <a:pt x="1168" y="5173"/>
                    </a:cubicBezTo>
                    <a:cubicBezTo>
                      <a:pt x="1227" y="4958"/>
                      <a:pt x="1287" y="4756"/>
                      <a:pt x="1358" y="4542"/>
                    </a:cubicBezTo>
                    <a:cubicBezTo>
                      <a:pt x="1513" y="4125"/>
                      <a:pt x="1668" y="3708"/>
                      <a:pt x="1846" y="3327"/>
                    </a:cubicBezTo>
                    <a:cubicBezTo>
                      <a:pt x="2049" y="2910"/>
                      <a:pt x="2263" y="2506"/>
                      <a:pt x="2501" y="2125"/>
                    </a:cubicBezTo>
                    <a:cubicBezTo>
                      <a:pt x="2739" y="1732"/>
                      <a:pt x="3013" y="1375"/>
                      <a:pt x="3299" y="1029"/>
                    </a:cubicBezTo>
                    <a:cubicBezTo>
                      <a:pt x="3597" y="696"/>
                      <a:pt x="3906" y="363"/>
                      <a:pt x="4251" y="65"/>
                    </a:cubicBezTo>
                    <a:cubicBezTo>
                      <a:pt x="4275" y="53"/>
                      <a:pt x="4287" y="17"/>
                      <a:pt x="4323" y="5"/>
                    </a:cubicBezTo>
                    <a:cubicBezTo>
                      <a:pt x="4314" y="2"/>
                      <a:pt x="4305" y="1"/>
                      <a:pt x="4296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1" name="Google Shape;1807;p44">
                <a:extLst>
                  <a:ext uri="{FF2B5EF4-FFF2-40B4-BE49-F238E27FC236}">
                    <a16:creationId xmlns:a16="http://schemas.microsoft.com/office/drawing/2014/main" id="{A24C70F0-0D15-482B-8206-9D2158494AE1}"/>
                  </a:ext>
                </a:extLst>
              </p:cNvPr>
              <p:cNvSpPr/>
              <p:nvPr/>
            </p:nvSpPr>
            <p:spPr>
              <a:xfrm>
                <a:off x="1555184" y="2846848"/>
                <a:ext cx="1150517" cy="759690"/>
              </a:xfrm>
              <a:custGeom>
                <a:avLst/>
                <a:gdLst/>
                <a:ahLst/>
                <a:cxnLst/>
                <a:rect l="l" t="t" r="r" b="b"/>
                <a:pathLst>
                  <a:path w="13777" h="9097" extrusionOk="0">
                    <a:moveTo>
                      <a:pt x="12586" y="0"/>
                    </a:moveTo>
                    <a:cubicBezTo>
                      <a:pt x="12550" y="12"/>
                      <a:pt x="12538" y="12"/>
                      <a:pt x="12526" y="12"/>
                    </a:cubicBezTo>
                    <a:cubicBezTo>
                      <a:pt x="12252" y="12"/>
                      <a:pt x="11967" y="83"/>
                      <a:pt x="11633" y="250"/>
                    </a:cubicBezTo>
                    <a:cubicBezTo>
                      <a:pt x="11336" y="381"/>
                      <a:pt x="11038" y="584"/>
                      <a:pt x="10693" y="845"/>
                    </a:cubicBezTo>
                    <a:cubicBezTo>
                      <a:pt x="10288" y="1143"/>
                      <a:pt x="9919" y="1488"/>
                      <a:pt x="9561" y="1834"/>
                    </a:cubicBezTo>
                    <a:cubicBezTo>
                      <a:pt x="9383" y="1988"/>
                      <a:pt x="9192" y="2167"/>
                      <a:pt x="8990" y="2334"/>
                    </a:cubicBezTo>
                    <a:cubicBezTo>
                      <a:pt x="8847" y="2453"/>
                      <a:pt x="8716" y="2572"/>
                      <a:pt x="8549" y="2703"/>
                    </a:cubicBezTo>
                    <a:cubicBezTo>
                      <a:pt x="8383" y="2846"/>
                      <a:pt x="8204" y="2989"/>
                      <a:pt x="8026" y="3120"/>
                    </a:cubicBezTo>
                    <a:cubicBezTo>
                      <a:pt x="7716" y="3382"/>
                      <a:pt x="7371" y="3643"/>
                      <a:pt x="6990" y="3941"/>
                    </a:cubicBezTo>
                    <a:cubicBezTo>
                      <a:pt x="6585" y="4251"/>
                      <a:pt x="6132" y="4584"/>
                      <a:pt x="5585" y="4989"/>
                    </a:cubicBezTo>
                    <a:lnTo>
                      <a:pt x="5537" y="5013"/>
                    </a:lnTo>
                    <a:cubicBezTo>
                      <a:pt x="5335" y="5179"/>
                      <a:pt x="5109" y="5322"/>
                      <a:pt x="4882" y="5489"/>
                    </a:cubicBezTo>
                    <a:cubicBezTo>
                      <a:pt x="4680" y="5644"/>
                      <a:pt x="4442" y="5787"/>
                      <a:pt x="4216" y="5953"/>
                    </a:cubicBezTo>
                    <a:lnTo>
                      <a:pt x="4204" y="5965"/>
                    </a:lnTo>
                    <a:cubicBezTo>
                      <a:pt x="2977" y="6751"/>
                      <a:pt x="1632" y="7453"/>
                      <a:pt x="179" y="8025"/>
                    </a:cubicBezTo>
                    <a:cubicBezTo>
                      <a:pt x="156" y="8037"/>
                      <a:pt x="144" y="8049"/>
                      <a:pt x="120" y="8096"/>
                    </a:cubicBezTo>
                    <a:cubicBezTo>
                      <a:pt x="96" y="8096"/>
                      <a:pt x="60" y="8108"/>
                      <a:pt x="36" y="8144"/>
                    </a:cubicBezTo>
                    <a:cubicBezTo>
                      <a:pt x="25" y="8168"/>
                      <a:pt x="1" y="8204"/>
                      <a:pt x="25" y="8227"/>
                    </a:cubicBezTo>
                    <a:cubicBezTo>
                      <a:pt x="25" y="8263"/>
                      <a:pt x="48" y="8287"/>
                      <a:pt x="60" y="8299"/>
                    </a:cubicBezTo>
                    <a:cubicBezTo>
                      <a:pt x="382" y="8501"/>
                      <a:pt x="751" y="8656"/>
                      <a:pt x="1156" y="8775"/>
                    </a:cubicBezTo>
                    <a:cubicBezTo>
                      <a:pt x="1310" y="8823"/>
                      <a:pt x="1513" y="8870"/>
                      <a:pt x="1727" y="8918"/>
                    </a:cubicBezTo>
                    <a:cubicBezTo>
                      <a:pt x="1930" y="8954"/>
                      <a:pt x="2120" y="8989"/>
                      <a:pt x="2311" y="9013"/>
                    </a:cubicBezTo>
                    <a:cubicBezTo>
                      <a:pt x="2656" y="9061"/>
                      <a:pt x="3013" y="9097"/>
                      <a:pt x="3370" y="9097"/>
                    </a:cubicBezTo>
                    <a:cubicBezTo>
                      <a:pt x="3775" y="9097"/>
                      <a:pt x="4168" y="9061"/>
                      <a:pt x="4573" y="9001"/>
                    </a:cubicBezTo>
                    <a:cubicBezTo>
                      <a:pt x="5287" y="8894"/>
                      <a:pt x="6037" y="8704"/>
                      <a:pt x="6775" y="8418"/>
                    </a:cubicBezTo>
                    <a:cubicBezTo>
                      <a:pt x="7466" y="8156"/>
                      <a:pt x="8145" y="7811"/>
                      <a:pt x="8811" y="7394"/>
                    </a:cubicBezTo>
                    <a:cubicBezTo>
                      <a:pt x="9454" y="7013"/>
                      <a:pt x="10062" y="6549"/>
                      <a:pt x="10657" y="6037"/>
                    </a:cubicBezTo>
                    <a:cubicBezTo>
                      <a:pt x="10943" y="5798"/>
                      <a:pt x="11216" y="5548"/>
                      <a:pt x="11466" y="5310"/>
                    </a:cubicBezTo>
                    <a:cubicBezTo>
                      <a:pt x="11764" y="5025"/>
                      <a:pt x="12014" y="4775"/>
                      <a:pt x="12240" y="4525"/>
                    </a:cubicBezTo>
                    <a:cubicBezTo>
                      <a:pt x="12824" y="3882"/>
                      <a:pt x="13205" y="3298"/>
                      <a:pt x="13479" y="2691"/>
                    </a:cubicBezTo>
                    <a:cubicBezTo>
                      <a:pt x="13622" y="2346"/>
                      <a:pt x="13717" y="2024"/>
                      <a:pt x="13741" y="1691"/>
                    </a:cubicBezTo>
                    <a:cubicBezTo>
                      <a:pt x="13776" y="1393"/>
                      <a:pt x="13741" y="1119"/>
                      <a:pt x="13669" y="845"/>
                    </a:cubicBezTo>
                    <a:cubicBezTo>
                      <a:pt x="13622" y="726"/>
                      <a:pt x="13574" y="607"/>
                      <a:pt x="13502" y="500"/>
                    </a:cubicBezTo>
                    <a:cubicBezTo>
                      <a:pt x="13443" y="417"/>
                      <a:pt x="13371" y="322"/>
                      <a:pt x="13264" y="238"/>
                    </a:cubicBezTo>
                    <a:cubicBezTo>
                      <a:pt x="13086" y="83"/>
                      <a:pt x="12848" y="12"/>
                      <a:pt x="12586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2" name="Google Shape;1808;p44">
                <a:extLst>
                  <a:ext uri="{FF2B5EF4-FFF2-40B4-BE49-F238E27FC236}">
                    <a16:creationId xmlns:a16="http://schemas.microsoft.com/office/drawing/2014/main" id="{416248F2-CA2F-4D71-95D2-77D43A2E26FA}"/>
                  </a:ext>
                </a:extLst>
              </p:cNvPr>
              <p:cNvSpPr/>
              <p:nvPr/>
            </p:nvSpPr>
            <p:spPr>
              <a:xfrm>
                <a:off x="1583076" y="2846848"/>
                <a:ext cx="1011223" cy="671587"/>
              </a:xfrm>
              <a:custGeom>
                <a:avLst/>
                <a:gdLst/>
                <a:ahLst/>
                <a:cxnLst/>
                <a:rect l="l" t="t" r="r" b="b"/>
                <a:pathLst>
                  <a:path w="12109" h="8042" extrusionOk="0">
                    <a:moveTo>
                      <a:pt x="7453" y="3155"/>
                    </a:moveTo>
                    <a:cubicBezTo>
                      <a:pt x="7442" y="3155"/>
                      <a:pt x="7442" y="3167"/>
                      <a:pt x="7442" y="3167"/>
                    </a:cubicBezTo>
                    <a:lnTo>
                      <a:pt x="7453" y="3155"/>
                    </a:lnTo>
                    <a:close/>
                    <a:moveTo>
                      <a:pt x="12085" y="0"/>
                    </a:moveTo>
                    <a:cubicBezTo>
                      <a:pt x="11930" y="12"/>
                      <a:pt x="11787" y="60"/>
                      <a:pt x="11633" y="107"/>
                    </a:cubicBezTo>
                    <a:cubicBezTo>
                      <a:pt x="11490" y="143"/>
                      <a:pt x="11335" y="203"/>
                      <a:pt x="11204" y="274"/>
                    </a:cubicBezTo>
                    <a:cubicBezTo>
                      <a:pt x="10906" y="417"/>
                      <a:pt x="10621" y="595"/>
                      <a:pt x="10370" y="786"/>
                    </a:cubicBezTo>
                    <a:cubicBezTo>
                      <a:pt x="10120" y="976"/>
                      <a:pt x="9859" y="1167"/>
                      <a:pt x="9608" y="1381"/>
                    </a:cubicBezTo>
                    <a:cubicBezTo>
                      <a:pt x="9478" y="1488"/>
                      <a:pt x="9347" y="1607"/>
                      <a:pt x="9216" y="1703"/>
                    </a:cubicBezTo>
                    <a:lnTo>
                      <a:pt x="8763" y="2060"/>
                    </a:lnTo>
                    <a:cubicBezTo>
                      <a:pt x="8573" y="2227"/>
                      <a:pt x="8358" y="2393"/>
                      <a:pt x="8168" y="2572"/>
                    </a:cubicBezTo>
                    <a:cubicBezTo>
                      <a:pt x="8168" y="2572"/>
                      <a:pt x="8156" y="2572"/>
                      <a:pt x="8156" y="2584"/>
                    </a:cubicBezTo>
                    <a:cubicBezTo>
                      <a:pt x="7918" y="2798"/>
                      <a:pt x="7680" y="2989"/>
                      <a:pt x="7442" y="3191"/>
                    </a:cubicBezTo>
                    <a:cubicBezTo>
                      <a:pt x="6858" y="3691"/>
                      <a:pt x="6275" y="4167"/>
                      <a:pt x="5679" y="4620"/>
                    </a:cubicBezTo>
                    <a:cubicBezTo>
                      <a:pt x="5108" y="5084"/>
                      <a:pt x="4489" y="5513"/>
                      <a:pt x="3870" y="5918"/>
                    </a:cubicBezTo>
                    <a:cubicBezTo>
                      <a:pt x="3620" y="6084"/>
                      <a:pt x="3358" y="6227"/>
                      <a:pt x="3108" y="6382"/>
                    </a:cubicBezTo>
                    <a:cubicBezTo>
                      <a:pt x="2858" y="6525"/>
                      <a:pt x="2608" y="6680"/>
                      <a:pt x="2346" y="6811"/>
                    </a:cubicBezTo>
                    <a:cubicBezTo>
                      <a:pt x="2096" y="6941"/>
                      <a:pt x="1834" y="7096"/>
                      <a:pt x="1572" y="7227"/>
                    </a:cubicBezTo>
                    <a:lnTo>
                      <a:pt x="774" y="7632"/>
                    </a:lnTo>
                    <a:lnTo>
                      <a:pt x="786" y="7632"/>
                    </a:lnTo>
                    <a:cubicBezTo>
                      <a:pt x="536" y="7751"/>
                      <a:pt x="286" y="7870"/>
                      <a:pt x="24" y="7977"/>
                    </a:cubicBezTo>
                    <a:cubicBezTo>
                      <a:pt x="12" y="7977"/>
                      <a:pt x="0" y="7989"/>
                      <a:pt x="12" y="8013"/>
                    </a:cubicBezTo>
                    <a:cubicBezTo>
                      <a:pt x="12" y="8030"/>
                      <a:pt x="18" y="8042"/>
                      <a:pt x="31" y="8042"/>
                    </a:cubicBezTo>
                    <a:cubicBezTo>
                      <a:pt x="36" y="8042"/>
                      <a:pt x="41" y="8040"/>
                      <a:pt x="48" y="8037"/>
                    </a:cubicBezTo>
                    <a:cubicBezTo>
                      <a:pt x="405" y="7882"/>
                      <a:pt x="738" y="7739"/>
                      <a:pt x="1096" y="7584"/>
                    </a:cubicBezTo>
                    <a:cubicBezTo>
                      <a:pt x="1262" y="7513"/>
                      <a:pt x="1441" y="7442"/>
                      <a:pt x="1607" y="7370"/>
                    </a:cubicBezTo>
                    <a:cubicBezTo>
                      <a:pt x="1786" y="7287"/>
                      <a:pt x="1953" y="7215"/>
                      <a:pt x="2108" y="7120"/>
                    </a:cubicBezTo>
                    <a:cubicBezTo>
                      <a:pt x="2274" y="7049"/>
                      <a:pt x="2441" y="6977"/>
                      <a:pt x="2584" y="6882"/>
                    </a:cubicBezTo>
                    <a:cubicBezTo>
                      <a:pt x="2750" y="6811"/>
                      <a:pt x="2905" y="6727"/>
                      <a:pt x="3060" y="6632"/>
                    </a:cubicBezTo>
                    <a:cubicBezTo>
                      <a:pt x="3382" y="6465"/>
                      <a:pt x="3691" y="6287"/>
                      <a:pt x="4001" y="6096"/>
                    </a:cubicBezTo>
                    <a:cubicBezTo>
                      <a:pt x="4310" y="5906"/>
                      <a:pt x="4608" y="5691"/>
                      <a:pt x="4906" y="5489"/>
                    </a:cubicBezTo>
                    <a:cubicBezTo>
                      <a:pt x="5227" y="5263"/>
                      <a:pt x="5525" y="5025"/>
                      <a:pt x="5798" y="4798"/>
                    </a:cubicBezTo>
                    <a:cubicBezTo>
                      <a:pt x="6394" y="4322"/>
                      <a:pt x="6977" y="3834"/>
                      <a:pt x="7561" y="3346"/>
                    </a:cubicBezTo>
                    <a:cubicBezTo>
                      <a:pt x="7703" y="3227"/>
                      <a:pt x="7846" y="3096"/>
                      <a:pt x="7989" y="2977"/>
                    </a:cubicBezTo>
                    <a:cubicBezTo>
                      <a:pt x="8061" y="2917"/>
                      <a:pt x="8120" y="2858"/>
                      <a:pt x="8204" y="2798"/>
                    </a:cubicBezTo>
                    <a:cubicBezTo>
                      <a:pt x="8215" y="2774"/>
                      <a:pt x="8227" y="2762"/>
                      <a:pt x="8263" y="2750"/>
                    </a:cubicBezTo>
                    <a:lnTo>
                      <a:pt x="8275" y="2739"/>
                    </a:lnTo>
                    <a:lnTo>
                      <a:pt x="8323" y="2691"/>
                    </a:lnTo>
                    <a:cubicBezTo>
                      <a:pt x="8358" y="2655"/>
                      <a:pt x="8394" y="2620"/>
                      <a:pt x="8442" y="2584"/>
                    </a:cubicBezTo>
                    <a:cubicBezTo>
                      <a:pt x="8585" y="2465"/>
                      <a:pt x="8739" y="2346"/>
                      <a:pt x="8870" y="2215"/>
                    </a:cubicBezTo>
                    <a:cubicBezTo>
                      <a:pt x="9097" y="2024"/>
                      <a:pt x="9335" y="1846"/>
                      <a:pt x="9549" y="1643"/>
                    </a:cubicBezTo>
                    <a:cubicBezTo>
                      <a:pt x="9751" y="1488"/>
                      <a:pt x="9942" y="1334"/>
                      <a:pt x="10132" y="1167"/>
                    </a:cubicBezTo>
                    <a:cubicBezTo>
                      <a:pt x="10347" y="1012"/>
                      <a:pt x="10537" y="845"/>
                      <a:pt x="10763" y="679"/>
                    </a:cubicBezTo>
                    <a:cubicBezTo>
                      <a:pt x="10966" y="536"/>
                      <a:pt x="11192" y="393"/>
                      <a:pt x="11430" y="274"/>
                    </a:cubicBezTo>
                    <a:lnTo>
                      <a:pt x="11418" y="274"/>
                    </a:lnTo>
                    <a:cubicBezTo>
                      <a:pt x="11609" y="191"/>
                      <a:pt x="11799" y="131"/>
                      <a:pt x="11990" y="83"/>
                    </a:cubicBezTo>
                    <a:lnTo>
                      <a:pt x="11978" y="83"/>
                    </a:lnTo>
                    <a:cubicBezTo>
                      <a:pt x="12014" y="83"/>
                      <a:pt x="12025" y="72"/>
                      <a:pt x="12049" y="72"/>
                    </a:cubicBezTo>
                    <a:cubicBezTo>
                      <a:pt x="12073" y="72"/>
                      <a:pt x="12085" y="60"/>
                      <a:pt x="12085" y="36"/>
                    </a:cubicBezTo>
                    <a:cubicBezTo>
                      <a:pt x="12109" y="12"/>
                      <a:pt x="12109" y="0"/>
                      <a:pt x="1208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3" name="Google Shape;1809;p44">
                <a:extLst>
                  <a:ext uri="{FF2B5EF4-FFF2-40B4-BE49-F238E27FC236}">
                    <a16:creationId xmlns:a16="http://schemas.microsoft.com/office/drawing/2014/main" id="{3E11E30B-7D6D-49C9-845F-DA90B720FEC6}"/>
                  </a:ext>
                </a:extLst>
              </p:cNvPr>
              <p:cNvSpPr/>
              <p:nvPr/>
            </p:nvSpPr>
            <p:spPr>
              <a:xfrm>
                <a:off x="2563401" y="2862715"/>
                <a:ext cx="75660" cy="62215"/>
              </a:xfrm>
              <a:custGeom>
                <a:avLst/>
                <a:gdLst/>
                <a:ahLst/>
                <a:cxnLst/>
                <a:rect l="l" t="t" r="r" b="b"/>
                <a:pathLst>
                  <a:path w="906" h="745" extrusionOk="0">
                    <a:moveTo>
                      <a:pt x="663" y="0"/>
                    </a:moveTo>
                    <a:cubicBezTo>
                      <a:pt x="637" y="0"/>
                      <a:pt x="619" y="13"/>
                      <a:pt x="596" y="36"/>
                    </a:cubicBezTo>
                    <a:cubicBezTo>
                      <a:pt x="513" y="84"/>
                      <a:pt x="417" y="167"/>
                      <a:pt x="346" y="227"/>
                    </a:cubicBezTo>
                    <a:cubicBezTo>
                      <a:pt x="251" y="298"/>
                      <a:pt x="167" y="370"/>
                      <a:pt x="72" y="465"/>
                    </a:cubicBezTo>
                    <a:cubicBezTo>
                      <a:pt x="13" y="525"/>
                      <a:pt x="1" y="608"/>
                      <a:pt x="60" y="691"/>
                    </a:cubicBezTo>
                    <a:cubicBezTo>
                      <a:pt x="95" y="726"/>
                      <a:pt x="142" y="744"/>
                      <a:pt x="189" y="744"/>
                    </a:cubicBezTo>
                    <a:cubicBezTo>
                      <a:pt x="223" y="744"/>
                      <a:pt x="257" y="735"/>
                      <a:pt x="286" y="715"/>
                    </a:cubicBezTo>
                    <a:cubicBezTo>
                      <a:pt x="370" y="644"/>
                      <a:pt x="453" y="584"/>
                      <a:pt x="536" y="525"/>
                    </a:cubicBezTo>
                    <a:cubicBezTo>
                      <a:pt x="644" y="465"/>
                      <a:pt x="727" y="394"/>
                      <a:pt x="822" y="310"/>
                    </a:cubicBezTo>
                    <a:cubicBezTo>
                      <a:pt x="894" y="251"/>
                      <a:pt x="906" y="155"/>
                      <a:pt x="846" y="72"/>
                    </a:cubicBezTo>
                    <a:cubicBezTo>
                      <a:pt x="822" y="48"/>
                      <a:pt x="775" y="13"/>
                      <a:pt x="727" y="13"/>
                    </a:cubicBezTo>
                    <a:lnTo>
                      <a:pt x="715" y="13"/>
                    </a:lnTo>
                    <a:cubicBezTo>
                      <a:pt x="694" y="4"/>
                      <a:pt x="677" y="0"/>
                      <a:pt x="663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4" name="Google Shape;1810;p44">
                <a:extLst>
                  <a:ext uri="{FF2B5EF4-FFF2-40B4-BE49-F238E27FC236}">
                    <a16:creationId xmlns:a16="http://schemas.microsoft.com/office/drawing/2014/main" id="{0758B4B7-1CA8-46C3-8896-BF46049F93AC}"/>
                  </a:ext>
                </a:extLst>
              </p:cNvPr>
              <p:cNvSpPr/>
              <p:nvPr/>
            </p:nvSpPr>
            <p:spPr>
              <a:xfrm>
                <a:off x="2608163" y="2902466"/>
                <a:ext cx="63718" cy="6639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95" extrusionOk="0">
                    <a:moveTo>
                      <a:pt x="572" y="1"/>
                    </a:moveTo>
                    <a:cubicBezTo>
                      <a:pt x="524" y="13"/>
                      <a:pt x="477" y="37"/>
                      <a:pt x="453" y="72"/>
                    </a:cubicBezTo>
                    <a:cubicBezTo>
                      <a:pt x="334" y="203"/>
                      <a:pt x="227" y="358"/>
                      <a:pt x="108" y="489"/>
                    </a:cubicBezTo>
                    <a:lnTo>
                      <a:pt x="48" y="549"/>
                    </a:lnTo>
                    <a:cubicBezTo>
                      <a:pt x="12" y="584"/>
                      <a:pt x="0" y="596"/>
                      <a:pt x="0" y="644"/>
                    </a:cubicBezTo>
                    <a:cubicBezTo>
                      <a:pt x="0" y="668"/>
                      <a:pt x="0" y="715"/>
                      <a:pt x="36" y="751"/>
                    </a:cubicBezTo>
                    <a:cubicBezTo>
                      <a:pt x="58" y="773"/>
                      <a:pt x="102" y="795"/>
                      <a:pt x="144" y="795"/>
                    </a:cubicBezTo>
                    <a:cubicBezTo>
                      <a:pt x="171" y="795"/>
                      <a:pt x="196" y="786"/>
                      <a:pt x="215" y="763"/>
                    </a:cubicBezTo>
                    <a:cubicBezTo>
                      <a:pt x="286" y="691"/>
                      <a:pt x="370" y="608"/>
                      <a:pt x="453" y="537"/>
                    </a:cubicBezTo>
                    <a:cubicBezTo>
                      <a:pt x="536" y="465"/>
                      <a:pt x="643" y="370"/>
                      <a:pt x="715" y="287"/>
                    </a:cubicBezTo>
                    <a:cubicBezTo>
                      <a:pt x="751" y="251"/>
                      <a:pt x="762" y="191"/>
                      <a:pt x="751" y="156"/>
                    </a:cubicBezTo>
                    <a:cubicBezTo>
                      <a:pt x="751" y="108"/>
                      <a:pt x="715" y="60"/>
                      <a:pt x="667" y="37"/>
                    </a:cubicBezTo>
                    <a:cubicBezTo>
                      <a:pt x="643" y="13"/>
                      <a:pt x="596" y="1"/>
                      <a:pt x="572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5" name="Google Shape;1811;p44">
                <a:extLst>
                  <a:ext uri="{FF2B5EF4-FFF2-40B4-BE49-F238E27FC236}">
                    <a16:creationId xmlns:a16="http://schemas.microsoft.com/office/drawing/2014/main" id="{B4EA7628-0CA0-4978-81FD-C9D88105F973}"/>
                  </a:ext>
                </a:extLst>
              </p:cNvPr>
              <p:cNvSpPr/>
              <p:nvPr/>
            </p:nvSpPr>
            <p:spPr>
              <a:xfrm>
                <a:off x="2653926" y="2953240"/>
                <a:ext cx="39834" cy="56787"/>
              </a:xfrm>
              <a:custGeom>
                <a:avLst/>
                <a:gdLst/>
                <a:ahLst/>
                <a:cxnLst/>
                <a:rect l="l" t="t" r="r" b="b"/>
                <a:pathLst>
                  <a:path w="477" h="680" extrusionOk="0">
                    <a:moveTo>
                      <a:pt x="345" y="0"/>
                    </a:moveTo>
                    <a:cubicBezTo>
                      <a:pt x="345" y="24"/>
                      <a:pt x="345" y="24"/>
                      <a:pt x="334" y="24"/>
                    </a:cubicBezTo>
                    <a:cubicBezTo>
                      <a:pt x="298" y="24"/>
                      <a:pt x="262" y="48"/>
                      <a:pt x="238" y="83"/>
                    </a:cubicBezTo>
                    <a:lnTo>
                      <a:pt x="155" y="262"/>
                    </a:lnTo>
                    <a:cubicBezTo>
                      <a:pt x="119" y="322"/>
                      <a:pt x="107" y="381"/>
                      <a:pt x="84" y="417"/>
                    </a:cubicBezTo>
                    <a:cubicBezTo>
                      <a:pt x="60" y="453"/>
                      <a:pt x="48" y="464"/>
                      <a:pt x="36" y="500"/>
                    </a:cubicBezTo>
                    <a:cubicBezTo>
                      <a:pt x="24" y="524"/>
                      <a:pt x="0" y="560"/>
                      <a:pt x="24" y="584"/>
                    </a:cubicBezTo>
                    <a:cubicBezTo>
                      <a:pt x="24" y="619"/>
                      <a:pt x="36" y="643"/>
                      <a:pt x="60" y="655"/>
                    </a:cubicBezTo>
                    <a:cubicBezTo>
                      <a:pt x="80" y="671"/>
                      <a:pt x="110" y="679"/>
                      <a:pt x="139" y="679"/>
                    </a:cubicBezTo>
                    <a:cubicBezTo>
                      <a:pt x="177" y="679"/>
                      <a:pt x="213" y="665"/>
                      <a:pt x="226" y="631"/>
                    </a:cubicBezTo>
                    <a:cubicBezTo>
                      <a:pt x="274" y="572"/>
                      <a:pt x="322" y="500"/>
                      <a:pt x="345" y="441"/>
                    </a:cubicBezTo>
                    <a:cubicBezTo>
                      <a:pt x="393" y="357"/>
                      <a:pt x="441" y="286"/>
                      <a:pt x="465" y="203"/>
                    </a:cubicBezTo>
                    <a:cubicBezTo>
                      <a:pt x="476" y="143"/>
                      <a:pt x="465" y="83"/>
                      <a:pt x="417" y="36"/>
                    </a:cubicBezTo>
                    <a:cubicBezTo>
                      <a:pt x="393" y="24"/>
                      <a:pt x="381" y="0"/>
                      <a:pt x="34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6" name="Google Shape;1812;p44">
                <a:extLst>
                  <a:ext uri="{FF2B5EF4-FFF2-40B4-BE49-F238E27FC236}">
                    <a16:creationId xmlns:a16="http://schemas.microsoft.com/office/drawing/2014/main" id="{73658DB5-F6C3-43C2-AEF7-27C9722904A0}"/>
                  </a:ext>
                </a:extLst>
              </p:cNvPr>
              <p:cNvSpPr/>
              <p:nvPr/>
            </p:nvSpPr>
            <p:spPr>
              <a:xfrm>
                <a:off x="1920123" y="3244522"/>
                <a:ext cx="632421" cy="360429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4316" extrusionOk="0">
                    <a:moveTo>
                      <a:pt x="7537" y="1"/>
                    </a:moveTo>
                    <a:cubicBezTo>
                      <a:pt x="7537" y="13"/>
                      <a:pt x="7525" y="24"/>
                      <a:pt x="7525" y="24"/>
                    </a:cubicBezTo>
                    <a:cubicBezTo>
                      <a:pt x="7263" y="310"/>
                      <a:pt x="6966" y="584"/>
                      <a:pt x="6668" y="846"/>
                    </a:cubicBezTo>
                    <a:cubicBezTo>
                      <a:pt x="6374" y="1093"/>
                      <a:pt x="6056" y="1328"/>
                      <a:pt x="5739" y="1564"/>
                    </a:cubicBezTo>
                    <a:lnTo>
                      <a:pt x="5739" y="1564"/>
                    </a:lnTo>
                    <a:cubicBezTo>
                      <a:pt x="5739" y="1563"/>
                      <a:pt x="5739" y="1562"/>
                      <a:pt x="5739" y="1560"/>
                    </a:cubicBezTo>
                    <a:lnTo>
                      <a:pt x="5739" y="1560"/>
                    </a:lnTo>
                    <a:cubicBezTo>
                      <a:pt x="5453" y="1763"/>
                      <a:pt x="5180" y="1965"/>
                      <a:pt x="4882" y="2156"/>
                    </a:cubicBezTo>
                    <a:cubicBezTo>
                      <a:pt x="4596" y="2346"/>
                      <a:pt x="4299" y="2525"/>
                      <a:pt x="4001" y="2703"/>
                    </a:cubicBezTo>
                    <a:cubicBezTo>
                      <a:pt x="3846" y="2799"/>
                      <a:pt x="3691" y="2882"/>
                      <a:pt x="3537" y="2953"/>
                    </a:cubicBezTo>
                    <a:cubicBezTo>
                      <a:pt x="3394" y="3049"/>
                      <a:pt x="3227" y="3120"/>
                      <a:pt x="3060" y="3203"/>
                    </a:cubicBezTo>
                    <a:cubicBezTo>
                      <a:pt x="2751" y="3346"/>
                      <a:pt x="2417" y="3501"/>
                      <a:pt x="2096" y="3632"/>
                    </a:cubicBezTo>
                    <a:cubicBezTo>
                      <a:pt x="2036" y="3656"/>
                      <a:pt x="1953" y="3680"/>
                      <a:pt x="1905" y="3703"/>
                    </a:cubicBezTo>
                    <a:cubicBezTo>
                      <a:pt x="1286" y="3942"/>
                      <a:pt x="667" y="4132"/>
                      <a:pt x="24" y="4275"/>
                    </a:cubicBezTo>
                    <a:cubicBezTo>
                      <a:pt x="12" y="4275"/>
                      <a:pt x="0" y="4287"/>
                      <a:pt x="12" y="4299"/>
                    </a:cubicBezTo>
                    <a:cubicBezTo>
                      <a:pt x="12" y="4307"/>
                      <a:pt x="18" y="4316"/>
                      <a:pt x="26" y="4316"/>
                    </a:cubicBezTo>
                    <a:cubicBezTo>
                      <a:pt x="29" y="4316"/>
                      <a:pt x="33" y="4314"/>
                      <a:pt x="36" y="4311"/>
                    </a:cubicBezTo>
                    <a:cubicBezTo>
                      <a:pt x="715" y="4168"/>
                      <a:pt x="1381" y="3977"/>
                      <a:pt x="2024" y="3739"/>
                    </a:cubicBezTo>
                    <a:cubicBezTo>
                      <a:pt x="2346" y="3620"/>
                      <a:pt x="2679" y="3477"/>
                      <a:pt x="2989" y="3346"/>
                    </a:cubicBezTo>
                    <a:cubicBezTo>
                      <a:pt x="3310" y="3203"/>
                      <a:pt x="3632" y="3049"/>
                      <a:pt x="3941" y="2882"/>
                    </a:cubicBezTo>
                    <a:cubicBezTo>
                      <a:pt x="4251" y="2715"/>
                      <a:pt x="4549" y="2537"/>
                      <a:pt x="4834" y="2358"/>
                    </a:cubicBezTo>
                    <a:cubicBezTo>
                      <a:pt x="5132" y="2168"/>
                      <a:pt x="5418" y="1977"/>
                      <a:pt x="5680" y="1751"/>
                    </a:cubicBezTo>
                    <a:cubicBezTo>
                      <a:pt x="5965" y="1525"/>
                      <a:pt x="6251" y="1310"/>
                      <a:pt x="6513" y="1072"/>
                    </a:cubicBezTo>
                    <a:cubicBezTo>
                      <a:pt x="6644" y="953"/>
                      <a:pt x="6787" y="834"/>
                      <a:pt x="6918" y="691"/>
                    </a:cubicBezTo>
                    <a:cubicBezTo>
                      <a:pt x="7049" y="572"/>
                      <a:pt x="7168" y="441"/>
                      <a:pt x="7299" y="322"/>
                    </a:cubicBezTo>
                    <a:cubicBezTo>
                      <a:pt x="7394" y="239"/>
                      <a:pt x="7466" y="144"/>
                      <a:pt x="7561" y="60"/>
                    </a:cubicBezTo>
                    <a:cubicBezTo>
                      <a:pt x="7573" y="36"/>
                      <a:pt x="7573" y="24"/>
                      <a:pt x="7561" y="13"/>
                    </a:cubicBezTo>
                    <a:lnTo>
                      <a:pt x="7537" y="1"/>
                    </a:ln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7" name="Google Shape;1813;p44">
                <a:extLst>
                  <a:ext uri="{FF2B5EF4-FFF2-40B4-BE49-F238E27FC236}">
                    <a16:creationId xmlns:a16="http://schemas.microsoft.com/office/drawing/2014/main" id="{88A535EF-6A71-462A-9DE4-8130AC0E92D5}"/>
                  </a:ext>
                </a:extLst>
              </p:cNvPr>
              <p:cNvSpPr/>
              <p:nvPr/>
            </p:nvSpPr>
            <p:spPr>
              <a:xfrm>
                <a:off x="1677526" y="3047689"/>
                <a:ext cx="166101" cy="78583"/>
              </a:xfrm>
              <a:custGeom>
                <a:avLst/>
                <a:gdLst/>
                <a:ahLst/>
                <a:cxnLst/>
                <a:rect l="l" t="t" r="r" b="b"/>
                <a:pathLst>
                  <a:path w="1989" h="941" extrusionOk="0">
                    <a:moveTo>
                      <a:pt x="1084" y="0"/>
                    </a:moveTo>
                    <a:cubicBezTo>
                      <a:pt x="917" y="0"/>
                      <a:pt x="762" y="24"/>
                      <a:pt x="596" y="60"/>
                    </a:cubicBezTo>
                    <a:cubicBezTo>
                      <a:pt x="381" y="107"/>
                      <a:pt x="238" y="179"/>
                      <a:pt x="131" y="274"/>
                    </a:cubicBezTo>
                    <a:lnTo>
                      <a:pt x="48" y="357"/>
                    </a:lnTo>
                    <a:cubicBezTo>
                      <a:pt x="0" y="417"/>
                      <a:pt x="12" y="500"/>
                      <a:pt x="72" y="524"/>
                    </a:cubicBezTo>
                    <a:cubicBezTo>
                      <a:pt x="84" y="524"/>
                      <a:pt x="84" y="536"/>
                      <a:pt x="107" y="536"/>
                    </a:cubicBezTo>
                    <a:cubicBezTo>
                      <a:pt x="107" y="560"/>
                      <a:pt x="119" y="572"/>
                      <a:pt x="131" y="584"/>
                    </a:cubicBezTo>
                    <a:cubicBezTo>
                      <a:pt x="179" y="631"/>
                      <a:pt x="250" y="655"/>
                      <a:pt x="310" y="691"/>
                    </a:cubicBezTo>
                    <a:cubicBezTo>
                      <a:pt x="405" y="738"/>
                      <a:pt x="488" y="762"/>
                      <a:pt x="560" y="774"/>
                    </a:cubicBezTo>
                    <a:cubicBezTo>
                      <a:pt x="786" y="857"/>
                      <a:pt x="1000" y="893"/>
                      <a:pt x="1203" y="929"/>
                    </a:cubicBezTo>
                    <a:cubicBezTo>
                      <a:pt x="1274" y="941"/>
                      <a:pt x="1334" y="941"/>
                      <a:pt x="1417" y="941"/>
                    </a:cubicBezTo>
                    <a:lnTo>
                      <a:pt x="1512" y="941"/>
                    </a:lnTo>
                    <a:cubicBezTo>
                      <a:pt x="1608" y="941"/>
                      <a:pt x="1691" y="917"/>
                      <a:pt x="1774" y="881"/>
                    </a:cubicBezTo>
                    <a:cubicBezTo>
                      <a:pt x="1798" y="869"/>
                      <a:pt x="1846" y="834"/>
                      <a:pt x="1870" y="822"/>
                    </a:cubicBezTo>
                    <a:cubicBezTo>
                      <a:pt x="1905" y="798"/>
                      <a:pt x="1929" y="762"/>
                      <a:pt x="1965" y="703"/>
                    </a:cubicBezTo>
                    <a:cubicBezTo>
                      <a:pt x="1977" y="679"/>
                      <a:pt x="1989" y="631"/>
                      <a:pt x="1989" y="584"/>
                    </a:cubicBezTo>
                    <a:lnTo>
                      <a:pt x="1989" y="465"/>
                    </a:lnTo>
                    <a:cubicBezTo>
                      <a:pt x="1977" y="393"/>
                      <a:pt x="1953" y="334"/>
                      <a:pt x="1905" y="274"/>
                    </a:cubicBezTo>
                    <a:cubicBezTo>
                      <a:pt x="1858" y="215"/>
                      <a:pt x="1798" y="167"/>
                      <a:pt x="1715" y="143"/>
                    </a:cubicBezTo>
                    <a:cubicBezTo>
                      <a:pt x="1631" y="95"/>
                      <a:pt x="1548" y="84"/>
                      <a:pt x="1453" y="60"/>
                    </a:cubicBezTo>
                    <a:cubicBezTo>
                      <a:pt x="1381" y="48"/>
                      <a:pt x="1298" y="36"/>
                      <a:pt x="1191" y="36"/>
                    </a:cubicBezTo>
                    <a:cubicBezTo>
                      <a:pt x="1143" y="0"/>
                      <a:pt x="1119" y="0"/>
                      <a:pt x="1084" y="0"/>
                    </a:cubicBezTo>
                    <a:close/>
                  </a:path>
                </a:pathLst>
              </a:custGeom>
              <a:solidFill>
                <a:srgbClr val="CDC8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4" name="Google Shape;1814;p44">
                <a:extLst>
                  <a:ext uri="{FF2B5EF4-FFF2-40B4-BE49-F238E27FC236}">
                    <a16:creationId xmlns:a16="http://schemas.microsoft.com/office/drawing/2014/main" id="{6E80A4C4-BBD5-46D8-BC31-F361BF5C0E0C}"/>
                  </a:ext>
                </a:extLst>
              </p:cNvPr>
              <p:cNvSpPr/>
              <p:nvPr/>
            </p:nvSpPr>
            <p:spPr>
              <a:xfrm>
                <a:off x="1631763" y="2903468"/>
                <a:ext cx="290448" cy="230822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2764" extrusionOk="0">
                    <a:moveTo>
                      <a:pt x="1441" y="1775"/>
                    </a:moveTo>
                    <a:cubicBezTo>
                      <a:pt x="1489" y="1775"/>
                      <a:pt x="1525" y="1775"/>
                      <a:pt x="1572" y="1787"/>
                    </a:cubicBezTo>
                    <a:cubicBezTo>
                      <a:pt x="1667" y="1811"/>
                      <a:pt x="1763" y="1834"/>
                      <a:pt x="1858" y="1870"/>
                    </a:cubicBezTo>
                    <a:cubicBezTo>
                      <a:pt x="1941" y="1906"/>
                      <a:pt x="2037" y="1953"/>
                      <a:pt x="2096" y="2013"/>
                    </a:cubicBezTo>
                    <a:cubicBezTo>
                      <a:pt x="2167" y="2072"/>
                      <a:pt x="2227" y="2132"/>
                      <a:pt x="2275" y="2192"/>
                    </a:cubicBezTo>
                    <a:cubicBezTo>
                      <a:pt x="2322" y="2251"/>
                      <a:pt x="2358" y="2311"/>
                      <a:pt x="2382" y="2382"/>
                    </a:cubicBezTo>
                    <a:cubicBezTo>
                      <a:pt x="2346" y="2382"/>
                      <a:pt x="2322" y="2406"/>
                      <a:pt x="2287" y="2418"/>
                    </a:cubicBezTo>
                    <a:cubicBezTo>
                      <a:pt x="2203" y="2442"/>
                      <a:pt x="2096" y="2477"/>
                      <a:pt x="2001" y="2489"/>
                    </a:cubicBezTo>
                    <a:cubicBezTo>
                      <a:pt x="1929" y="2501"/>
                      <a:pt x="1858" y="2501"/>
                      <a:pt x="1786" y="2501"/>
                    </a:cubicBezTo>
                    <a:cubicBezTo>
                      <a:pt x="1691" y="2501"/>
                      <a:pt x="1608" y="2501"/>
                      <a:pt x="1513" y="2489"/>
                    </a:cubicBezTo>
                    <a:cubicBezTo>
                      <a:pt x="1322" y="2465"/>
                      <a:pt x="1132" y="2418"/>
                      <a:pt x="965" y="2346"/>
                    </a:cubicBezTo>
                    <a:cubicBezTo>
                      <a:pt x="894" y="2311"/>
                      <a:pt x="810" y="2263"/>
                      <a:pt x="739" y="2227"/>
                    </a:cubicBezTo>
                    <a:cubicBezTo>
                      <a:pt x="774" y="2168"/>
                      <a:pt x="798" y="2108"/>
                      <a:pt x="846" y="2049"/>
                    </a:cubicBezTo>
                    <a:cubicBezTo>
                      <a:pt x="870" y="2001"/>
                      <a:pt x="917" y="1965"/>
                      <a:pt x="965" y="1930"/>
                    </a:cubicBezTo>
                    <a:cubicBezTo>
                      <a:pt x="1013" y="1894"/>
                      <a:pt x="1048" y="1870"/>
                      <a:pt x="1108" y="1834"/>
                    </a:cubicBezTo>
                    <a:cubicBezTo>
                      <a:pt x="1167" y="1811"/>
                      <a:pt x="1251" y="1787"/>
                      <a:pt x="1322" y="1775"/>
                    </a:cubicBezTo>
                    <a:close/>
                    <a:moveTo>
                      <a:pt x="2691" y="1"/>
                    </a:moveTo>
                    <a:cubicBezTo>
                      <a:pt x="2632" y="1"/>
                      <a:pt x="2572" y="25"/>
                      <a:pt x="2501" y="37"/>
                    </a:cubicBezTo>
                    <a:cubicBezTo>
                      <a:pt x="2418" y="60"/>
                      <a:pt x="2346" y="96"/>
                      <a:pt x="2275" y="144"/>
                    </a:cubicBezTo>
                    <a:cubicBezTo>
                      <a:pt x="2120" y="239"/>
                      <a:pt x="2025" y="394"/>
                      <a:pt x="1965" y="584"/>
                    </a:cubicBezTo>
                    <a:cubicBezTo>
                      <a:pt x="1941" y="584"/>
                      <a:pt x="1917" y="596"/>
                      <a:pt x="1906" y="596"/>
                    </a:cubicBezTo>
                    <a:cubicBezTo>
                      <a:pt x="1858" y="596"/>
                      <a:pt x="1798" y="620"/>
                      <a:pt x="1739" y="620"/>
                    </a:cubicBezTo>
                    <a:cubicBezTo>
                      <a:pt x="1620" y="620"/>
                      <a:pt x="1489" y="596"/>
                      <a:pt x="1370" y="584"/>
                    </a:cubicBezTo>
                    <a:lnTo>
                      <a:pt x="1322" y="584"/>
                    </a:lnTo>
                    <a:cubicBezTo>
                      <a:pt x="1191" y="572"/>
                      <a:pt x="1036" y="537"/>
                      <a:pt x="894" y="537"/>
                    </a:cubicBezTo>
                    <a:cubicBezTo>
                      <a:pt x="834" y="537"/>
                      <a:pt x="751" y="537"/>
                      <a:pt x="691" y="560"/>
                    </a:cubicBezTo>
                    <a:cubicBezTo>
                      <a:pt x="596" y="572"/>
                      <a:pt x="501" y="596"/>
                      <a:pt x="417" y="656"/>
                    </a:cubicBezTo>
                    <a:cubicBezTo>
                      <a:pt x="322" y="715"/>
                      <a:pt x="239" y="799"/>
                      <a:pt x="179" y="918"/>
                    </a:cubicBezTo>
                    <a:lnTo>
                      <a:pt x="84" y="1096"/>
                    </a:lnTo>
                    <a:cubicBezTo>
                      <a:pt x="60" y="1156"/>
                      <a:pt x="36" y="1215"/>
                      <a:pt x="24" y="1275"/>
                    </a:cubicBezTo>
                    <a:cubicBezTo>
                      <a:pt x="1" y="1370"/>
                      <a:pt x="1" y="1489"/>
                      <a:pt x="1" y="1584"/>
                    </a:cubicBezTo>
                    <a:cubicBezTo>
                      <a:pt x="1" y="1632"/>
                      <a:pt x="12" y="1691"/>
                      <a:pt x="24" y="1727"/>
                    </a:cubicBezTo>
                    <a:cubicBezTo>
                      <a:pt x="36" y="1775"/>
                      <a:pt x="60" y="1834"/>
                      <a:pt x="84" y="1882"/>
                    </a:cubicBezTo>
                    <a:cubicBezTo>
                      <a:pt x="120" y="1953"/>
                      <a:pt x="179" y="2049"/>
                      <a:pt x="251" y="2132"/>
                    </a:cubicBezTo>
                    <a:cubicBezTo>
                      <a:pt x="322" y="2227"/>
                      <a:pt x="417" y="2287"/>
                      <a:pt x="477" y="2346"/>
                    </a:cubicBezTo>
                    <a:cubicBezTo>
                      <a:pt x="548" y="2406"/>
                      <a:pt x="632" y="2442"/>
                      <a:pt x="727" y="2501"/>
                    </a:cubicBezTo>
                    <a:cubicBezTo>
                      <a:pt x="917" y="2596"/>
                      <a:pt x="1108" y="2668"/>
                      <a:pt x="1334" y="2715"/>
                    </a:cubicBezTo>
                    <a:cubicBezTo>
                      <a:pt x="1489" y="2739"/>
                      <a:pt x="1632" y="2763"/>
                      <a:pt x="1763" y="2763"/>
                    </a:cubicBezTo>
                    <a:cubicBezTo>
                      <a:pt x="1822" y="2763"/>
                      <a:pt x="1882" y="2763"/>
                      <a:pt x="1941" y="2739"/>
                    </a:cubicBezTo>
                    <a:cubicBezTo>
                      <a:pt x="2048" y="2727"/>
                      <a:pt x="2144" y="2715"/>
                      <a:pt x="2227" y="2680"/>
                    </a:cubicBezTo>
                    <a:cubicBezTo>
                      <a:pt x="2334" y="2656"/>
                      <a:pt x="2441" y="2608"/>
                      <a:pt x="2560" y="2537"/>
                    </a:cubicBezTo>
                    <a:cubicBezTo>
                      <a:pt x="2775" y="2406"/>
                      <a:pt x="2977" y="2203"/>
                      <a:pt x="3156" y="1965"/>
                    </a:cubicBezTo>
                    <a:cubicBezTo>
                      <a:pt x="3227" y="1870"/>
                      <a:pt x="3287" y="1751"/>
                      <a:pt x="3346" y="1596"/>
                    </a:cubicBezTo>
                    <a:cubicBezTo>
                      <a:pt x="3406" y="1477"/>
                      <a:pt x="3430" y="1346"/>
                      <a:pt x="3453" y="1215"/>
                    </a:cubicBezTo>
                    <a:cubicBezTo>
                      <a:pt x="3465" y="1132"/>
                      <a:pt x="3465" y="1060"/>
                      <a:pt x="3465" y="1001"/>
                    </a:cubicBezTo>
                    <a:cubicBezTo>
                      <a:pt x="3477" y="941"/>
                      <a:pt x="3477" y="870"/>
                      <a:pt x="3465" y="799"/>
                    </a:cubicBezTo>
                    <a:cubicBezTo>
                      <a:pt x="3453" y="656"/>
                      <a:pt x="3394" y="537"/>
                      <a:pt x="3322" y="406"/>
                    </a:cubicBezTo>
                    <a:cubicBezTo>
                      <a:pt x="3263" y="287"/>
                      <a:pt x="3168" y="179"/>
                      <a:pt x="3060" y="108"/>
                    </a:cubicBezTo>
                    <a:cubicBezTo>
                      <a:pt x="2977" y="48"/>
                      <a:pt x="2846" y="1"/>
                      <a:pt x="2727" y="1"/>
                    </a:cubicBezTo>
                    <a:close/>
                  </a:path>
                </a:pathLst>
              </a:custGeom>
              <a:solidFill>
                <a:srgbClr val="29275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5" name="Google Shape;1815;p44">
                <a:extLst>
                  <a:ext uri="{FF2B5EF4-FFF2-40B4-BE49-F238E27FC236}">
                    <a16:creationId xmlns:a16="http://schemas.microsoft.com/office/drawing/2014/main" id="{F0E5A844-3205-4A1A-BC54-67FE57DC5269}"/>
                  </a:ext>
                </a:extLst>
              </p:cNvPr>
              <p:cNvSpPr/>
              <p:nvPr/>
            </p:nvSpPr>
            <p:spPr>
              <a:xfrm>
                <a:off x="1043184" y="2544042"/>
                <a:ext cx="235665" cy="185309"/>
              </a:xfrm>
              <a:custGeom>
                <a:avLst/>
                <a:gdLst/>
                <a:ahLst/>
                <a:cxnLst/>
                <a:rect l="l" t="t" r="r" b="b"/>
                <a:pathLst>
                  <a:path w="2822" h="2219" extrusionOk="0">
                    <a:moveTo>
                      <a:pt x="2163" y="1"/>
                    </a:moveTo>
                    <a:cubicBezTo>
                      <a:pt x="1828" y="1"/>
                      <a:pt x="1369" y="196"/>
                      <a:pt x="953" y="542"/>
                    </a:cubicBezTo>
                    <a:cubicBezTo>
                      <a:pt x="322" y="1066"/>
                      <a:pt x="0" y="1745"/>
                      <a:pt x="274" y="2066"/>
                    </a:cubicBezTo>
                    <a:cubicBezTo>
                      <a:pt x="357" y="2170"/>
                      <a:pt x="493" y="2219"/>
                      <a:pt x="661" y="2219"/>
                    </a:cubicBezTo>
                    <a:cubicBezTo>
                      <a:pt x="998" y="2219"/>
                      <a:pt x="1461" y="2023"/>
                      <a:pt x="1881" y="1674"/>
                    </a:cubicBezTo>
                    <a:cubicBezTo>
                      <a:pt x="2524" y="1150"/>
                      <a:pt x="2822" y="471"/>
                      <a:pt x="2560" y="161"/>
                    </a:cubicBezTo>
                    <a:cubicBezTo>
                      <a:pt x="2475" y="52"/>
                      <a:pt x="2335" y="1"/>
                      <a:pt x="2163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6" name="Google Shape;1816;p44">
                <a:extLst>
                  <a:ext uri="{FF2B5EF4-FFF2-40B4-BE49-F238E27FC236}">
                    <a16:creationId xmlns:a16="http://schemas.microsoft.com/office/drawing/2014/main" id="{8F84C66F-58B6-4590-AC8A-5878E67D4138}"/>
                  </a:ext>
                </a:extLst>
              </p:cNvPr>
              <p:cNvSpPr/>
              <p:nvPr/>
            </p:nvSpPr>
            <p:spPr>
              <a:xfrm>
                <a:off x="1677526" y="2231799"/>
                <a:ext cx="258547" cy="135787"/>
              </a:xfrm>
              <a:custGeom>
                <a:avLst/>
                <a:gdLst/>
                <a:ahLst/>
                <a:cxnLst/>
                <a:rect l="l" t="t" r="r" b="b"/>
                <a:pathLst>
                  <a:path w="3096" h="1626" extrusionOk="0">
                    <a:moveTo>
                      <a:pt x="2109" y="0"/>
                    </a:moveTo>
                    <a:cubicBezTo>
                      <a:pt x="1874" y="0"/>
                      <a:pt x="1609" y="37"/>
                      <a:pt x="1334" y="114"/>
                    </a:cubicBezTo>
                    <a:cubicBezTo>
                      <a:pt x="548" y="340"/>
                      <a:pt x="0" y="841"/>
                      <a:pt x="119" y="1233"/>
                    </a:cubicBezTo>
                    <a:cubicBezTo>
                      <a:pt x="199" y="1487"/>
                      <a:pt x="548" y="1625"/>
                      <a:pt x="1005" y="1625"/>
                    </a:cubicBezTo>
                    <a:cubicBezTo>
                      <a:pt x="1233" y="1625"/>
                      <a:pt x="1489" y="1591"/>
                      <a:pt x="1750" y="1519"/>
                    </a:cubicBezTo>
                    <a:cubicBezTo>
                      <a:pt x="2548" y="1293"/>
                      <a:pt x="3096" y="781"/>
                      <a:pt x="2977" y="400"/>
                    </a:cubicBezTo>
                    <a:cubicBezTo>
                      <a:pt x="2906" y="141"/>
                      <a:pt x="2565" y="0"/>
                      <a:pt x="2109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7" name="Google Shape;1817;p44">
                <a:extLst>
                  <a:ext uri="{FF2B5EF4-FFF2-40B4-BE49-F238E27FC236}">
                    <a16:creationId xmlns:a16="http://schemas.microsoft.com/office/drawing/2014/main" id="{335DCCC6-4061-48C8-8E85-31ED9A59E689}"/>
                  </a:ext>
                </a:extLst>
              </p:cNvPr>
              <p:cNvSpPr/>
              <p:nvPr/>
            </p:nvSpPr>
            <p:spPr>
              <a:xfrm>
                <a:off x="1761036" y="2888102"/>
                <a:ext cx="39834" cy="68562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21" extrusionOk="0">
                    <a:moveTo>
                      <a:pt x="33" y="1"/>
                    </a:moveTo>
                    <a:cubicBezTo>
                      <a:pt x="28" y="1"/>
                      <a:pt x="20" y="6"/>
                      <a:pt x="12" y="6"/>
                    </a:cubicBezTo>
                    <a:cubicBezTo>
                      <a:pt x="0" y="30"/>
                      <a:pt x="0" y="42"/>
                      <a:pt x="0" y="54"/>
                    </a:cubicBezTo>
                    <a:cubicBezTo>
                      <a:pt x="0" y="66"/>
                      <a:pt x="0" y="90"/>
                      <a:pt x="12" y="101"/>
                    </a:cubicBezTo>
                    <a:cubicBezTo>
                      <a:pt x="24" y="125"/>
                      <a:pt x="36" y="161"/>
                      <a:pt x="72" y="173"/>
                    </a:cubicBezTo>
                    <a:cubicBezTo>
                      <a:pt x="191" y="363"/>
                      <a:pt x="274" y="578"/>
                      <a:pt x="358" y="780"/>
                    </a:cubicBezTo>
                    <a:cubicBezTo>
                      <a:pt x="366" y="807"/>
                      <a:pt x="382" y="820"/>
                      <a:pt x="404" y="820"/>
                    </a:cubicBezTo>
                    <a:cubicBezTo>
                      <a:pt x="412" y="820"/>
                      <a:pt x="420" y="819"/>
                      <a:pt x="429" y="816"/>
                    </a:cubicBezTo>
                    <a:cubicBezTo>
                      <a:pt x="453" y="804"/>
                      <a:pt x="477" y="768"/>
                      <a:pt x="453" y="744"/>
                    </a:cubicBezTo>
                    <a:cubicBezTo>
                      <a:pt x="417" y="602"/>
                      <a:pt x="358" y="482"/>
                      <a:pt x="298" y="363"/>
                    </a:cubicBezTo>
                    <a:cubicBezTo>
                      <a:pt x="238" y="244"/>
                      <a:pt x="179" y="125"/>
                      <a:pt x="84" y="30"/>
                    </a:cubicBezTo>
                    <a:cubicBezTo>
                      <a:pt x="72" y="6"/>
                      <a:pt x="60" y="6"/>
                      <a:pt x="36" y="6"/>
                    </a:cubicBezTo>
                    <a:cubicBezTo>
                      <a:pt x="36" y="2"/>
                      <a:pt x="35" y="1"/>
                      <a:pt x="33" y="1"/>
                    </a:cubicBezTo>
                    <a:close/>
                  </a:path>
                </a:pathLst>
              </a:custGeom>
              <a:solidFill>
                <a:srgbClr val="29275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8" name="Google Shape;1818;p44">
                <a:extLst>
                  <a:ext uri="{FF2B5EF4-FFF2-40B4-BE49-F238E27FC236}">
                    <a16:creationId xmlns:a16="http://schemas.microsoft.com/office/drawing/2014/main" id="{D77706D1-A80F-4787-98DF-7F25DC13253A}"/>
                  </a:ext>
                </a:extLst>
              </p:cNvPr>
              <p:cNvSpPr/>
              <p:nvPr/>
            </p:nvSpPr>
            <p:spPr>
              <a:xfrm>
                <a:off x="942721" y="3235837"/>
                <a:ext cx="293371" cy="131862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1579" extrusionOk="0">
                    <a:moveTo>
                      <a:pt x="3358" y="0"/>
                    </a:moveTo>
                    <a:cubicBezTo>
                      <a:pt x="3352" y="0"/>
                      <a:pt x="3346" y="3"/>
                      <a:pt x="3346" y="9"/>
                    </a:cubicBezTo>
                    <a:cubicBezTo>
                      <a:pt x="2191" y="224"/>
                      <a:pt x="1072" y="688"/>
                      <a:pt x="72" y="1307"/>
                    </a:cubicBezTo>
                    <a:cubicBezTo>
                      <a:pt x="1" y="1355"/>
                      <a:pt x="1" y="1462"/>
                      <a:pt x="48" y="1521"/>
                    </a:cubicBezTo>
                    <a:cubicBezTo>
                      <a:pt x="74" y="1561"/>
                      <a:pt x="111" y="1578"/>
                      <a:pt x="151" y="1578"/>
                    </a:cubicBezTo>
                    <a:cubicBezTo>
                      <a:pt x="184" y="1578"/>
                      <a:pt x="218" y="1567"/>
                      <a:pt x="251" y="1545"/>
                    </a:cubicBezTo>
                    <a:cubicBezTo>
                      <a:pt x="429" y="1438"/>
                      <a:pt x="608" y="1319"/>
                      <a:pt x="810" y="1236"/>
                    </a:cubicBezTo>
                    <a:cubicBezTo>
                      <a:pt x="803" y="1236"/>
                      <a:pt x="797" y="1237"/>
                      <a:pt x="792" y="1238"/>
                    </a:cubicBezTo>
                    <a:lnTo>
                      <a:pt x="792" y="1238"/>
                    </a:lnTo>
                    <a:cubicBezTo>
                      <a:pt x="1477" y="874"/>
                      <a:pt x="2197" y="591"/>
                      <a:pt x="2929" y="402"/>
                    </a:cubicBezTo>
                    <a:lnTo>
                      <a:pt x="2953" y="402"/>
                    </a:lnTo>
                    <a:cubicBezTo>
                      <a:pt x="3096" y="367"/>
                      <a:pt x="3227" y="343"/>
                      <a:pt x="3382" y="307"/>
                    </a:cubicBezTo>
                    <a:cubicBezTo>
                      <a:pt x="3453" y="295"/>
                      <a:pt x="3513" y="236"/>
                      <a:pt x="3513" y="140"/>
                    </a:cubicBezTo>
                    <a:cubicBezTo>
                      <a:pt x="3501" y="69"/>
                      <a:pt x="3441" y="9"/>
                      <a:pt x="3370" y="9"/>
                    </a:cubicBezTo>
                    <a:cubicBezTo>
                      <a:pt x="3370" y="3"/>
                      <a:pt x="3364" y="0"/>
                      <a:pt x="3358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9" name="Google Shape;1819;p44">
                <a:extLst>
                  <a:ext uri="{FF2B5EF4-FFF2-40B4-BE49-F238E27FC236}">
                    <a16:creationId xmlns:a16="http://schemas.microsoft.com/office/drawing/2014/main" id="{912C665F-0B31-477A-B45F-B3D56AB4577A}"/>
                  </a:ext>
                </a:extLst>
              </p:cNvPr>
              <p:cNvSpPr/>
              <p:nvPr/>
            </p:nvSpPr>
            <p:spPr>
              <a:xfrm>
                <a:off x="993412" y="3316090"/>
                <a:ext cx="271575" cy="195998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2347" extrusionOk="0">
                    <a:moveTo>
                      <a:pt x="3013" y="1"/>
                    </a:moveTo>
                    <a:cubicBezTo>
                      <a:pt x="2477" y="275"/>
                      <a:pt x="1941" y="572"/>
                      <a:pt x="1453" y="918"/>
                    </a:cubicBezTo>
                    <a:cubicBezTo>
                      <a:pt x="941" y="1251"/>
                      <a:pt x="477" y="1656"/>
                      <a:pt x="60" y="2108"/>
                    </a:cubicBezTo>
                    <a:cubicBezTo>
                      <a:pt x="1" y="2168"/>
                      <a:pt x="36" y="2263"/>
                      <a:pt x="96" y="2311"/>
                    </a:cubicBezTo>
                    <a:cubicBezTo>
                      <a:pt x="120" y="2346"/>
                      <a:pt x="167" y="2346"/>
                      <a:pt x="203" y="2346"/>
                    </a:cubicBezTo>
                    <a:cubicBezTo>
                      <a:pt x="239" y="2346"/>
                      <a:pt x="275" y="2311"/>
                      <a:pt x="298" y="2287"/>
                    </a:cubicBezTo>
                    <a:cubicBezTo>
                      <a:pt x="394" y="2180"/>
                      <a:pt x="501" y="2084"/>
                      <a:pt x="596" y="1989"/>
                    </a:cubicBezTo>
                    <a:cubicBezTo>
                      <a:pt x="1227" y="1394"/>
                      <a:pt x="1941" y="918"/>
                      <a:pt x="2703" y="513"/>
                    </a:cubicBezTo>
                    <a:lnTo>
                      <a:pt x="3144" y="287"/>
                    </a:lnTo>
                    <a:cubicBezTo>
                      <a:pt x="3180" y="275"/>
                      <a:pt x="3204" y="239"/>
                      <a:pt x="3239" y="215"/>
                    </a:cubicBezTo>
                    <a:cubicBezTo>
                      <a:pt x="3251" y="179"/>
                      <a:pt x="3251" y="144"/>
                      <a:pt x="3239" y="108"/>
                    </a:cubicBezTo>
                    <a:cubicBezTo>
                      <a:pt x="3215" y="84"/>
                      <a:pt x="3192" y="37"/>
                      <a:pt x="3156" y="25"/>
                    </a:cubicBezTo>
                    <a:cubicBezTo>
                      <a:pt x="3144" y="1"/>
                      <a:pt x="3120" y="1"/>
                      <a:pt x="3096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0" name="Google Shape;1820;p44">
                <a:extLst>
                  <a:ext uri="{FF2B5EF4-FFF2-40B4-BE49-F238E27FC236}">
                    <a16:creationId xmlns:a16="http://schemas.microsoft.com/office/drawing/2014/main" id="{9E8B26AE-70A4-48A9-946E-C0CC622EAD8E}"/>
                  </a:ext>
                </a:extLst>
              </p:cNvPr>
              <p:cNvSpPr/>
              <p:nvPr/>
            </p:nvSpPr>
            <p:spPr>
              <a:xfrm>
                <a:off x="1120681" y="3380726"/>
                <a:ext cx="214871" cy="261386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3130" extrusionOk="0">
                    <a:moveTo>
                      <a:pt x="2430" y="1"/>
                    </a:moveTo>
                    <a:cubicBezTo>
                      <a:pt x="2406" y="1"/>
                      <a:pt x="2370" y="1"/>
                      <a:pt x="2346" y="37"/>
                    </a:cubicBezTo>
                    <a:cubicBezTo>
                      <a:pt x="1894" y="453"/>
                      <a:pt x="1453" y="894"/>
                      <a:pt x="1072" y="1370"/>
                    </a:cubicBezTo>
                    <a:cubicBezTo>
                      <a:pt x="667" y="1870"/>
                      <a:pt x="322" y="2382"/>
                      <a:pt x="13" y="2918"/>
                    </a:cubicBezTo>
                    <a:cubicBezTo>
                      <a:pt x="1" y="2954"/>
                      <a:pt x="1" y="3001"/>
                      <a:pt x="13" y="3025"/>
                    </a:cubicBezTo>
                    <a:cubicBezTo>
                      <a:pt x="25" y="3061"/>
                      <a:pt x="60" y="3096"/>
                      <a:pt x="84" y="3120"/>
                    </a:cubicBezTo>
                    <a:cubicBezTo>
                      <a:pt x="102" y="3126"/>
                      <a:pt x="123" y="3129"/>
                      <a:pt x="142" y="3129"/>
                    </a:cubicBezTo>
                    <a:cubicBezTo>
                      <a:pt x="161" y="3129"/>
                      <a:pt x="179" y="3126"/>
                      <a:pt x="191" y="3120"/>
                    </a:cubicBezTo>
                    <a:cubicBezTo>
                      <a:pt x="239" y="3096"/>
                      <a:pt x="251" y="3073"/>
                      <a:pt x="286" y="3037"/>
                    </a:cubicBezTo>
                    <a:cubicBezTo>
                      <a:pt x="322" y="2965"/>
                      <a:pt x="370" y="2894"/>
                      <a:pt x="417" y="2799"/>
                    </a:cubicBezTo>
                    <a:cubicBezTo>
                      <a:pt x="941" y="1953"/>
                      <a:pt x="1560" y="1168"/>
                      <a:pt x="2275" y="477"/>
                    </a:cubicBezTo>
                    <a:lnTo>
                      <a:pt x="2275" y="477"/>
                    </a:lnTo>
                    <a:lnTo>
                      <a:pt x="2251" y="513"/>
                    </a:lnTo>
                    <a:cubicBezTo>
                      <a:pt x="2334" y="418"/>
                      <a:pt x="2430" y="346"/>
                      <a:pt x="2513" y="275"/>
                    </a:cubicBezTo>
                    <a:cubicBezTo>
                      <a:pt x="2549" y="239"/>
                      <a:pt x="2572" y="215"/>
                      <a:pt x="2572" y="167"/>
                    </a:cubicBezTo>
                    <a:cubicBezTo>
                      <a:pt x="2572" y="120"/>
                      <a:pt x="2572" y="96"/>
                      <a:pt x="2549" y="60"/>
                    </a:cubicBezTo>
                    <a:cubicBezTo>
                      <a:pt x="2513" y="37"/>
                      <a:pt x="2489" y="1"/>
                      <a:pt x="2442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1" name="Google Shape;1821;p44">
                <a:extLst>
                  <a:ext uri="{FF2B5EF4-FFF2-40B4-BE49-F238E27FC236}">
                    <a16:creationId xmlns:a16="http://schemas.microsoft.com/office/drawing/2014/main" id="{72756751-83D0-4EDE-8D65-479A14B9D6FA}"/>
                  </a:ext>
                </a:extLst>
              </p:cNvPr>
              <p:cNvSpPr/>
              <p:nvPr/>
            </p:nvSpPr>
            <p:spPr>
              <a:xfrm>
                <a:off x="2323811" y="2463121"/>
                <a:ext cx="273495" cy="176707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2116" extrusionOk="0">
                    <a:moveTo>
                      <a:pt x="2571" y="542"/>
                    </a:moveTo>
                    <a:cubicBezTo>
                      <a:pt x="2567" y="544"/>
                      <a:pt x="2564" y="545"/>
                      <a:pt x="2560" y="547"/>
                    </a:cubicBezTo>
                    <a:cubicBezTo>
                      <a:pt x="2564" y="547"/>
                      <a:pt x="2567" y="545"/>
                      <a:pt x="2571" y="542"/>
                    </a:cubicBezTo>
                    <a:close/>
                    <a:moveTo>
                      <a:pt x="3111" y="1"/>
                    </a:moveTo>
                    <a:cubicBezTo>
                      <a:pt x="3095" y="1"/>
                      <a:pt x="3077" y="4"/>
                      <a:pt x="3060" y="11"/>
                    </a:cubicBezTo>
                    <a:cubicBezTo>
                      <a:pt x="1965" y="428"/>
                      <a:pt x="917" y="1035"/>
                      <a:pt x="60" y="1845"/>
                    </a:cubicBezTo>
                    <a:cubicBezTo>
                      <a:pt x="60" y="1857"/>
                      <a:pt x="48" y="1857"/>
                      <a:pt x="48" y="1881"/>
                    </a:cubicBezTo>
                    <a:cubicBezTo>
                      <a:pt x="0" y="1940"/>
                      <a:pt x="12" y="2035"/>
                      <a:pt x="60" y="2071"/>
                    </a:cubicBezTo>
                    <a:cubicBezTo>
                      <a:pt x="90" y="2101"/>
                      <a:pt x="125" y="2116"/>
                      <a:pt x="161" y="2116"/>
                    </a:cubicBezTo>
                    <a:cubicBezTo>
                      <a:pt x="197" y="2116"/>
                      <a:pt x="232" y="2101"/>
                      <a:pt x="262" y="2071"/>
                    </a:cubicBezTo>
                    <a:cubicBezTo>
                      <a:pt x="369" y="1976"/>
                      <a:pt x="477" y="1869"/>
                      <a:pt x="596" y="1773"/>
                    </a:cubicBezTo>
                    <a:lnTo>
                      <a:pt x="608" y="1761"/>
                    </a:lnTo>
                    <a:lnTo>
                      <a:pt x="619" y="1750"/>
                    </a:lnTo>
                    <a:lnTo>
                      <a:pt x="608" y="1750"/>
                    </a:lnTo>
                    <a:cubicBezTo>
                      <a:pt x="1215" y="1261"/>
                      <a:pt x="1893" y="857"/>
                      <a:pt x="2584" y="523"/>
                    </a:cubicBezTo>
                    <a:lnTo>
                      <a:pt x="2584" y="523"/>
                    </a:lnTo>
                    <a:cubicBezTo>
                      <a:pt x="2584" y="523"/>
                      <a:pt x="2578" y="535"/>
                      <a:pt x="2571" y="542"/>
                    </a:cubicBezTo>
                    <a:lnTo>
                      <a:pt x="2571" y="542"/>
                    </a:lnTo>
                    <a:cubicBezTo>
                      <a:pt x="2758" y="449"/>
                      <a:pt x="2945" y="367"/>
                      <a:pt x="3144" y="285"/>
                    </a:cubicBezTo>
                    <a:cubicBezTo>
                      <a:pt x="3215" y="261"/>
                      <a:pt x="3275" y="190"/>
                      <a:pt x="3239" y="107"/>
                    </a:cubicBezTo>
                    <a:cubicBezTo>
                      <a:pt x="3229" y="50"/>
                      <a:pt x="3175" y="1"/>
                      <a:pt x="3111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2" name="Google Shape;1822;p44">
                <a:extLst>
                  <a:ext uri="{FF2B5EF4-FFF2-40B4-BE49-F238E27FC236}">
                    <a16:creationId xmlns:a16="http://schemas.microsoft.com/office/drawing/2014/main" id="{BECCB00D-138C-4A17-B760-878D3258A12B}"/>
                  </a:ext>
                </a:extLst>
              </p:cNvPr>
              <p:cNvSpPr/>
              <p:nvPr/>
            </p:nvSpPr>
            <p:spPr>
              <a:xfrm>
                <a:off x="2372497" y="2591977"/>
                <a:ext cx="308319" cy="116162"/>
              </a:xfrm>
              <a:custGeom>
                <a:avLst/>
                <a:gdLst/>
                <a:ahLst/>
                <a:cxnLst/>
                <a:rect l="l" t="t" r="r" b="b"/>
                <a:pathLst>
                  <a:path w="3692" h="1391" extrusionOk="0">
                    <a:moveTo>
                      <a:pt x="705" y="1123"/>
                    </a:moveTo>
                    <a:cubicBezTo>
                      <a:pt x="700" y="1129"/>
                      <a:pt x="697" y="1135"/>
                      <a:pt x="691" y="1135"/>
                    </a:cubicBezTo>
                    <a:cubicBezTo>
                      <a:pt x="691" y="1135"/>
                      <a:pt x="697" y="1129"/>
                      <a:pt x="705" y="1123"/>
                    </a:cubicBezTo>
                    <a:close/>
                    <a:moveTo>
                      <a:pt x="3563" y="0"/>
                    </a:moveTo>
                    <a:cubicBezTo>
                      <a:pt x="3554" y="0"/>
                      <a:pt x="3545" y="1"/>
                      <a:pt x="3537" y="4"/>
                    </a:cubicBezTo>
                    <a:cubicBezTo>
                      <a:pt x="2930" y="76"/>
                      <a:pt x="2334" y="207"/>
                      <a:pt x="1751" y="397"/>
                    </a:cubicBezTo>
                    <a:cubicBezTo>
                      <a:pt x="1168" y="576"/>
                      <a:pt x="620" y="838"/>
                      <a:pt x="84" y="1100"/>
                    </a:cubicBezTo>
                    <a:cubicBezTo>
                      <a:pt x="72" y="1100"/>
                      <a:pt x="60" y="1111"/>
                      <a:pt x="36" y="1147"/>
                    </a:cubicBezTo>
                    <a:cubicBezTo>
                      <a:pt x="25" y="1159"/>
                      <a:pt x="13" y="1195"/>
                      <a:pt x="13" y="1207"/>
                    </a:cubicBezTo>
                    <a:cubicBezTo>
                      <a:pt x="1" y="1254"/>
                      <a:pt x="13" y="1290"/>
                      <a:pt x="25" y="1326"/>
                    </a:cubicBezTo>
                    <a:cubicBezTo>
                      <a:pt x="36" y="1350"/>
                      <a:pt x="72" y="1373"/>
                      <a:pt x="120" y="1385"/>
                    </a:cubicBezTo>
                    <a:cubicBezTo>
                      <a:pt x="130" y="1389"/>
                      <a:pt x="142" y="1390"/>
                      <a:pt x="154" y="1390"/>
                    </a:cubicBezTo>
                    <a:cubicBezTo>
                      <a:pt x="182" y="1390"/>
                      <a:pt x="214" y="1382"/>
                      <a:pt x="239" y="1373"/>
                    </a:cubicBezTo>
                    <a:lnTo>
                      <a:pt x="679" y="1147"/>
                    </a:lnTo>
                    <a:cubicBezTo>
                      <a:pt x="1465" y="790"/>
                      <a:pt x="2275" y="504"/>
                      <a:pt x="3120" y="361"/>
                    </a:cubicBezTo>
                    <a:cubicBezTo>
                      <a:pt x="3251" y="326"/>
                      <a:pt x="3406" y="314"/>
                      <a:pt x="3537" y="302"/>
                    </a:cubicBezTo>
                    <a:cubicBezTo>
                      <a:pt x="3584" y="302"/>
                      <a:pt x="3608" y="278"/>
                      <a:pt x="3644" y="254"/>
                    </a:cubicBezTo>
                    <a:cubicBezTo>
                      <a:pt x="3668" y="218"/>
                      <a:pt x="3692" y="195"/>
                      <a:pt x="3692" y="147"/>
                    </a:cubicBezTo>
                    <a:cubicBezTo>
                      <a:pt x="3692" y="74"/>
                      <a:pt x="3627" y="0"/>
                      <a:pt x="3563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3" name="Google Shape;1823;p44">
                <a:extLst>
                  <a:ext uri="{FF2B5EF4-FFF2-40B4-BE49-F238E27FC236}">
                    <a16:creationId xmlns:a16="http://schemas.microsoft.com/office/drawing/2014/main" id="{46FB1648-D1BD-4DF1-83B6-13D6421C5CE3}"/>
                  </a:ext>
                </a:extLst>
              </p:cNvPr>
              <p:cNvSpPr/>
              <p:nvPr/>
            </p:nvSpPr>
            <p:spPr>
              <a:xfrm>
                <a:off x="2379512" y="2763088"/>
                <a:ext cx="331117" cy="42423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508" extrusionOk="0">
                    <a:moveTo>
                      <a:pt x="2263" y="0"/>
                    </a:moveTo>
                    <a:cubicBezTo>
                      <a:pt x="2164" y="0"/>
                      <a:pt x="2064" y="1"/>
                      <a:pt x="1965" y="3"/>
                    </a:cubicBezTo>
                    <a:cubicBezTo>
                      <a:pt x="1345" y="15"/>
                      <a:pt x="726" y="98"/>
                      <a:pt x="119" y="217"/>
                    </a:cubicBezTo>
                    <a:cubicBezTo>
                      <a:pt x="95" y="217"/>
                      <a:pt x="60" y="241"/>
                      <a:pt x="48" y="253"/>
                    </a:cubicBezTo>
                    <a:lnTo>
                      <a:pt x="24" y="277"/>
                    </a:lnTo>
                    <a:cubicBezTo>
                      <a:pt x="0" y="313"/>
                      <a:pt x="0" y="348"/>
                      <a:pt x="12" y="396"/>
                    </a:cubicBezTo>
                    <a:cubicBezTo>
                      <a:pt x="24" y="432"/>
                      <a:pt x="60" y="467"/>
                      <a:pt x="83" y="479"/>
                    </a:cubicBezTo>
                    <a:cubicBezTo>
                      <a:pt x="110" y="499"/>
                      <a:pt x="132" y="508"/>
                      <a:pt x="153" y="508"/>
                    </a:cubicBezTo>
                    <a:cubicBezTo>
                      <a:pt x="170" y="508"/>
                      <a:pt x="186" y="502"/>
                      <a:pt x="202" y="491"/>
                    </a:cubicBezTo>
                    <a:cubicBezTo>
                      <a:pt x="322" y="479"/>
                      <a:pt x="441" y="455"/>
                      <a:pt x="560" y="432"/>
                    </a:cubicBezTo>
                    <a:lnTo>
                      <a:pt x="524" y="432"/>
                    </a:lnTo>
                    <a:cubicBezTo>
                      <a:pt x="1122" y="337"/>
                      <a:pt x="1729" y="287"/>
                      <a:pt x="2339" y="287"/>
                    </a:cubicBezTo>
                    <a:cubicBezTo>
                      <a:pt x="2725" y="287"/>
                      <a:pt x="3113" y="307"/>
                      <a:pt x="3500" y="348"/>
                    </a:cubicBezTo>
                    <a:cubicBezTo>
                      <a:pt x="3584" y="360"/>
                      <a:pt x="3679" y="360"/>
                      <a:pt x="3762" y="372"/>
                    </a:cubicBezTo>
                    <a:cubicBezTo>
                      <a:pt x="3784" y="383"/>
                      <a:pt x="3805" y="389"/>
                      <a:pt x="3824" y="389"/>
                    </a:cubicBezTo>
                    <a:cubicBezTo>
                      <a:pt x="3848" y="389"/>
                      <a:pt x="3868" y="380"/>
                      <a:pt x="3881" y="360"/>
                    </a:cubicBezTo>
                    <a:cubicBezTo>
                      <a:pt x="3917" y="348"/>
                      <a:pt x="3929" y="301"/>
                      <a:pt x="3941" y="277"/>
                    </a:cubicBezTo>
                    <a:cubicBezTo>
                      <a:pt x="3965" y="229"/>
                      <a:pt x="3941" y="182"/>
                      <a:pt x="3929" y="158"/>
                    </a:cubicBezTo>
                    <a:cubicBezTo>
                      <a:pt x="3917" y="122"/>
                      <a:pt x="3870" y="98"/>
                      <a:pt x="3846" y="98"/>
                    </a:cubicBezTo>
                    <a:cubicBezTo>
                      <a:pt x="3315" y="28"/>
                      <a:pt x="2792" y="0"/>
                      <a:pt x="2263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4" name="Google Shape;1824;p44">
                <a:extLst>
                  <a:ext uri="{FF2B5EF4-FFF2-40B4-BE49-F238E27FC236}">
                    <a16:creationId xmlns:a16="http://schemas.microsoft.com/office/drawing/2014/main" id="{92BCB3FE-59F5-4143-A4BB-77C4DD3FC984}"/>
                  </a:ext>
                </a:extLst>
              </p:cNvPr>
              <p:cNvSpPr/>
              <p:nvPr/>
            </p:nvSpPr>
            <p:spPr>
              <a:xfrm>
                <a:off x="1091870" y="2726761"/>
                <a:ext cx="498221" cy="437509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5239" extrusionOk="0">
                    <a:moveTo>
                      <a:pt x="2984" y="0"/>
                    </a:moveTo>
                    <a:cubicBezTo>
                      <a:pt x="2486" y="0"/>
                      <a:pt x="1983" y="142"/>
                      <a:pt x="1536" y="438"/>
                    </a:cubicBezTo>
                    <a:cubicBezTo>
                      <a:pt x="334" y="1248"/>
                      <a:pt x="0" y="2867"/>
                      <a:pt x="810" y="4069"/>
                    </a:cubicBezTo>
                    <a:cubicBezTo>
                      <a:pt x="1305" y="4826"/>
                      <a:pt x="2134" y="5239"/>
                      <a:pt x="2984" y="5239"/>
                    </a:cubicBezTo>
                    <a:cubicBezTo>
                      <a:pt x="3484" y="5239"/>
                      <a:pt x="3991" y="5096"/>
                      <a:pt x="4441" y="4796"/>
                    </a:cubicBezTo>
                    <a:cubicBezTo>
                      <a:pt x="5644" y="3998"/>
                      <a:pt x="5965" y="2379"/>
                      <a:pt x="5168" y="1164"/>
                    </a:cubicBezTo>
                    <a:cubicBezTo>
                      <a:pt x="4659" y="408"/>
                      <a:pt x="3829" y="0"/>
                      <a:pt x="298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5" name="Google Shape;1825;p44">
                <a:extLst>
                  <a:ext uri="{FF2B5EF4-FFF2-40B4-BE49-F238E27FC236}">
                    <a16:creationId xmlns:a16="http://schemas.microsoft.com/office/drawing/2014/main" id="{D4ED75D6-7C38-4CD3-A18A-0D9315CD6377}"/>
                  </a:ext>
                </a:extLst>
              </p:cNvPr>
              <p:cNvSpPr/>
              <p:nvPr/>
            </p:nvSpPr>
            <p:spPr>
              <a:xfrm>
                <a:off x="1275595" y="2725802"/>
                <a:ext cx="303308" cy="354166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4241" extrusionOk="0">
                    <a:moveTo>
                      <a:pt x="810" y="1"/>
                    </a:moveTo>
                    <a:cubicBezTo>
                      <a:pt x="624" y="1"/>
                      <a:pt x="436" y="21"/>
                      <a:pt x="251" y="61"/>
                    </a:cubicBezTo>
                    <a:cubicBezTo>
                      <a:pt x="274" y="121"/>
                      <a:pt x="251" y="168"/>
                      <a:pt x="227" y="192"/>
                    </a:cubicBezTo>
                    <a:lnTo>
                      <a:pt x="132" y="419"/>
                    </a:lnTo>
                    <a:cubicBezTo>
                      <a:pt x="108" y="514"/>
                      <a:pt x="72" y="597"/>
                      <a:pt x="60" y="704"/>
                    </a:cubicBezTo>
                    <a:cubicBezTo>
                      <a:pt x="48" y="788"/>
                      <a:pt x="36" y="895"/>
                      <a:pt x="12" y="990"/>
                    </a:cubicBezTo>
                    <a:cubicBezTo>
                      <a:pt x="1" y="1109"/>
                      <a:pt x="1" y="1204"/>
                      <a:pt x="12" y="1323"/>
                    </a:cubicBezTo>
                    <a:lnTo>
                      <a:pt x="60" y="1681"/>
                    </a:lnTo>
                    <a:lnTo>
                      <a:pt x="60" y="1669"/>
                    </a:lnTo>
                    <a:cubicBezTo>
                      <a:pt x="96" y="1812"/>
                      <a:pt x="120" y="1954"/>
                      <a:pt x="179" y="2097"/>
                    </a:cubicBezTo>
                    <a:cubicBezTo>
                      <a:pt x="227" y="2228"/>
                      <a:pt x="286" y="2371"/>
                      <a:pt x="346" y="2502"/>
                    </a:cubicBezTo>
                    <a:cubicBezTo>
                      <a:pt x="417" y="2633"/>
                      <a:pt x="489" y="2764"/>
                      <a:pt x="584" y="2907"/>
                    </a:cubicBezTo>
                    <a:lnTo>
                      <a:pt x="846" y="3264"/>
                    </a:lnTo>
                    <a:cubicBezTo>
                      <a:pt x="941" y="3359"/>
                      <a:pt x="1036" y="3466"/>
                      <a:pt x="1144" y="3562"/>
                    </a:cubicBezTo>
                    <a:cubicBezTo>
                      <a:pt x="1251" y="3645"/>
                      <a:pt x="1370" y="3740"/>
                      <a:pt x="1489" y="3824"/>
                    </a:cubicBezTo>
                    <a:lnTo>
                      <a:pt x="1477" y="3824"/>
                    </a:lnTo>
                    <a:cubicBezTo>
                      <a:pt x="1584" y="3883"/>
                      <a:pt x="1679" y="3955"/>
                      <a:pt x="1787" y="4002"/>
                    </a:cubicBezTo>
                    <a:cubicBezTo>
                      <a:pt x="1894" y="4050"/>
                      <a:pt x="1989" y="4109"/>
                      <a:pt x="2108" y="4133"/>
                    </a:cubicBezTo>
                    <a:cubicBezTo>
                      <a:pt x="2203" y="4169"/>
                      <a:pt x="2310" y="4193"/>
                      <a:pt x="2394" y="4217"/>
                    </a:cubicBezTo>
                    <a:cubicBezTo>
                      <a:pt x="2489" y="4228"/>
                      <a:pt x="2572" y="4240"/>
                      <a:pt x="2656" y="4240"/>
                    </a:cubicBezTo>
                    <a:lnTo>
                      <a:pt x="2870" y="4240"/>
                    </a:lnTo>
                    <a:cubicBezTo>
                      <a:pt x="3561" y="3383"/>
                      <a:pt x="3632" y="2133"/>
                      <a:pt x="2989" y="1180"/>
                    </a:cubicBezTo>
                    <a:cubicBezTo>
                      <a:pt x="2491" y="418"/>
                      <a:pt x="1663" y="1"/>
                      <a:pt x="810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6" name="Google Shape;1826;p44">
                <a:extLst>
                  <a:ext uri="{FF2B5EF4-FFF2-40B4-BE49-F238E27FC236}">
                    <a16:creationId xmlns:a16="http://schemas.microsoft.com/office/drawing/2014/main" id="{1B554AA0-80EA-414F-8A05-8CCB754DC8C4}"/>
                  </a:ext>
                </a:extLst>
              </p:cNvPr>
              <p:cNvSpPr/>
              <p:nvPr/>
            </p:nvSpPr>
            <p:spPr>
              <a:xfrm>
                <a:off x="1736150" y="2349882"/>
                <a:ext cx="498221" cy="437843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5243" extrusionOk="0">
                    <a:moveTo>
                      <a:pt x="2984" y="1"/>
                    </a:moveTo>
                    <a:cubicBezTo>
                      <a:pt x="2483" y="1"/>
                      <a:pt x="1975" y="143"/>
                      <a:pt x="1525" y="439"/>
                    </a:cubicBezTo>
                    <a:cubicBezTo>
                      <a:pt x="322" y="1248"/>
                      <a:pt x="1" y="2867"/>
                      <a:pt x="798" y="4070"/>
                    </a:cubicBezTo>
                    <a:cubicBezTo>
                      <a:pt x="1306" y="4832"/>
                      <a:pt x="2133" y="5242"/>
                      <a:pt x="2976" y="5242"/>
                    </a:cubicBezTo>
                    <a:cubicBezTo>
                      <a:pt x="3476" y="5242"/>
                      <a:pt x="3982" y="5098"/>
                      <a:pt x="4430" y="4796"/>
                    </a:cubicBezTo>
                    <a:cubicBezTo>
                      <a:pt x="5632" y="3999"/>
                      <a:pt x="5966" y="2379"/>
                      <a:pt x="5156" y="1165"/>
                    </a:cubicBezTo>
                    <a:cubicBezTo>
                      <a:pt x="4662" y="408"/>
                      <a:pt x="3833" y="1"/>
                      <a:pt x="298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7" name="Google Shape;1827;p44">
                <a:extLst>
                  <a:ext uri="{FF2B5EF4-FFF2-40B4-BE49-F238E27FC236}">
                    <a16:creationId xmlns:a16="http://schemas.microsoft.com/office/drawing/2014/main" id="{0D02C68F-FB14-4F2D-8BCE-068AE58A64C5}"/>
                  </a:ext>
                </a:extLst>
              </p:cNvPr>
              <p:cNvSpPr/>
              <p:nvPr/>
            </p:nvSpPr>
            <p:spPr>
              <a:xfrm>
                <a:off x="1748717" y="2435145"/>
                <a:ext cx="302306" cy="35416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4241" extrusionOk="0">
                    <a:moveTo>
                      <a:pt x="750" y="1"/>
                    </a:moveTo>
                    <a:cubicBezTo>
                      <a:pt x="72" y="870"/>
                      <a:pt x="0" y="2120"/>
                      <a:pt x="631" y="3073"/>
                    </a:cubicBezTo>
                    <a:cubicBezTo>
                      <a:pt x="1139" y="3825"/>
                      <a:pt x="1968" y="4241"/>
                      <a:pt x="2815" y="4241"/>
                    </a:cubicBezTo>
                    <a:cubicBezTo>
                      <a:pt x="3000" y="4241"/>
                      <a:pt x="3186" y="4221"/>
                      <a:pt x="3370" y="4180"/>
                    </a:cubicBezTo>
                    <a:cubicBezTo>
                      <a:pt x="3370" y="4144"/>
                      <a:pt x="3394" y="4097"/>
                      <a:pt x="3405" y="4049"/>
                    </a:cubicBezTo>
                    <a:lnTo>
                      <a:pt x="3489" y="3823"/>
                    </a:lnTo>
                    <a:cubicBezTo>
                      <a:pt x="3525" y="3740"/>
                      <a:pt x="3548" y="3644"/>
                      <a:pt x="3572" y="3549"/>
                    </a:cubicBezTo>
                    <a:cubicBezTo>
                      <a:pt x="3584" y="3454"/>
                      <a:pt x="3596" y="3347"/>
                      <a:pt x="3608" y="3263"/>
                    </a:cubicBezTo>
                    <a:cubicBezTo>
                      <a:pt x="3620" y="3144"/>
                      <a:pt x="3620" y="3037"/>
                      <a:pt x="3608" y="2918"/>
                    </a:cubicBezTo>
                    <a:lnTo>
                      <a:pt x="3572" y="2561"/>
                    </a:lnTo>
                    <a:lnTo>
                      <a:pt x="3572" y="2573"/>
                    </a:lnTo>
                    <a:cubicBezTo>
                      <a:pt x="3536" y="2430"/>
                      <a:pt x="3501" y="2299"/>
                      <a:pt x="3453" y="2144"/>
                    </a:cubicBezTo>
                    <a:cubicBezTo>
                      <a:pt x="3405" y="2013"/>
                      <a:pt x="3346" y="1882"/>
                      <a:pt x="3286" y="1739"/>
                    </a:cubicBezTo>
                    <a:cubicBezTo>
                      <a:pt x="3215" y="1608"/>
                      <a:pt x="3132" y="1477"/>
                      <a:pt x="3048" y="1346"/>
                    </a:cubicBezTo>
                    <a:lnTo>
                      <a:pt x="2774" y="989"/>
                    </a:lnTo>
                    <a:cubicBezTo>
                      <a:pt x="2691" y="882"/>
                      <a:pt x="2584" y="775"/>
                      <a:pt x="2477" y="692"/>
                    </a:cubicBezTo>
                    <a:cubicBezTo>
                      <a:pt x="2382" y="596"/>
                      <a:pt x="2262" y="513"/>
                      <a:pt x="2143" y="418"/>
                    </a:cubicBezTo>
                    <a:lnTo>
                      <a:pt x="2155" y="418"/>
                    </a:lnTo>
                    <a:cubicBezTo>
                      <a:pt x="2048" y="358"/>
                      <a:pt x="1941" y="287"/>
                      <a:pt x="1846" y="239"/>
                    </a:cubicBezTo>
                    <a:cubicBezTo>
                      <a:pt x="1739" y="191"/>
                      <a:pt x="1631" y="132"/>
                      <a:pt x="1512" y="108"/>
                    </a:cubicBezTo>
                    <a:cubicBezTo>
                      <a:pt x="1429" y="72"/>
                      <a:pt x="1322" y="49"/>
                      <a:pt x="1227" y="37"/>
                    </a:cubicBezTo>
                    <a:cubicBezTo>
                      <a:pt x="1143" y="13"/>
                      <a:pt x="1048" y="1"/>
                      <a:pt x="977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66" name="Google Shape;1828;p44">
              <a:extLst>
                <a:ext uri="{FF2B5EF4-FFF2-40B4-BE49-F238E27FC236}">
                  <a16:creationId xmlns:a16="http://schemas.microsoft.com/office/drawing/2014/main" id="{FF66DA29-080B-40BC-A469-084452048B14}"/>
                </a:ext>
              </a:extLst>
            </p:cNvPr>
            <p:cNvSpPr/>
            <p:nvPr/>
          </p:nvSpPr>
          <p:spPr>
            <a:xfrm rot="-1736704">
              <a:off x="1788925" y="2806066"/>
              <a:ext cx="142587" cy="98187"/>
            </a:xfrm>
            <a:custGeom>
              <a:avLst/>
              <a:gdLst/>
              <a:ahLst/>
              <a:cxnLst/>
              <a:rect l="l" t="t" r="r" b="b"/>
              <a:pathLst>
                <a:path w="12203" h="9574" extrusionOk="0">
                  <a:moveTo>
                    <a:pt x="6656" y="0"/>
                  </a:moveTo>
                  <a:cubicBezTo>
                    <a:pt x="5246" y="0"/>
                    <a:pt x="3845" y="309"/>
                    <a:pt x="2521" y="927"/>
                  </a:cubicBezTo>
                  <a:cubicBezTo>
                    <a:pt x="1009" y="1532"/>
                    <a:pt x="101" y="2943"/>
                    <a:pt x="0" y="4658"/>
                  </a:cubicBezTo>
                  <a:cubicBezTo>
                    <a:pt x="202" y="5969"/>
                    <a:pt x="1009" y="7280"/>
                    <a:pt x="2118" y="7985"/>
                  </a:cubicBezTo>
                  <a:cubicBezTo>
                    <a:pt x="3026" y="8591"/>
                    <a:pt x="3933" y="9095"/>
                    <a:pt x="4942" y="9397"/>
                  </a:cubicBezTo>
                  <a:cubicBezTo>
                    <a:pt x="5300" y="9517"/>
                    <a:pt x="5658" y="9573"/>
                    <a:pt x="6003" y="9573"/>
                  </a:cubicBezTo>
                  <a:cubicBezTo>
                    <a:pt x="6534" y="9573"/>
                    <a:pt x="7035" y="9440"/>
                    <a:pt x="7463" y="9196"/>
                  </a:cubicBezTo>
                  <a:cubicBezTo>
                    <a:pt x="9278" y="8288"/>
                    <a:pt x="11194" y="6675"/>
                    <a:pt x="11597" y="4759"/>
                  </a:cubicBezTo>
                  <a:cubicBezTo>
                    <a:pt x="12202" y="2036"/>
                    <a:pt x="9782" y="120"/>
                    <a:pt x="7261" y="19"/>
                  </a:cubicBezTo>
                  <a:cubicBezTo>
                    <a:pt x="7059" y="6"/>
                    <a:pt x="6858" y="0"/>
                    <a:pt x="6656" y="0"/>
                  </a:cubicBezTo>
                  <a:close/>
                </a:path>
              </a:pathLst>
            </a:custGeom>
            <a:solidFill>
              <a:srgbClr val="C8FF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957164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141" grpId="0"/>
      <p:bldP spid="171" grpId="0"/>
      <p:bldP spid="19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974017" y="661360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หาผลคูณ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A0B34C9-8F55-42B2-A451-80193EAE398E}"/>
              </a:ext>
            </a:extLst>
          </p:cNvPr>
          <p:cNvGrpSpPr/>
          <p:nvPr/>
        </p:nvGrpSpPr>
        <p:grpSpPr>
          <a:xfrm>
            <a:off x="1959778" y="1998954"/>
            <a:ext cx="1940175" cy="639366"/>
            <a:chOff x="2892613" y="1707208"/>
            <a:chExt cx="2153666" cy="639366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9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8" name="กล่องข้อความ 197">
              <a:extLst>
                <a:ext uri="{FF2B5EF4-FFF2-40B4-BE49-F238E27FC236}">
                  <a16:creationId xmlns:a16="http://schemas.microsoft.com/office/drawing/2014/main" id="{582EE126-4FD1-460B-BA32-739E559F9C5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2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397672" y="25208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E471740B-9B7E-4838-8B1E-B48799098DD8}"/>
              </a:ext>
            </a:extLst>
          </p:cNvPr>
          <p:cNvSpPr txBox="1"/>
          <p:nvPr/>
        </p:nvSpPr>
        <p:spPr>
          <a:xfrm>
            <a:off x="4378268" y="218251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37277" y="2069210"/>
            <a:ext cx="468000" cy="468000"/>
            <a:chOff x="1239484" y="1722687"/>
            <a:chExt cx="468000" cy="468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3921491" y="2237763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E8C85EDA-2227-46B8-AECC-630B7CBC4659}"/>
              </a:ext>
            </a:extLst>
          </p:cNvPr>
          <p:cNvGrpSpPr/>
          <p:nvPr/>
        </p:nvGrpSpPr>
        <p:grpSpPr>
          <a:xfrm>
            <a:off x="7042030" y="1998954"/>
            <a:ext cx="1940175" cy="639366"/>
            <a:chOff x="2892613" y="1707208"/>
            <a:chExt cx="2153666" cy="639366"/>
          </a:xfrm>
        </p:grpSpPr>
        <p:grpSp>
          <p:nvGrpSpPr>
            <p:cNvPr id="135" name="กลุ่ม 134">
              <a:extLst>
                <a:ext uri="{FF2B5EF4-FFF2-40B4-BE49-F238E27FC236}">
                  <a16:creationId xmlns:a16="http://schemas.microsoft.com/office/drawing/2014/main" id="{F46B0E69-AE8F-483A-9700-CC6C080BAAF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38" name="Google Shape;4035;p55">
                <a:extLst>
                  <a:ext uri="{FF2B5EF4-FFF2-40B4-BE49-F238E27FC236}">
                    <a16:creationId xmlns:a16="http://schemas.microsoft.com/office/drawing/2014/main" id="{2540E4E9-90AB-43E7-95F0-B1C0BE5BFD9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9" name="Google Shape;4036;p55">
                <a:extLst>
                  <a:ext uri="{FF2B5EF4-FFF2-40B4-BE49-F238E27FC236}">
                    <a16:creationId xmlns:a16="http://schemas.microsoft.com/office/drawing/2014/main" id="{38D9DBBD-104B-4DC9-A475-B619889CC586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37" name="กล่องข้อความ 136">
              <a:extLst>
                <a:ext uri="{FF2B5EF4-FFF2-40B4-BE49-F238E27FC236}">
                  <a16:creationId xmlns:a16="http://schemas.microsoft.com/office/drawing/2014/main" id="{096E6012-B314-4838-A6A5-A7D03E7BB228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2,000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40" name="Google Shape;972;p53">
            <a:extLst>
              <a:ext uri="{FF2B5EF4-FFF2-40B4-BE49-F238E27FC236}">
                <a16:creationId xmlns:a16="http://schemas.microsoft.com/office/drawing/2014/main" id="{6F398587-D646-403B-B3E2-BB6486D8AC73}"/>
              </a:ext>
            </a:extLst>
          </p:cNvPr>
          <p:cNvCxnSpPr/>
          <p:nvPr/>
        </p:nvCxnSpPr>
        <p:spPr>
          <a:xfrm>
            <a:off x="9479924" y="25208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7B5AF3FB-4B82-4038-8B82-3A4D0EF0FE49}"/>
              </a:ext>
            </a:extLst>
          </p:cNvPr>
          <p:cNvSpPr txBox="1"/>
          <p:nvPr/>
        </p:nvSpPr>
        <p:spPr>
          <a:xfrm>
            <a:off x="9460520" y="218251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52D1E27C-0AB5-4685-A9A7-547F636C8AA4}"/>
              </a:ext>
            </a:extLst>
          </p:cNvPr>
          <p:cNvGrpSpPr/>
          <p:nvPr/>
        </p:nvGrpSpPr>
        <p:grpSpPr>
          <a:xfrm>
            <a:off x="6419529" y="2069210"/>
            <a:ext cx="468000" cy="468000"/>
            <a:chOff x="1239484" y="1722687"/>
            <a:chExt cx="468000" cy="468000"/>
          </a:xfrm>
        </p:grpSpPr>
        <p:sp>
          <p:nvSpPr>
            <p:cNvPr id="143" name="Google Shape;523;p27">
              <a:extLst>
                <a:ext uri="{FF2B5EF4-FFF2-40B4-BE49-F238E27FC236}">
                  <a16:creationId xmlns:a16="http://schemas.microsoft.com/office/drawing/2014/main" id="{22977909-B108-4B0F-9B25-789F7C594FD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656;p49">
              <a:extLst>
                <a:ext uri="{FF2B5EF4-FFF2-40B4-BE49-F238E27FC236}">
                  <a16:creationId xmlns:a16="http://schemas.microsoft.com/office/drawing/2014/main" id="{3295C727-DB30-4DE7-ADE5-54CB49CD300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5" name="Google Shape;2122;p44">
            <a:extLst>
              <a:ext uri="{FF2B5EF4-FFF2-40B4-BE49-F238E27FC236}">
                <a16:creationId xmlns:a16="http://schemas.microsoft.com/office/drawing/2014/main" id="{5FEC4A10-31EB-4B4E-BF0B-EFD054B3BA82}"/>
              </a:ext>
            </a:extLst>
          </p:cNvPr>
          <p:cNvGrpSpPr/>
          <p:nvPr/>
        </p:nvGrpSpPr>
        <p:grpSpPr>
          <a:xfrm rot="-2526362">
            <a:off x="9003743" y="2237763"/>
            <a:ext cx="355631" cy="318731"/>
            <a:chOff x="15933525" y="1705100"/>
            <a:chExt cx="266725" cy="239050"/>
          </a:xfrm>
        </p:grpSpPr>
        <p:sp>
          <p:nvSpPr>
            <p:cNvPr id="146" name="Google Shape;2123;p44">
              <a:extLst>
                <a:ext uri="{FF2B5EF4-FFF2-40B4-BE49-F238E27FC236}">
                  <a16:creationId xmlns:a16="http://schemas.microsoft.com/office/drawing/2014/main" id="{D49E92FE-6963-4292-8AD6-B9DFC4F6245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24;p44">
              <a:extLst>
                <a:ext uri="{FF2B5EF4-FFF2-40B4-BE49-F238E27FC236}">
                  <a16:creationId xmlns:a16="http://schemas.microsoft.com/office/drawing/2014/main" id="{A9A13002-CED3-4340-A975-6F634BAB1714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2125;p44">
              <a:extLst>
                <a:ext uri="{FF2B5EF4-FFF2-40B4-BE49-F238E27FC236}">
                  <a16:creationId xmlns:a16="http://schemas.microsoft.com/office/drawing/2014/main" id="{3B36A31B-64EB-4B10-9610-187CA204095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2126;p44">
              <a:extLst>
                <a:ext uri="{FF2B5EF4-FFF2-40B4-BE49-F238E27FC236}">
                  <a16:creationId xmlns:a16="http://schemas.microsoft.com/office/drawing/2014/main" id="{165BB31C-339C-4534-A465-6E10CD4E7996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2127;p44">
              <a:extLst>
                <a:ext uri="{FF2B5EF4-FFF2-40B4-BE49-F238E27FC236}">
                  <a16:creationId xmlns:a16="http://schemas.microsoft.com/office/drawing/2014/main" id="{C34F5460-21CB-419C-A72B-97369023B3B0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2128;p44">
              <a:extLst>
                <a:ext uri="{FF2B5EF4-FFF2-40B4-BE49-F238E27FC236}">
                  <a16:creationId xmlns:a16="http://schemas.microsoft.com/office/drawing/2014/main" id="{D44B9E7B-8211-4470-AB7F-84BA740661F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2129;p44">
              <a:extLst>
                <a:ext uri="{FF2B5EF4-FFF2-40B4-BE49-F238E27FC236}">
                  <a16:creationId xmlns:a16="http://schemas.microsoft.com/office/drawing/2014/main" id="{8CF2818E-7698-4A26-A53F-04BBBDF5FF1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2130;p44">
              <a:extLst>
                <a:ext uri="{FF2B5EF4-FFF2-40B4-BE49-F238E27FC236}">
                  <a16:creationId xmlns:a16="http://schemas.microsoft.com/office/drawing/2014/main" id="{7A08EBAC-23D8-4D9A-A94E-F5C674702C7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2131;p44">
              <a:extLst>
                <a:ext uri="{FF2B5EF4-FFF2-40B4-BE49-F238E27FC236}">
                  <a16:creationId xmlns:a16="http://schemas.microsoft.com/office/drawing/2014/main" id="{681135D0-C1D7-4B1B-A411-11970775BC6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2132;p44">
              <a:extLst>
                <a:ext uri="{FF2B5EF4-FFF2-40B4-BE49-F238E27FC236}">
                  <a16:creationId xmlns:a16="http://schemas.microsoft.com/office/drawing/2014/main" id="{18AC1149-7997-4C9E-8394-665B9D53264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CA3DC6CD-36C3-484A-AEB0-E01BEC5FEB10}"/>
              </a:ext>
            </a:extLst>
          </p:cNvPr>
          <p:cNvGrpSpPr/>
          <p:nvPr/>
        </p:nvGrpSpPr>
        <p:grpSpPr>
          <a:xfrm>
            <a:off x="1959778" y="2835206"/>
            <a:ext cx="1940175" cy="639366"/>
            <a:chOff x="2892613" y="1707208"/>
            <a:chExt cx="2153666" cy="639366"/>
          </a:xfrm>
        </p:grpSpPr>
        <p:grpSp>
          <p:nvGrpSpPr>
            <p:cNvPr id="166" name="กลุ่ม 165">
              <a:extLst>
                <a:ext uri="{FF2B5EF4-FFF2-40B4-BE49-F238E27FC236}">
                  <a16:creationId xmlns:a16="http://schemas.microsoft.com/office/drawing/2014/main" id="{4957DCA5-4F41-44C0-A1C6-3C4FDC94E78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68" name="Google Shape;4035;p55">
                <a:extLst>
                  <a:ext uri="{FF2B5EF4-FFF2-40B4-BE49-F238E27FC236}">
                    <a16:creationId xmlns:a16="http://schemas.microsoft.com/office/drawing/2014/main" id="{357AAF87-0E92-4F97-BDB1-A0711090C23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4036;p55">
                <a:extLst>
                  <a:ext uri="{FF2B5EF4-FFF2-40B4-BE49-F238E27FC236}">
                    <a16:creationId xmlns:a16="http://schemas.microsoft.com/office/drawing/2014/main" id="{2A483CB2-6B30-4CCA-B558-D60980E0C03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7" name="กล่องข้อความ 166">
              <a:extLst>
                <a:ext uri="{FF2B5EF4-FFF2-40B4-BE49-F238E27FC236}">
                  <a16:creationId xmlns:a16="http://schemas.microsoft.com/office/drawing/2014/main" id="{665996C3-0CD8-4E60-915A-AB9FACBAD86C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4,000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70" name="Google Shape;972;p53">
            <a:extLst>
              <a:ext uri="{FF2B5EF4-FFF2-40B4-BE49-F238E27FC236}">
                <a16:creationId xmlns:a16="http://schemas.microsoft.com/office/drawing/2014/main" id="{6C168844-ECA0-408A-B88D-2C9EE12F9940}"/>
              </a:ext>
            </a:extLst>
          </p:cNvPr>
          <p:cNvCxnSpPr/>
          <p:nvPr/>
        </p:nvCxnSpPr>
        <p:spPr>
          <a:xfrm>
            <a:off x="4397672" y="3357116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71" name="Google Shape;3842;p61">
            <a:extLst>
              <a:ext uri="{FF2B5EF4-FFF2-40B4-BE49-F238E27FC236}">
                <a16:creationId xmlns:a16="http://schemas.microsoft.com/office/drawing/2014/main" id="{DD410FB1-1455-4AF2-9317-A97AE196F67F}"/>
              </a:ext>
            </a:extLst>
          </p:cNvPr>
          <p:cNvSpPr txBox="1"/>
          <p:nvPr/>
        </p:nvSpPr>
        <p:spPr>
          <a:xfrm>
            <a:off x="4378268" y="3018762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28,000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B95199B5-0D4D-4065-84E4-1F26ACD71682}"/>
              </a:ext>
            </a:extLst>
          </p:cNvPr>
          <p:cNvGrpSpPr/>
          <p:nvPr/>
        </p:nvGrpSpPr>
        <p:grpSpPr>
          <a:xfrm>
            <a:off x="1337277" y="2905462"/>
            <a:ext cx="468000" cy="468000"/>
            <a:chOff x="1239484" y="1722687"/>
            <a:chExt cx="468000" cy="468000"/>
          </a:xfrm>
        </p:grpSpPr>
        <p:sp>
          <p:nvSpPr>
            <p:cNvPr id="173" name="Google Shape;523;p27">
              <a:extLst>
                <a:ext uri="{FF2B5EF4-FFF2-40B4-BE49-F238E27FC236}">
                  <a16:creationId xmlns:a16="http://schemas.microsoft.com/office/drawing/2014/main" id="{6B66A8C1-9D43-4ACD-84BE-5E9200C75EB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656;p49">
              <a:extLst>
                <a:ext uri="{FF2B5EF4-FFF2-40B4-BE49-F238E27FC236}">
                  <a16:creationId xmlns:a16="http://schemas.microsoft.com/office/drawing/2014/main" id="{EA39BC0F-7ACC-4EB5-968D-33D04B806DB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75" name="Google Shape;2122;p44">
            <a:extLst>
              <a:ext uri="{FF2B5EF4-FFF2-40B4-BE49-F238E27FC236}">
                <a16:creationId xmlns:a16="http://schemas.microsoft.com/office/drawing/2014/main" id="{76FB156F-FF47-4B93-B329-0C3DA49074B7}"/>
              </a:ext>
            </a:extLst>
          </p:cNvPr>
          <p:cNvGrpSpPr/>
          <p:nvPr/>
        </p:nvGrpSpPr>
        <p:grpSpPr>
          <a:xfrm rot="-2526362">
            <a:off x="3921491" y="3074015"/>
            <a:ext cx="355631" cy="318731"/>
            <a:chOff x="15933525" y="1705100"/>
            <a:chExt cx="266725" cy="239050"/>
          </a:xfrm>
        </p:grpSpPr>
        <p:sp>
          <p:nvSpPr>
            <p:cNvPr id="176" name="Google Shape;2123;p44">
              <a:extLst>
                <a:ext uri="{FF2B5EF4-FFF2-40B4-BE49-F238E27FC236}">
                  <a16:creationId xmlns:a16="http://schemas.microsoft.com/office/drawing/2014/main" id="{1BE591D2-E1E2-492C-B8AC-C0CFEFAB7A6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2124;p44">
              <a:extLst>
                <a:ext uri="{FF2B5EF4-FFF2-40B4-BE49-F238E27FC236}">
                  <a16:creationId xmlns:a16="http://schemas.microsoft.com/office/drawing/2014/main" id="{1B29275B-C5ED-4F9A-A450-94FF739106B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2125;p44">
              <a:extLst>
                <a:ext uri="{FF2B5EF4-FFF2-40B4-BE49-F238E27FC236}">
                  <a16:creationId xmlns:a16="http://schemas.microsoft.com/office/drawing/2014/main" id="{57BC4987-052B-44F2-80D7-0666A5FA068C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2126;p44">
              <a:extLst>
                <a:ext uri="{FF2B5EF4-FFF2-40B4-BE49-F238E27FC236}">
                  <a16:creationId xmlns:a16="http://schemas.microsoft.com/office/drawing/2014/main" id="{BAD4C2AA-C431-46B3-BFB6-A686ECA8610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2127;p44">
              <a:extLst>
                <a:ext uri="{FF2B5EF4-FFF2-40B4-BE49-F238E27FC236}">
                  <a16:creationId xmlns:a16="http://schemas.microsoft.com/office/drawing/2014/main" id="{818463FE-F0CD-4FAC-8C24-1757BE327A9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2128;p44">
              <a:extLst>
                <a:ext uri="{FF2B5EF4-FFF2-40B4-BE49-F238E27FC236}">
                  <a16:creationId xmlns:a16="http://schemas.microsoft.com/office/drawing/2014/main" id="{73D50400-19EF-4AAE-B7E2-88C2153D022D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2129;p44">
              <a:extLst>
                <a:ext uri="{FF2B5EF4-FFF2-40B4-BE49-F238E27FC236}">
                  <a16:creationId xmlns:a16="http://schemas.microsoft.com/office/drawing/2014/main" id="{5DAF5C43-35C5-47C2-AD74-1ED034C5EF4D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2130;p44">
              <a:extLst>
                <a:ext uri="{FF2B5EF4-FFF2-40B4-BE49-F238E27FC236}">
                  <a16:creationId xmlns:a16="http://schemas.microsoft.com/office/drawing/2014/main" id="{458B01C7-1281-4D0C-BE85-78CA975C763B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2131;p44">
              <a:extLst>
                <a:ext uri="{FF2B5EF4-FFF2-40B4-BE49-F238E27FC236}">
                  <a16:creationId xmlns:a16="http://schemas.microsoft.com/office/drawing/2014/main" id="{3CF20AA1-7166-4C47-B656-5F52A5C46F6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2132;p44">
              <a:extLst>
                <a:ext uri="{FF2B5EF4-FFF2-40B4-BE49-F238E27FC236}">
                  <a16:creationId xmlns:a16="http://schemas.microsoft.com/office/drawing/2014/main" id="{1F86ADA9-6CC4-4DB5-A156-755DCB7279E9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A1C3752A-6533-409B-A5C6-C10793371AF0}"/>
              </a:ext>
            </a:extLst>
          </p:cNvPr>
          <p:cNvGrpSpPr/>
          <p:nvPr/>
        </p:nvGrpSpPr>
        <p:grpSpPr>
          <a:xfrm>
            <a:off x="7042030" y="2835206"/>
            <a:ext cx="1940175" cy="639366"/>
            <a:chOff x="2892613" y="1707208"/>
            <a:chExt cx="2153666" cy="639366"/>
          </a:xfrm>
        </p:grpSpPr>
        <p:grpSp>
          <p:nvGrpSpPr>
            <p:cNvPr id="187" name="กลุ่ม 186">
              <a:extLst>
                <a:ext uri="{FF2B5EF4-FFF2-40B4-BE49-F238E27FC236}">
                  <a16:creationId xmlns:a16="http://schemas.microsoft.com/office/drawing/2014/main" id="{FB87CA79-5253-40E8-84A9-5A01EB1385F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89" name="Google Shape;4035;p55">
                <a:extLst>
                  <a:ext uri="{FF2B5EF4-FFF2-40B4-BE49-F238E27FC236}">
                    <a16:creationId xmlns:a16="http://schemas.microsoft.com/office/drawing/2014/main" id="{0C86B9AF-C8D7-4C11-95B6-0EC74C2158C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0" name="Google Shape;4036;p55">
                <a:extLst>
                  <a:ext uri="{FF2B5EF4-FFF2-40B4-BE49-F238E27FC236}">
                    <a16:creationId xmlns:a16="http://schemas.microsoft.com/office/drawing/2014/main" id="{9E068CF3-2ABE-444F-8621-6DAD27E9251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8" name="กล่องข้อความ 187">
              <a:extLst>
                <a:ext uri="{FF2B5EF4-FFF2-40B4-BE49-F238E27FC236}">
                  <a16:creationId xmlns:a16="http://schemas.microsoft.com/office/drawing/2014/main" id="{A1AA5661-2FE0-4B89-93CC-AB940DE4BDA5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900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91" name="Google Shape;972;p53">
            <a:extLst>
              <a:ext uri="{FF2B5EF4-FFF2-40B4-BE49-F238E27FC236}">
                <a16:creationId xmlns:a16="http://schemas.microsoft.com/office/drawing/2014/main" id="{0E9D2F48-FC93-499C-82C8-7CB13A74CC18}"/>
              </a:ext>
            </a:extLst>
          </p:cNvPr>
          <p:cNvCxnSpPr/>
          <p:nvPr/>
        </p:nvCxnSpPr>
        <p:spPr>
          <a:xfrm>
            <a:off x="9479924" y="3357116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92" name="Google Shape;3842;p61">
            <a:extLst>
              <a:ext uri="{FF2B5EF4-FFF2-40B4-BE49-F238E27FC236}">
                <a16:creationId xmlns:a16="http://schemas.microsoft.com/office/drawing/2014/main" id="{C167BD57-7BB3-4683-99D8-7E94BC575B71}"/>
              </a:ext>
            </a:extLst>
          </p:cNvPr>
          <p:cNvSpPr txBox="1"/>
          <p:nvPr/>
        </p:nvSpPr>
        <p:spPr>
          <a:xfrm>
            <a:off x="9460520" y="3018762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4,500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93" name="กลุ่ม 192">
            <a:extLst>
              <a:ext uri="{FF2B5EF4-FFF2-40B4-BE49-F238E27FC236}">
                <a16:creationId xmlns:a16="http://schemas.microsoft.com/office/drawing/2014/main" id="{65B1066C-A113-4C53-9122-918BE2CA54EF}"/>
              </a:ext>
            </a:extLst>
          </p:cNvPr>
          <p:cNvGrpSpPr/>
          <p:nvPr/>
        </p:nvGrpSpPr>
        <p:grpSpPr>
          <a:xfrm>
            <a:off x="6419529" y="2905462"/>
            <a:ext cx="468000" cy="468000"/>
            <a:chOff x="1239484" y="1722687"/>
            <a:chExt cx="468000" cy="468000"/>
          </a:xfrm>
        </p:grpSpPr>
        <p:sp>
          <p:nvSpPr>
            <p:cNvPr id="196" name="Google Shape;523;p27">
              <a:extLst>
                <a:ext uri="{FF2B5EF4-FFF2-40B4-BE49-F238E27FC236}">
                  <a16:creationId xmlns:a16="http://schemas.microsoft.com/office/drawing/2014/main" id="{FC6D21FC-F8DD-4614-AC81-585317BAFBB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656;p49">
              <a:extLst>
                <a:ext uri="{FF2B5EF4-FFF2-40B4-BE49-F238E27FC236}">
                  <a16:creationId xmlns:a16="http://schemas.microsoft.com/office/drawing/2014/main" id="{0E47572E-DA60-4BF5-8AB5-21D498C127B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0" name="Google Shape;2122;p44">
            <a:extLst>
              <a:ext uri="{FF2B5EF4-FFF2-40B4-BE49-F238E27FC236}">
                <a16:creationId xmlns:a16="http://schemas.microsoft.com/office/drawing/2014/main" id="{1CD4E891-A589-4F55-829F-B23A6159279A}"/>
              </a:ext>
            </a:extLst>
          </p:cNvPr>
          <p:cNvGrpSpPr/>
          <p:nvPr/>
        </p:nvGrpSpPr>
        <p:grpSpPr>
          <a:xfrm rot="-2526362">
            <a:off x="9003743" y="3074015"/>
            <a:ext cx="355631" cy="318731"/>
            <a:chOff x="15933525" y="1705100"/>
            <a:chExt cx="266725" cy="239050"/>
          </a:xfrm>
        </p:grpSpPr>
        <p:sp>
          <p:nvSpPr>
            <p:cNvPr id="201" name="Google Shape;2123;p44">
              <a:extLst>
                <a:ext uri="{FF2B5EF4-FFF2-40B4-BE49-F238E27FC236}">
                  <a16:creationId xmlns:a16="http://schemas.microsoft.com/office/drawing/2014/main" id="{E5007C37-9742-43C9-B5F8-9730F07C26B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2124;p44">
              <a:extLst>
                <a:ext uri="{FF2B5EF4-FFF2-40B4-BE49-F238E27FC236}">
                  <a16:creationId xmlns:a16="http://schemas.microsoft.com/office/drawing/2014/main" id="{AF8B056E-A63D-4E8B-84B7-3B19E356AA4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2125;p44">
              <a:extLst>
                <a:ext uri="{FF2B5EF4-FFF2-40B4-BE49-F238E27FC236}">
                  <a16:creationId xmlns:a16="http://schemas.microsoft.com/office/drawing/2014/main" id="{E4BD7761-B5D8-4FEA-998D-B546F4540999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2126;p44">
              <a:extLst>
                <a:ext uri="{FF2B5EF4-FFF2-40B4-BE49-F238E27FC236}">
                  <a16:creationId xmlns:a16="http://schemas.microsoft.com/office/drawing/2014/main" id="{06D10264-D33D-43DA-ABC8-E390DB477F3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2127;p44">
              <a:extLst>
                <a:ext uri="{FF2B5EF4-FFF2-40B4-BE49-F238E27FC236}">
                  <a16:creationId xmlns:a16="http://schemas.microsoft.com/office/drawing/2014/main" id="{5C19F4EF-4E6D-47FB-AC05-1CD1A8D9587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2128;p44">
              <a:extLst>
                <a:ext uri="{FF2B5EF4-FFF2-40B4-BE49-F238E27FC236}">
                  <a16:creationId xmlns:a16="http://schemas.microsoft.com/office/drawing/2014/main" id="{E2E473D2-88BD-49D6-B662-B428477FB7E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2129;p44">
              <a:extLst>
                <a:ext uri="{FF2B5EF4-FFF2-40B4-BE49-F238E27FC236}">
                  <a16:creationId xmlns:a16="http://schemas.microsoft.com/office/drawing/2014/main" id="{1BCE1762-A0C6-4EAC-BE6F-E1E3936FAB4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2130;p44">
              <a:extLst>
                <a:ext uri="{FF2B5EF4-FFF2-40B4-BE49-F238E27FC236}">
                  <a16:creationId xmlns:a16="http://schemas.microsoft.com/office/drawing/2014/main" id="{44856D70-F437-4565-9520-D1B666F2ACF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2131;p44">
              <a:extLst>
                <a:ext uri="{FF2B5EF4-FFF2-40B4-BE49-F238E27FC236}">
                  <a16:creationId xmlns:a16="http://schemas.microsoft.com/office/drawing/2014/main" id="{355EB3D0-6AB0-4825-BFC9-03F788DAC88A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2132;p44">
              <a:extLst>
                <a:ext uri="{FF2B5EF4-FFF2-40B4-BE49-F238E27FC236}">
                  <a16:creationId xmlns:a16="http://schemas.microsoft.com/office/drawing/2014/main" id="{C5D816F4-0AC3-43E0-8C26-0E11FDF4730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B6C63147-2A35-48DD-86CA-C9E76785EA4D}"/>
              </a:ext>
            </a:extLst>
          </p:cNvPr>
          <p:cNvGrpSpPr/>
          <p:nvPr/>
        </p:nvGrpSpPr>
        <p:grpSpPr>
          <a:xfrm>
            <a:off x="1959778" y="3680079"/>
            <a:ext cx="1940175" cy="639366"/>
            <a:chOff x="2892613" y="1707208"/>
            <a:chExt cx="2153666" cy="639366"/>
          </a:xfrm>
        </p:grpSpPr>
        <p:grpSp>
          <p:nvGrpSpPr>
            <p:cNvPr id="212" name="กลุ่ม 211">
              <a:extLst>
                <a:ext uri="{FF2B5EF4-FFF2-40B4-BE49-F238E27FC236}">
                  <a16:creationId xmlns:a16="http://schemas.microsoft.com/office/drawing/2014/main" id="{7D5C815C-A3C0-466A-97F0-1E45CD88D27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25" name="Google Shape;4035;p55">
                <a:extLst>
                  <a:ext uri="{FF2B5EF4-FFF2-40B4-BE49-F238E27FC236}">
                    <a16:creationId xmlns:a16="http://schemas.microsoft.com/office/drawing/2014/main" id="{0D761C04-64CE-443E-92BF-5A1877FE18A5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4036;p55">
                <a:extLst>
                  <a:ext uri="{FF2B5EF4-FFF2-40B4-BE49-F238E27FC236}">
                    <a16:creationId xmlns:a16="http://schemas.microsoft.com/office/drawing/2014/main" id="{073E372F-CC5B-460E-BB35-075A721B71A0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24" name="กล่องข้อความ 223">
              <a:extLst>
                <a:ext uri="{FF2B5EF4-FFF2-40B4-BE49-F238E27FC236}">
                  <a16:creationId xmlns:a16="http://schemas.microsoft.com/office/drawing/2014/main" id="{2A04B9CA-A15F-40DF-AF50-C7EA929FDE7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9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47" name="Google Shape;972;p53">
            <a:extLst>
              <a:ext uri="{FF2B5EF4-FFF2-40B4-BE49-F238E27FC236}">
                <a16:creationId xmlns:a16="http://schemas.microsoft.com/office/drawing/2014/main" id="{ED9F9949-F200-4346-838A-6C4A6AD6CCA7}"/>
              </a:ext>
            </a:extLst>
          </p:cNvPr>
          <p:cNvCxnSpPr/>
          <p:nvPr/>
        </p:nvCxnSpPr>
        <p:spPr>
          <a:xfrm>
            <a:off x="4397672" y="4201989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48" name="Google Shape;3842;p61">
            <a:extLst>
              <a:ext uri="{FF2B5EF4-FFF2-40B4-BE49-F238E27FC236}">
                <a16:creationId xmlns:a16="http://schemas.microsoft.com/office/drawing/2014/main" id="{CD288619-D6EA-4494-992D-9AFEB8CAE3DC}"/>
              </a:ext>
            </a:extLst>
          </p:cNvPr>
          <p:cNvSpPr txBox="1"/>
          <p:nvPr/>
        </p:nvSpPr>
        <p:spPr>
          <a:xfrm>
            <a:off x="4378268" y="386363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7,200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FEDFE588-AA66-47CD-B10D-0A9C65B71F29}"/>
              </a:ext>
            </a:extLst>
          </p:cNvPr>
          <p:cNvGrpSpPr/>
          <p:nvPr/>
        </p:nvGrpSpPr>
        <p:grpSpPr>
          <a:xfrm>
            <a:off x="1337277" y="3750335"/>
            <a:ext cx="468000" cy="468000"/>
            <a:chOff x="1239484" y="1722687"/>
            <a:chExt cx="468000" cy="468000"/>
          </a:xfrm>
        </p:grpSpPr>
        <p:sp>
          <p:nvSpPr>
            <p:cNvPr id="298" name="Google Shape;523;p27">
              <a:extLst>
                <a:ext uri="{FF2B5EF4-FFF2-40B4-BE49-F238E27FC236}">
                  <a16:creationId xmlns:a16="http://schemas.microsoft.com/office/drawing/2014/main" id="{3DE3DF45-AB65-4546-B0A7-5172CAE3646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9" name="Google Shape;656;p49">
              <a:extLst>
                <a:ext uri="{FF2B5EF4-FFF2-40B4-BE49-F238E27FC236}">
                  <a16:creationId xmlns:a16="http://schemas.microsoft.com/office/drawing/2014/main" id="{588A1416-3465-4AEC-9086-38CBFF01876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00" name="Google Shape;2122;p44">
            <a:extLst>
              <a:ext uri="{FF2B5EF4-FFF2-40B4-BE49-F238E27FC236}">
                <a16:creationId xmlns:a16="http://schemas.microsoft.com/office/drawing/2014/main" id="{A4F74BFB-CE23-4C01-B93F-A7DC9DFE0C62}"/>
              </a:ext>
            </a:extLst>
          </p:cNvPr>
          <p:cNvGrpSpPr/>
          <p:nvPr/>
        </p:nvGrpSpPr>
        <p:grpSpPr>
          <a:xfrm rot="-2526362">
            <a:off x="3921491" y="3918888"/>
            <a:ext cx="355631" cy="318731"/>
            <a:chOff x="15933525" y="1705100"/>
            <a:chExt cx="266725" cy="239050"/>
          </a:xfrm>
        </p:grpSpPr>
        <p:sp>
          <p:nvSpPr>
            <p:cNvPr id="301" name="Google Shape;2123;p44">
              <a:extLst>
                <a:ext uri="{FF2B5EF4-FFF2-40B4-BE49-F238E27FC236}">
                  <a16:creationId xmlns:a16="http://schemas.microsoft.com/office/drawing/2014/main" id="{6D58CEA5-E5AA-404A-B14C-2E4495D15EC3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2" name="Google Shape;2124;p44">
              <a:extLst>
                <a:ext uri="{FF2B5EF4-FFF2-40B4-BE49-F238E27FC236}">
                  <a16:creationId xmlns:a16="http://schemas.microsoft.com/office/drawing/2014/main" id="{D12D6032-2430-4A0B-B4C7-909F88BD60D4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5;p44">
              <a:extLst>
                <a:ext uri="{FF2B5EF4-FFF2-40B4-BE49-F238E27FC236}">
                  <a16:creationId xmlns:a16="http://schemas.microsoft.com/office/drawing/2014/main" id="{539084B1-8F3E-45F5-9CFE-6F4F99880D22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6;p44">
              <a:extLst>
                <a:ext uri="{FF2B5EF4-FFF2-40B4-BE49-F238E27FC236}">
                  <a16:creationId xmlns:a16="http://schemas.microsoft.com/office/drawing/2014/main" id="{1D2A6D7C-D9D9-4ACC-B38C-10888044A2D3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7;p44">
              <a:extLst>
                <a:ext uri="{FF2B5EF4-FFF2-40B4-BE49-F238E27FC236}">
                  <a16:creationId xmlns:a16="http://schemas.microsoft.com/office/drawing/2014/main" id="{734472B2-16A1-4C72-8BC8-9F6A9BC04F6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28;p44">
              <a:extLst>
                <a:ext uri="{FF2B5EF4-FFF2-40B4-BE49-F238E27FC236}">
                  <a16:creationId xmlns:a16="http://schemas.microsoft.com/office/drawing/2014/main" id="{28D17C8A-9C8D-4C38-9650-B5B73064FFA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29;p44">
              <a:extLst>
                <a:ext uri="{FF2B5EF4-FFF2-40B4-BE49-F238E27FC236}">
                  <a16:creationId xmlns:a16="http://schemas.microsoft.com/office/drawing/2014/main" id="{51C8DAA2-6B97-4C77-AF62-A131989DC7DE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30;p44">
              <a:extLst>
                <a:ext uri="{FF2B5EF4-FFF2-40B4-BE49-F238E27FC236}">
                  <a16:creationId xmlns:a16="http://schemas.microsoft.com/office/drawing/2014/main" id="{2BA2EC7D-654C-4497-BE4A-E8D98EF705D7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9" name="Google Shape;2131;p44">
              <a:extLst>
                <a:ext uri="{FF2B5EF4-FFF2-40B4-BE49-F238E27FC236}">
                  <a16:creationId xmlns:a16="http://schemas.microsoft.com/office/drawing/2014/main" id="{800688B1-B19C-4E3D-BA96-65F4F941EBFF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0" name="Google Shape;2132;p44">
              <a:extLst>
                <a:ext uri="{FF2B5EF4-FFF2-40B4-BE49-F238E27FC236}">
                  <a16:creationId xmlns:a16="http://schemas.microsoft.com/office/drawing/2014/main" id="{73BAD5D5-52FF-4D5D-A4DB-C96C8CEA3B6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11" name="กลุ่ม 310">
            <a:extLst>
              <a:ext uri="{FF2B5EF4-FFF2-40B4-BE49-F238E27FC236}">
                <a16:creationId xmlns:a16="http://schemas.microsoft.com/office/drawing/2014/main" id="{9C50F932-32C4-4BF0-952B-54A233A20AB5}"/>
              </a:ext>
            </a:extLst>
          </p:cNvPr>
          <p:cNvGrpSpPr/>
          <p:nvPr/>
        </p:nvGrpSpPr>
        <p:grpSpPr>
          <a:xfrm>
            <a:off x="7042030" y="3680079"/>
            <a:ext cx="1940175" cy="639366"/>
            <a:chOff x="2892613" y="1707208"/>
            <a:chExt cx="2153666" cy="639366"/>
          </a:xfrm>
        </p:grpSpPr>
        <p:grpSp>
          <p:nvGrpSpPr>
            <p:cNvPr id="312" name="กลุ่ม 311">
              <a:extLst>
                <a:ext uri="{FF2B5EF4-FFF2-40B4-BE49-F238E27FC236}">
                  <a16:creationId xmlns:a16="http://schemas.microsoft.com/office/drawing/2014/main" id="{84B414EF-FB58-45A0-9C18-388B5F8DEFD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14" name="Google Shape;4035;p55">
                <a:extLst>
                  <a:ext uri="{FF2B5EF4-FFF2-40B4-BE49-F238E27FC236}">
                    <a16:creationId xmlns:a16="http://schemas.microsoft.com/office/drawing/2014/main" id="{6B7F679D-5F0F-4199-AF33-8DDF0B279E0D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5" name="Google Shape;4036;p55">
                <a:extLst>
                  <a:ext uri="{FF2B5EF4-FFF2-40B4-BE49-F238E27FC236}">
                    <a16:creationId xmlns:a16="http://schemas.microsoft.com/office/drawing/2014/main" id="{828DBEF0-B7CE-4961-B2EF-C8F7C466DFFA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13" name="กล่องข้อความ 312">
              <a:extLst>
                <a:ext uri="{FF2B5EF4-FFF2-40B4-BE49-F238E27FC236}">
                  <a16:creationId xmlns:a16="http://schemas.microsoft.com/office/drawing/2014/main" id="{81F8F5A8-7D74-460E-BC9A-55FA57D69B1D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5,000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316" name="Google Shape;972;p53">
            <a:extLst>
              <a:ext uri="{FF2B5EF4-FFF2-40B4-BE49-F238E27FC236}">
                <a16:creationId xmlns:a16="http://schemas.microsoft.com/office/drawing/2014/main" id="{1859CCC2-9D91-4AEF-BF5F-CF8C34DE0450}"/>
              </a:ext>
            </a:extLst>
          </p:cNvPr>
          <p:cNvCxnSpPr/>
          <p:nvPr/>
        </p:nvCxnSpPr>
        <p:spPr>
          <a:xfrm>
            <a:off x="9479924" y="4201989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317" name="Google Shape;3842;p61">
            <a:extLst>
              <a:ext uri="{FF2B5EF4-FFF2-40B4-BE49-F238E27FC236}">
                <a16:creationId xmlns:a16="http://schemas.microsoft.com/office/drawing/2014/main" id="{2009FC00-5F78-4A18-AB6F-81315559D049}"/>
              </a:ext>
            </a:extLst>
          </p:cNvPr>
          <p:cNvSpPr txBox="1"/>
          <p:nvPr/>
        </p:nvSpPr>
        <p:spPr>
          <a:xfrm>
            <a:off x="9460520" y="386363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18" name="กลุ่ม 317">
            <a:extLst>
              <a:ext uri="{FF2B5EF4-FFF2-40B4-BE49-F238E27FC236}">
                <a16:creationId xmlns:a16="http://schemas.microsoft.com/office/drawing/2014/main" id="{D20FA89B-F203-4E80-A1CE-745FC6315F02}"/>
              </a:ext>
            </a:extLst>
          </p:cNvPr>
          <p:cNvGrpSpPr/>
          <p:nvPr/>
        </p:nvGrpSpPr>
        <p:grpSpPr>
          <a:xfrm>
            <a:off x="6419529" y="3750335"/>
            <a:ext cx="468000" cy="468000"/>
            <a:chOff x="1239484" y="1722687"/>
            <a:chExt cx="468000" cy="468000"/>
          </a:xfrm>
        </p:grpSpPr>
        <p:sp>
          <p:nvSpPr>
            <p:cNvPr id="319" name="Google Shape;523;p27">
              <a:extLst>
                <a:ext uri="{FF2B5EF4-FFF2-40B4-BE49-F238E27FC236}">
                  <a16:creationId xmlns:a16="http://schemas.microsoft.com/office/drawing/2014/main" id="{217B4F51-B8D9-4FF8-AE17-705B05B4F21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Google Shape;656;p49">
              <a:extLst>
                <a:ext uri="{FF2B5EF4-FFF2-40B4-BE49-F238E27FC236}">
                  <a16:creationId xmlns:a16="http://schemas.microsoft.com/office/drawing/2014/main" id="{76329994-A421-4FDD-B8B8-445B6A2E6DA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21" name="Google Shape;2122;p44">
            <a:extLst>
              <a:ext uri="{FF2B5EF4-FFF2-40B4-BE49-F238E27FC236}">
                <a16:creationId xmlns:a16="http://schemas.microsoft.com/office/drawing/2014/main" id="{762D9527-5C7A-4818-8F4E-945661D69F2B}"/>
              </a:ext>
            </a:extLst>
          </p:cNvPr>
          <p:cNvGrpSpPr/>
          <p:nvPr/>
        </p:nvGrpSpPr>
        <p:grpSpPr>
          <a:xfrm rot="-2526362">
            <a:off x="9003743" y="3918888"/>
            <a:ext cx="355631" cy="318731"/>
            <a:chOff x="15933525" y="1705100"/>
            <a:chExt cx="266725" cy="239050"/>
          </a:xfrm>
        </p:grpSpPr>
        <p:sp>
          <p:nvSpPr>
            <p:cNvPr id="322" name="Google Shape;2123;p44">
              <a:extLst>
                <a:ext uri="{FF2B5EF4-FFF2-40B4-BE49-F238E27FC236}">
                  <a16:creationId xmlns:a16="http://schemas.microsoft.com/office/drawing/2014/main" id="{885D6FC5-CFA7-4A0B-952C-BD82389DD24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24;p44">
              <a:extLst>
                <a:ext uri="{FF2B5EF4-FFF2-40B4-BE49-F238E27FC236}">
                  <a16:creationId xmlns:a16="http://schemas.microsoft.com/office/drawing/2014/main" id="{27A5CB4B-AF7D-4795-A36E-67164C2201F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25;p44">
              <a:extLst>
                <a:ext uri="{FF2B5EF4-FFF2-40B4-BE49-F238E27FC236}">
                  <a16:creationId xmlns:a16="http://schemas.microsoft.com/office/drawing/2014/main" id="{AD9C0C9C-D678-40E4-B9E7-3D0AC9C0BA14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26;p44">
              <a:extLst>
                <a:ext uri="{FF2B5EF4-FFF2-40B4-BE49-F238E27FC236}">
                  <a16:creationId xmlns:a16="http://schemas.microsoft.com/office/drawing/2014/main" id="{B099C0AA-E6E1-41DA-AABA-1F6EC7B60F9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6" name="Google Shape;2127;p44">
              <a:extLst>
                <a:ext uri="{FF2B5EF4-FFF2-40B4-BE49-F238E27FC236}">
                  <a16:creationId xmlns:a16="http://schemas.microsoft.com/office/drawing/2014/main" id="{3E3A592E-C88A-41B2-9781-1CEA53E31539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7" name="Google Shape;2128;p44">
              <a:extLst>
                <a:ext uri="{FF2B5EF4-FFF2-40B4-BE49-F238E27FC236}">
                  <a16:creationId xmlns:a16="http://schemas.microsoft.com/office/drawing/2014/main" id="{18E0AB81-265C-4EB5-BAF9-B6F2A64AF8B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2129;p44">
              <a:extLst>
                <a:ext uri="{FF2B5EF4-FFF2-40B4-BE49-F238E27FC236}">
                  <a16:creationId xmlns:a16="http://schemas.microsoft.com/office/drawing/2014/main" id="{10B538C9-0E3E-4C19-94C9-DCF5E197E38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9" name="Google Shape;2130;p44">
              <a:extLst>
                <a:ext uri="{FF2B5EF4-FFF2-40B4-BE49-F238E27FC236}">
                  <a16:creationId xmlns:a16="http://schemas.microsoft.com/office/drawing/2014/main" id="{8F1A79D8-8C27-498D-8F33-F9B332CC4C2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0" name="Google Shape;2131;p44">
              <a:extLst>
                <a:ext uri="{FF2B5EF4-FFF2-40B4-BE49-F238E27FC236}">
                  <a16:creationId xmlns:a16="http://schemas.microsoft.com/office/drawing/2014/main" id="{CAC9AEDA-B2C2-4CA2-B22A-0148FAA11388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2132;p44">
              <a:extLst>
                <a:ext uri="{FF2B5EF4-FFF2-40B4-BE49-F238E27FC236}">
                  <a16:creationId xmlns:a16="http://schemas.microsoft.com/office/drawing/2014/main" id="{23742377-7781-48F9-A442-65FEC296D24E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32" name="กลุ่ม 331">
            <a:extLst>
              <a:ext uri="{FF2B5EF4-FFF2-40B4-BE49-F238E27FC236}">
                <a16:creationId xmlns:a16="http://schemas.microsoft.com/office/drawing/2014/main" id="{649BE642-13FA-4EC0-81CE-4804C4EA931D}"/>
              </a:ext>
            </a:extLst>
          </p:cNvPr>
          <p:cNvGrpSpPr/>
          <p:nvPr/>
        </p:nvGrpSpPr>
        <p:grpSpPr>
          <a:xfrm>
            <a:off x="1959777" y="4559709"/>
            <a:ext cx="1940175" cy="639366"/>
            <a:chOff x="2892613" y="1707208"/>
            <a:chExt cx="2153666" cy="639366"/>
          </a:xfrm>
        </p:grpSpPr>
        <p:grpSp>
          <p:nvGrpSpPr>
            <p:cNvPr id="333" name="กลุ่ม 332">
              <a:extLst>
                <a:ext uri="{FF2B5EF4-FFF2-40B4-BE49-F238E27FC236}">
                  <a16:creationId xmlns:a16="http://schemas.microsoft.com/office/drawing/2014/main" id="{CE318F37-0BD2-42D2-A884-B19546152C17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35" name="Google Shape;4035;p55">
                <a:extLst>
                  <a:ext uri="{FF2B5EF4-FFF2-40B4-BE49-F238E27FC236}">
                    <a16:creationId xmlns:a16="http://schemas.microsoft.com/office/drawing/2014/main" id="{1F87C234-3E23-41E3-9A7C-6324FBAB6D6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6" name="Google Shape;4036;p55">
                <a:extLst>
                  <a:ext uri="{FF2B5EF4-FFF2-40B4-BE49-F238E27FC236}">
                    <a16:creationId xmlns:a16="http://schemas.microsoft.com/office/drawing/2014/main" id="{F3B4870F-D5CB-4B41-BFAE-D4EE806E166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34" name="กล่องข้อความ 333">
              <a:extLst>
                <a:ext uri="{FF2B5EF4-FFF2-40B4-BE49-F238E27FC236}">
                  <a16:creationId xmlns:a16="http://schemas.microsoft.com/office/drawing/2014/main" id="{117938F8-B46C-4EF7-A37D-A6900C6E3D7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8,000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337" name="Google Shape;972;p53">
            <a:extLst>
              <a:ext uri="{FF2B5EF4-FFF2-40B4-BE49-F238E27FC236}">
                <a16:creationId xmlns:a16="http://schemas.microsoft.com/office/drawing/2014/main" id="{1465CD32-62D0-4D07-832A-E0A818DDD35F}"/>
              </a:ext>
            </a:extLst>
          </p:cNvPr>
          <p:cNvCxnSpPr/>
          <p:nvPr/>
        </p:nvCxnSpPr>
        <p:spPr>
          <a:xfrm>
            <a:off x="4397671" y="5081619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338" name="Google Shape;3842;p61">
            <a:extLst>
              <a:ext uri="{FF2B5EF4-FFF2-40B4-BE49-F238E27FC236}">
                <a16:creationId xmlns:a16="http://schemas.microsoft.com/office/drawing/2014/main" id="{766BC081-318F-4385-B363-B02002EF30D4}"/>
              </a:ext>
            </a:extLst>
          </p:cNvPr>
          <p:cNvSpPr txBox="1"/>
          <p:nvPr/>
        </p:nvSpPr>
        <p:spPr>
          <a:xfrm>
            <a:off x="4378267" y="474326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64,000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39" name="กลุ่ม 338">
            <a:extLst>
              <a:ext uri="{FF2B5EF4-FFF2-40B4-BE49-F238E27FC236}">
                <a16:creationId xmlns:a16="http://schemas.microsoft.com/office/drawing/2014/main" id="{2D1F23C5-2821-48FA-8B1E-8B6E4EBF1DDB}"/>
              </a:ext>
            </a:extLst>
          </p:cNvPr>
          <p:cNvGrpSpPr/>
          <p:nvPr/>
        </p:nvGrpSpPr>
        <p:grpSpPr>
          <a:xfrm>
            <a:off x="1337276" y="4629965"/>
            <a:ext cx="468000" cy="468000"/>
            <a:chOff x="1239484" y="1722687"/>
            <a:chExt cx="468000" cy="468000"/>
          </a:xfrm>
        </p:grpSpPr>
        <p:sp>
          <p:nvSpPr>
            <p:cNvPr id="340" name="Google Shape;523;p27">
              <a:extLst>
                <a:ext uri="{FF2B5EF4-FFF2-40B4-BE49-F238E27FC236}">
                  <a16:creationId xmlns:a16="http://schemas.microsoft.com/office/drawing/2014/main" id="{9ABAB01A-707D-4997-B07F-D612E56710C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1" name="Google Shape;656;p49">
              <a:extLst>
                <a:ext uri="{FF2B5EF4-FFF2-40B4-BE49-F238E27FC236}">
                  <a16:creationId xmlns:a16="http://schemas.microsoft.com/office/drawing/2014/main" id="{5671CFCE-851A-4F10-ADB3-99EE43327FA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2" name="Google Shape;2122;p44">
            <a:extLst>
              <a:ext uri="{FF2B5EF4-FFF2-40B4-BE49-F238E27FC236}">
                <a16:creationId xmlns:a16="http://schemas.microsoft.com/office/drawing/2014/main" id="{FB59686F-95ED-42D7-B757-9177CD454AF6}"/>
              </a:ext>
            </a:extLst>
          </p:cNvPr>
          <p:cNvGrpSpPr/>
          <p:nvPr/>
        </p:nvGrpSpPr>
        <p:grpSpPr>
          <a:xfrm rot="-2526362">
            <a:off x="3921490" y="4798518"/>
            <a:ext cx="355631" cy="318731"/>
            <a:chOff x="15933525" y="1705100"/>
            <a:chExt cx="266725" cy="239050"/>
          </a:xfrm>
        </p:grpSpPr>
        <p:sp>
          <p:nvSpPr>
            <p:cNvPr id="343" name="Google Shape;2123;p44">
              <a:extLst>
                <a:ext uri="{FF2B5EF4-FFF2-40B4-BE49-F238E27FC236}">
                  <a16:creationId xmlns:a16="http://schemas.microsoft.com/office/drawing/2014/main" id="{2B54DA1B-4096-4A76-B832-98C1B4A82B3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4" name="Google Shape;2124;p44">
              <a:extLst>
                <a:ext uri="{FF2B5EF4-FFF2-40B4-BE49-F238E27FC236}">
                  <a16:creationId xmlns:a16="http://schemas.microsoft.com/office/drawing/2014/main" id="{B1496B7C-B7CD-46F5-8C4C-02F3A9D6480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5" name="Google Shape;2125;p44">
              <a:extLst>
                <a:ext uri="{FF2B5EF4-FFF2-40B4-BE49-F238E27FC236}">
                  <a16:creationId xmlns:a16="http://schemas.microsoft.com/office/drawing/2014/main" id="{2972ED1F-0131-4367-BF39-CD0344A28A71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2126;p44">
              <a:extLst>
                <a:ext uri="{FF2B5EF4-FFF2-40B4-BE49-F238E27FC236}">
                  <a16:creationId xmlns:a16="http://schemas.microsoft.com/office/drawing/2014/main" id="{F8128BD7-0B1E-43D0-9773-ED3FB9C74F43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7" name="Google Shape;2127;p44">
              <a:extLst>
                <a:ext uri="{FF2B5EF4-FFF2-40B4-BE49-F238E27FC236}">
                  <a16:creationId xmlns:a16="http://schemas.microsoft.com/office/drawing/2014/main" id="{82C15F33-E6C0-40F2-BB7B-CC6CA3C75AEA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8" name="Google Shape;2128;p44">
              <a:extLst>
                <a:ext uri="{FF2B5EF4-FFF2-40B4-BE49-F238E27FC236}">
                  <a16:creationId xmlns:a16="http://schemas.microsoft.com/office/drawing/2014/main" id="{D9ED27F5-7512-48E7-AAAE-15240BFCE4A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2129;p44">
              <a:extLst>
                <a:ext uri="{FF2B5EF4-FFF2-40B4-BE49-F238E27FC236}">
                  <a16:creationId xmlns:a16="http://schemas.microsoft.com/office/drawing/2014/main" id="{55B23B09-A81C-4BF0-9829-5285F0CDD823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0" name="Google Shape;2130;p44">
              <a:extLst>
                <a:ext uri="{FF2B5EF4-FFF2-40B4-BE49-F238E27FC236}">
                  <a16:creationId xmlns:a16="http://schemas.microsoft.com/office/drawing/2014/main" id="{5452951C-2B14-40D9-9C72-BAB2EAADF5F7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1" name="Google Shape;2131;p44">
              <a:extLst>
                <a:ext uri="{FF2B5EF4-FFF2-40B4-BE49-F238E27FC236}">
                  <a16:creationId xmlns:a16="http://schemas.microsoft.com/office/drawing/2014/main" id="{670D8503-95E3-40CC-A125-6D2D3E89072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2" name="Google Shape;2132;p44">
              <a:extLst>
                <a:ext uri="{FF2B5EF4-FFF2-40B4-BE49-F238E27FC236}">
                  <a16:creationId xmlns:a16="http://schemas.microsoft.com/office/drawing/2014/main" id="{72DBE952-7F87-43DE-B955-66B4DE26DCD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53" name="กลุ่ม 352">
            <a:extLst>
              <a:ext uri="{FF2B5EF4-FFF2-40B4-BE49-F238E27FC236}">
                <a16:creationId xmlns:a16="http://schemas.microsoft.com/office/drawing/2014/main" id="{306165A6-1537-4F8D-A254-42F791C5A116}"/>
              </a:ext>
            </a:extLst>
          </p:cNvPr>
          <p:cNvGrpSpPr/>
          <p:nvPr/>
        </p:nvGrpSpPr>
        <p:grpSpPr>
          <a:xfrm>
            <a:off x="7042029" y="4559709"/>
            <a:ext cx="1940175" cy="639366"/>
            <a:chOff x="2892613" y="1707208"/>
            <a:chExt cx="2153666" cy="639366"/>
          </a:xfrm>
        </p:grpSpPr>
        <p:grpSp>
          <p:nvGrpSpPr>
            <p:cNvPr id="354" name="กลุ่ม 353">
              <a:extLst>
                <a:ext uri="{FF2B5EF4-FFF2-40B4-BE49-F238E27FC236}">
                  <a16:creationId xmlns:a16="http://schemas.microsoft.com/office/drawing/2014/main" id="{56608099-C7F6-4BD3-B149-1AB3591305DC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56" name="Google Shape;4035;p55">
                <a:extLst>
                  <a:ext uri="{FF2B5EF4-FFF2-40B4-BE49-F238E27FC236}">
                    <a16:creationId xmlns:a16="http://schemas.microsoft.com/office/drawing/2014/main" id="{F7C836CE-E68B-45E0-A8C5-F5D2187014A7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7" name="Google Shape;4036;p55">
                <a:extLst>
                  <a:ext uri="{FF2B5EF4-FFF2-40B4-BE49-F238E27FC236}">
                    <a16:creationId xmlns:a16="http://schemas.microsoft.com/office/drawing/2014/main" id="{A4D282D9-E730-4E25-9909-0559C07334F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55" name="กล่องข้อความ 354">
              <a:extLst>
                <a:ext uri="{FF2B5EF4-FFF2-40B4-BE49-F238E27FC236}">
                  <a16:creationId xmlns:a16="http://schemas.microsoft.com/office/drawing/2014/main" id="{702DEFAE-45FC-4319-8EBE-352BDD491FA6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700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358" name="Google Shape;972;p53">
            <a:extLst>
              <a:ext uri="{FF2B5EF4-FFF2-40B4-BE49-F238E27FC236}">
                <a16:creationId xmlns:a16="http://schemas.microsoft.com/office/drawing/2014/main" id="{DFCC0EDA-2741-499A-83B1-CEDA06B048DF}"/>
              </a:ext>
            </a:extLst>
          </p:cNvPr>
          <p:cNvCxnSpPr/>
          <p:nvPr/>
        </p:nvCxnSpPr>
        <p:spPr>
          <a:xfrm>
            <a:off x="9479923" y="5081619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359" name="Google Shape;3842;p61">
            <a:extLst>
              <a:ext uri="{FF2B5EF4-FFF2-40B4-BE49-F238E27FC236}">
                <a16:creationId xmlns:a16="http://schemas.microsoft.com/office/drawing/2014/main" id="{51C03ED8-7FD9-431E-B648-620EC5A3B241}"/>
              </a:ext>
            </a:extLst>
          </p:cNvPr>
          <p:cNvSpPr txBox="1"/>
          <p:nvPr/>
        </p:nvSpPr>
        <p:spPr>
          <a:xfrm>
            <a:off x="9460519" y="474326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6,300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60" name="กลุ่ม 359">
            <a:extLst>
              <a:ext uri="{FF2B5EF4-FFF2-40B4-BE49-F238E27FC236}">
                <a16:creationId xmlns:a16="http://schemas.microsoft.com/office/drawing/2014/main" id="{EE803207-F514-427F-9242-C3001B72DDFF}"/>
              </a:ext>
            </a:extLst>
          </p:cNvPr>
          <p:cNvGrpSpPr/>
          <p:nvPr/>
        </p:nvGrpSpPr>
        <p:grpSpPr>
          <a:xfrm>
            <a:off x="6419528" y="4629965"/>
            <a:ext cx="468000" cy="468000"/>
            <a:chOff x="1239484" y="1722687"/>
            <a:chExt cx="468000" cy="468000"/>
          </a:xfrm>
        </p:grpSpPr>
        <p:sp>
          <p:nvSpPr>
            <p:cNvPr id="361" name="Google Shape;523;p27">
              <a:extLst>
                <a:ext uri="{FF2B5EF4-FFF2-40B4-BE49-F238E27FC236}">
                  <a16:creationId xmlns:a16="http://schemas.microsoft.com/office/drawing/2014/main" id="{369082C0-DCE5-43DF-A584-CF949617E88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2" name="Google Shape;656;p49">
              <a:extLst>
                <a:ext uri="{FF2B5EF4-FFF2-40B4-BE49-F238E27FC236}">
                  <a16:creationId xmlns:a16="http://schemas.microsoft.com/office/drawing/2014/main" id="{4F030C40-DF76-456D-95AD-058A09D7BC2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63" name="Google Shape;2122;p44">
            <a:extLst>
              <a:ext uri="{FF2B5EF4-FFF2-40B4-BE49-F238E27FC236}">
                <a16:creationId xmlns:a16="http://schemas.microsoft.com/office/drawing/2014/main" id="{B79D8427-9073-4902-9D08-3E0E2D899AFB}"/>
              </a:ext>
            </a:extLst>
          </p:cNvPr>
          <p:cNvGrpSpPr/>
          <p:nvPr/>
        </p:nvGrpSpPr>
        <p:grpSpPr>
          <a:xfrm rot="-2526362">
            <a:off x="9003742" y="4798518"/>
            <a:ext cx="355631" cy="318731"/>
            <a:chOff x="15933525" y="1705100"/>
            <a:chExt cx="266725" cy="239050"/>
          </a:xfrm>
        </p:grpSpPr>
        <p:sp>
          <p:nvSpPr>
            <p:cNvPr id="364" name="Google Shape;2123;p44">
              <a:extLst>
                <a:ext uri="{FF2B5EF4-FFF2-40B4-BE49-F238E27FC236}">
                  <a16:creationId xmlns:a16="http://schemas.microsoft.com/office/drawing/2014/main" id="{60A6744B-D466-4B74-9BE7-AE3BD3CE405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5" name="Google Shape;2124;p44">
              <a:extLst>
                <a:ext uri="{FF2B5EF4-FFF2-40B4-BE49-F238E27FC236}">
                  <a16:creationId xmlns:a16="http://schemas.microsoft.com/office/drawing/2014/main" id="{DD6F9EF6-C19E-4C08-BB83-A8772F28FD3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6" name="Google Shape;2125;p44">
              <a:extLst>
                <a:ext uri="{FF2B5EF4-FFF2-40B4-BE49-F238E27FC236}">
                  <a16:creationId xmlns:a16="http://schemas.microsoft.com/office/drawing/2014/main" id="{71A8C324-DDB7-4D43-8D7D-61EA927725E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7" name="Google Shape;2126;p44">
              <a:extLst>
                <a:ext uri="{FF2B5EF4-FFF2-40B4-BE49-F238E27FC236}">
                  <a16:creationId xmlns:a16="http://schemas.microsoft.com/office/drawing/2014/main" id="{86EA2FB6-F5F9-4EAB-9DED-C12D4BE268AE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8" name="Google Shape;2127;p44">
              <a:extLst>
                <a:ext uri="{FF2B5EF4-FFF2-40B4-BE49-F238E27FC236}">
                  <a16:creationId xmlns:a16="http://schemas.microsoft.com/office/drawing/2014/main" id="{9B6D0046-0352-4E06-B5F3-C1515A6176B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9" name="Google Shape;2128;p44">
              <a:extLst>
                <a:ext uri="{FF2B5EF4-FFF2-40B4-BE49-F238E27FC236}">
                  <a16:creationId xmlns:a16="http://schemas.microsoft.com/office/drawing/2014/main" id="{D2CA0B47-7BA2-456D-A7CA-66A55EAF493F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0" name="Google Shape;2129;p44">
              <a:extLst>
                <a:ext uri="{FF2B5EF4-FFF2-40B4-BE49-F238E27FC236}">
                  <a16:creationId xmlns:a16="http://schemas.microsoft.com/office/drawing/2014/main" id="{C8B2683B-5F1A-429E-9EA9-A0C559C04ABA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1" name="Google Shape;2130;p44">
              <a:extLst>
                <a:ext uri="{FF2B5EF4-FFF2-40B4-BE49-F238E27FC236}">
                  <a16:creationId xmlns:a16="http://schemas.microsoft.com/office/drawing/2014/main" id="{7CB4C3A8-63A9-4AE8-B750-6449DCDFAE6A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2" name="Google Shape;2131;p44">
              <a:extLst>
                <a:ext uri="{FF2B5EF4-FFF2-40B4-BE49-F238E27FC236}">
                  <a16:creationId xmlns:a16="http://schemas.microsoft.com/office/drawing/2014/main" id="{C3EE0152-6B5D-48C4-BEBF-BC7D2DEAE07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3" name="Google Shape;2132;p44">
              <a:extLst>
                <a:ext uri="{FF2B5EF4-FFF2-40B4-BE49-F238E27FC236}">
                  <a16:creationId xmlns:a16="http://schemas.microsoft.com/office/drawing/2014/main" id="{80A6083C-D533-438F-B610-78232F41374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74" name="กลุ่ม 373">
            <a:extLst>
              <a:ext uri="{FF2B5EF4-FFF2-40B4-BE49-F238E27FC236}">
                <a16:creationId xmlns:a16="http://schemas.microsoft.com/office/drawing/2014/main" id="{EB741E15-D8D6-49B2-A04C-AA26AEEBAB26}"/>
              </a:ext>
            </a:extLst>
          </p:cNvPr>
          <p:cNvGrpSpPr/>
          <p:nvPr/>
        </p:nvGrpSpPr>
        <p:grpSpPr>
          <a:xfrm>
            <a:off x="1959776" y="5437309"/>
            <a:ext cx="1940175" cy="639366"/>
            <a:chOff x="2892613" y="1707208"/>
            <a:chExt cx="2153666" cy="639366"/>
          </a:xfrm>
        </p:grpSpPr>
        <p:grpSp>
          <p:nvGrpSpPr>
            <p:cNvPr id="375" name="กลุ่ม 374">
              <a:extLst>
                <a:ext uri="{FF2B5EF4-FFF2-40B4-BE49-F238E27FC236}">
                  <a16:creationId xmlns:a16="http://schemas.microsoft.com/office/drawing/2014/main" id="{4375AEC9-C463-4E4E-8CE8-AF2DC3EE824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77" name="Google Shape;4035;p55">
                <a:extLst>
                  <a:ext uri="{FF2B5EF4-FFF2-40B4-BE49-F238E27FC236}">
                    <a16:creationId xmlns:a16="http://schemas.microsoft.com/office/drawing/2014/main" id="{8313DA44-7A8F-4810-B8B7-30E054E245D2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8" name="Google Shape;4036;p55">
                <a:extLst>
                  <a:ext uri="{FF2B5EF4-FFF2-40B4-BE49-F238E27FC236}">
                    <a16:creationId xmlns:a16="http://schemas.microsoft.com/office/drawing/2014/main" id="{CEEF1575-BDA6-4B6E-99BF-5D3EA300E8A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76" name="กล่องข้อความ 375">
              <a:extLst>
                <a:ext uri="{FF2B5EF4-FFF2-40B4-BE49-F238E27FC236}">
                  <a16:creationId xmlns:a16="http://schemas.microsoft.com/office/drawing/2014/main" id="{2374D798-B539-4C05-86DB-32C9BEE99C8D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6,000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379" name="Google Shape;972;p53">
            <a:extLst>
              <a:ext uri="{FF2B5EF4-FFF2-40B4-BE49-F238E27FC236}">
                <a16:creationId xmlns:a16="http://schemas.microsoft.com/office/drawing/2014/main" id="{1FF02CF9-84F6-4B5E-A7D1-F0B9809A27E4}"/>
              </a:ext>
            </a:extLst>
          </p:cNvPr>
          <p:cNvCxnSpPr/>
          <p:nvPr/>
        </p:nvCxnSpPr>
        <p:spPr>
          <a:xfrm>
            <a:off x="4397670" y="5959219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380" name="Google Shape;3842;p61">
            <a:extLst>
              <a:ext uri="{FF2B5EF4-FFF2-40B4-BE49-F238E27FC236}">
                <a16:creationId xmlns:a16="http://schemas.microsoft.com/office/drawing/2014/main" id="{F8FF9CB5-AD44-4F40-8EA6-45B66C80F146}"/>
              </a:ext>
            </a:extLst>
          </p:cNvPr>
          <p:cNvSpPr txBox="1"/>
          <p:nvPr/>
        </p:nvSpPr>
        <p:spPr>
          <a:xfrm>
            <a:off x="4378266" y="562086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24,000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81" name="กลุ่ม 380">
            <a:extLst>
              <a:ext uri="{FF2B5EF4-FFF2-40B4-BE49-F238E27FC236}">
                <a16:creationId xmlns:a16="http://schemas.microsoft.com/office/drawing/2014/main" id="{FCA0A435-CC49-4A71-8BCA-3957B43B350B}"/>
              </a:ext>
            </a:extLst>
          </p:cNvPr>
          <p:cNvGrpSpPr/>
          <p:nvPr/>
        </p:nvGrpSpPr>
        <p:grpSpPr>
          <a:xfrm>
            <a:off x="1337275" y="5507565"/>
            <a:ext cx="468000" cy="468000"/>
            <a:chOff x="1239484" y="1722687"/>
            <a:chExt cx="468000" cy="468000"/>
          </a:xfrm>
        </p:grpSpPr>
        <p:sp>
          <p:nvSpPr>
            <p:cNvPr id="382" name="Google Shape;523;p27">
              <a:extLst>
                <a:ext uri="{FF2B5EF4-FFF2-40B4-BE49-F238E27FC236}">
                  <a16:creationId xmlns:a16="http://schemas.microsoft.com/office/drawing/2014/main" id="{AEA9C64D-DA0C-4D81-96F2-536EA04576E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3" name="Google Shape;656;p49">
              <a:extLst>
                <a:ext uri="{FF2B5EF4-FFF2-40B4-BE49-F238E27FC236}">
                  <a16:creationId xmlns:a16="http://schemas.microsoft.com/office/drawing/2014/main" id="{758EDF95-8E12-450D-B84F-4E00DFB34A7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4" name="Google Shape;2122;p44">
            <a:extLst>
              <a:ext uri="{FF2B5EF4-FFF2-40B4-BE49-F238E27FC236}">
                <a16:creationId xmlns:a16="http://schemas.microsoft.com/office/drawing/2014/main" id="{87367CCF-FFDF-4926-B2ED-937E47B22F3C}"/>
              </a:ext>
            </a:extLst>
          </p:cNvPr>
          <p:cNvGrpSpPr/>
          <p:nvPr/>
        </p:nvGrpSpPr>
        <p:grpSpPr>
          <a:xfrm rot="-2526362">
            <a:off x="3921489" y="5676118"/>
            <a:ext cx="355631" cy="318731"/>
            <a:chOff x="15933525" y="1705100"/>
            <a:chExt cx="266725" cy="239050"/>
          </a:xfrm>
        </p:grpSpPr>
        <p:sp>
          <p:nvSpPr>
            <p:cNvPr id="385" name="Google Shape;2123;p44">
              <a:extLst>
                <a:ext uri="{FF2B5EF4-FFF2-40B4-BE49-F238E27FC236}">
                  <a16:creationId xmlns:a16="http://schemas.microsoft.com/office/drawing/2014/main" id="{70D1166C-5857-462A-A0D2-63635C306E1C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6" name="Google Shape;2124;p44">
              <a:extLst>
                <a:ext uri="{FF2B5EF4-FFF2-40B4-BE49-F238E27FC236}">
                  <a16:creationId xmlns:a16="http://schemas.microsoft.com/office/drawing/2014/main" id="{F346DF8F-8194-42D5-9782-7D52AA21232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7" name="Google Shape;2125;p44">
              <a:extLst>
                <a:ext uri="{FF2B5EF4-FFF2-40B4-BE49-F238E27FC236}">
                  <a16:creationId xmlns:a16="http://schemas.microsoft.com/office/drawing/2014/main" id="{EBE10A63-D459-49F4-A440-69FE9B02AD5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8" name="Google Shape;2126;p44">
              <a:extLst>
                <a:ext uri="{FF2B5EF4-FFF2-40B4-BE49-F238E27FC236}">
                  <a16:creationId xmlns:a16="http://schemas.microsoft.com/office/drawing/2014/main" id="{066E529B-08CD-4F5C-8C8E-8209E91B144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9" name="Google Shape;2127;p44">
              <a:extLst>
                <a:ext uri="{FF2B5EF4-FFF2-40B4-BE49-F238E27FC236}">
                  <a16:creationId xmlns:a16="http://schemas.microsoft.com/office/drawing/2014/main" id="{0D6D34BA-ADE1-439E-A478-50D11303296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0" name="Google Shape;2128;p44">
              <a:extLst>
                <a:ext uri="{FF2B5EF4-FFF2-40B4-BE49-F238E27FC236}">
                  <a16:creationId xmlns:a16="http://schemas.microsoft.com/office/drawing/2014/main" id="{5FD1B2D6-5E47-41E9-8FBE-AFAE701A5E6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1" name="Google Shape;2129;p44">
              <a:extLst>
                <a:ext uri="{FF2B5EF4-FFF2-40B4-BE49-F238E27FC236}">
                  <a16:creationId xmlns:a16="http://schemas.microsoft.com/office/drawing/2014/main" id="{FEC7D482-EB2B-42B6-91BB-38B4B0E4F57E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2" name="Google Shape;2130;p44">
              <a:extLst>
                <a:ext uri="{FF2B5EF4-FFF2-40B4-BE49-F238E27FC236}">
                  <a16:creationId xmlns:a16="http://schemas.microsoft.com/office/drawing/2014/main" id="{AC8FB8F2-1332-4C85-8B1F-EBEB269D3607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3" name="Google Shape;2131;p44">
              <a:extLst>
                <a:ext uri="{FF2B5EF4-FFF2-40B4-BE49-F238E27FC236}">
                  <a16:creationId xmlns:a16="http://schemas.microsoft.com/office/drawing/2014/main" id="{5FE3E07B-7D4C-418D-A12E-1EAE40F6A7F3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4" name="Google Shape;2132;p44">
              <a:extLst>
                <a:ext uri="{FF2B5EF4-FFF2-40B4-BE49-F238E27FC236}">
                  <a16:creationId xmlns:a16="http://schemas.microsoft.com/office/drawing/2014/main" id="{DBD7C221-3B4B-4223-BF8E-88B9048CC94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95" name="กลุ่ม 394">
            <a:extLst>
              <a:ext uri="{FF2B5EF4-FFF2-40B4-BE49-F238E27FC236}">
                <a16:creationId xmlns:a16="http://schemas.microsoft.com/office/drawing/2014/main" id="{4812BA8A-63AF-4879-835C-56917F80780C}"/>
              </a:ext>
            </a:extLst>
          </p:cNvPr>
          <p:cNvGrpSpPr/>
          <p:nvPr/>
        </p:nvGrpSpPr>
        <p:grpSpPr>
          <a:xfrm>
            <a:off x="7042028" y="5437309"/>
            <a:ext cx="1940175" cy="639366"/>
            <a:chOff x="2892613" y="1707208"/>
            <a:chExt cx="2153666" cy="639366"/>
          </a:xfrm>
        </p:grpSpPr>
        <p:grpSp>
          <p:nvGrpSpPr>
            <p:cNvPr id="396" name="กลุ่ม 395">
              <a:extLst>
                <a:ext uri="{FF2B5EF4-FFF2-40B4-BE49-F238E27FC236}">
                  <a16:creationId xmlns:a16="http://schemas.microsoft.com/office/drawing/2014/main" id="{F4E854D1-23CE-4F30-BE1A-848F16C91BA8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98" name="Google Shape;4035;p55">
                <a:extLst>
                  <a:ext uri="{FF2B5EF4-FFF2-40B4-BE49-F238E27FC236}">
                    <a16:creationId xmlns:a16="http://schemas.microsoft.com/office/drawing/2014/main" id="{D3CD0C11-EB05-49AC-965E-960349D96225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99" name="Google Shape;4036;p55">
                <a:extLst>
                  <a:ext uri="{FF2B5EF4-FFF2-40B4-BE49-F238E27FC236}">
                    <a16:creationId xmlns:a16="http://schemas.microsoft.com/office/drawing/2014/main" id="{808FC670-6FAA-4683-840F-FC6C986FDCC3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97" name="กล่องข้อความ 396">
              <a:extLst>
                <a:ext uri="{FF2B5EF4-FFF2-40B4-BE49-F238E27FC236}">
                  <a16:creationId xmlns:a16="http://schemas.microsoft.com/office/drawing/2014/main" id="{2F6BE838-932B-4C2A-AAFD-7D45F5DD7E7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00" name="Google Shape;972;p53">
            <a:extLst>
              <a:ext uri="{FF2B5EF4-FFF2-40B4-BE49-F238E27FC236}">
                <a16:creationId xmlns:a16="http://schemas.microsoft.com/office/drawing/2014/main" id="{F2C4A38E-3AC5-4896-819E-5F1A4E04156D}"/>
              </a:ext>
            </a:extLst>
          </p:cNvPr>
          <p:cNvCxnSpPr/>
          <p:nvPr/>
        </p:nvCxnSpPr>
        <p:spPr>
          <a:xfrm>
            <a:off x="9479922" y="5959219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01" name="Google Shape;3842;p61">
            <a:extLst>
              <a:ext uri="{FF2B5EF4-FFF2-40B4-BE49-F238E27FC236}">
                <a16:creationId xmlns:a16="http://schemas.microsoft.com/office/drawing/2014/main" id="{A17C6439-BAE3-4F4D-BBFE-EE7DA2AEA276}"/>
              </a:ext>
            </a:extLst>
          </p:cNvPr>
          <p:cNvSpPr txBox="1"/>
          <p:nvPr/>
        </p:nvSpPr>
        <p:spPr>
          <a:xfrm>
            <a:off x="9460518" y="562086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02" name="กลุ่ม 401">
            <a:extLst>
              <a:ext uri="{FF2B5EF4-FFF2-40B4-BE49-F238E27FC236}">
                <a16:creationId xmlns:a16="http://schemas.microsoft.com/office/drawing/2014/main" id="{5D19F9D0-F9F8-40CE-8CAF-10A6F18A6E28}"/>
              </a:ext>
            </a:extLst>
          </p:cNvPr>
          <p:cNvGrpSpPr/>
          <p:nvPr/>
        </p:nvGrpSpPr>
        <p:grpSpPr>
          <a:xfrm>
            <a:off x="6336542" y="5507565"/>
            <a:ext cx="640531" cy="468000"/>
            <a:chOff x="1156499" y="1722687"/>
            <a:chExt cx="640531" cy="468000"/>
          </a:xfrm>
        </p:grpSpPr>
        <p:sp>
          <p:nvSpPr>
            <p:cNvPr id="403" name="Google Shape;523;p27">
              <a:extLst>
                <a:ext uri="{FF2B5EF4-FFF2-40B4-BE49-F238E27FC236}">
                  <a16:creationId xmlns:a16="http://schemas.microsoft.com/office/drawing/2014/main" id="{9AA721AA-EC2C-497E-BF12-62C28A37EED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4" name="Google Shape;656;p49">
              <a:extLst>
                <a:ext uri="{FF2B5EF4-FFF2-40B4-BE49-F238E27FC236}">
                  <a16:creationId xmlns:a16="http://schemas.microsoft.com/office/drawing/2014/main" id="{D1E6877F-01C2-4FEE-8D40-F38877D57307}"/>
                </a:ext>
              </a:extLst>
            </p:cNvPr>
            <p:cNvSpPr txBox="1"/>
            <p:nvPr/>
          </p:nvSpPr>
          <p:spPr>
            <a:xfrm>
              <a:off x="1156499" y="1770669"/>
              <a:ext cx="640531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05" name="Google Shape;2122;p44">
            <a:extLst>
              <a:ext uri="{FF2B5EF4-FFF2-40B4-BE49-F238E27FC236}">
                <a16:creationId xmlns:a16="http://schemas.microsoft.com/office/drawing/2014/main" id="{7830A9ED-0DCF-43F8-9A7D-4C0327A7A2D9}"/>
              </a:ext>
            </a:extLst>
          </p:cNvPr>
          <p:cNvGrpSpPr/>
          <p:nvPr/>
        </p:nvGrpSpPr>
        <p:grpSpPr>
          <a:xfrm rot="-2526362">
            <a:off x="9003741" y="5676118"/>
            <a:ext cx="355631" cy="318731"/>
            <a:chOff x="15933525" y="1705100"/>
            <a:chExt cx="266725" cy="239050"/>
          </a:xfrm>
        </p:grpSpPr>
        <p:sp>
          <p:nvSpPr>
            <p:cNvPr id="406" name="Google Shape;2123;p44">
              <a:extLst>
                <a:ext uri="{FF2B5EF4-FFF2-40B4-BE49-F238E27FC236}">
                  <a16:creationId xmlns:a16="http://schemas.microsoft.com/office/drawing/2014/main" id="{674F0D61-9D8F-49DD-BF0F-80E6E1794AA3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7" name="Google Shape;2124;p44">
              <a:extLst>
                <a:ext uri="{FF2B5EF4-FFF2-40B4-BE49-F238E27FC236}">
                  <a16:creationId xmlns:a16="http://schemas.microsoft.com/office/drawing/2014/main" id="{2F1893F2-727F-44BA-A303-1879C4A457E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8" name="Google Shape;2125;p44">
              <a:extLst>
                <a:ext uri="{FF2B5EF4-FFF2-40B4-BE49-F238E27FC236}">
                  <a16:creationId xmlns:a16="http://schemas.microsoft.com/office/drawing/2014/main" id="{8966FBA0-BB50-4B28-8C96-336BA317524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9" name="Google Shape;2126;p44">
              <a:extLst>
                <a:ext uri="{FF2B5EF4-FFF2-40B4-BE49-F238E27FC236}">
                  <a16:creationId xmlns:a16="http://schemas.microsoft.com/office/drawing/2014/main" id="{F818F102-FC3A-42A7-81D0-4459C07C826B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0" name="Google Shape;2127;p44">
              <a:extLst>
                <a:ext uri="{FF2B5EF4-FFF2-40B4-BE49-F238E27FC236}">
                  <a16:creationId xmlns:a16="http://schemas.microsoft.com/office/drawing/2014/main" id="{BF937844-1D8D-4FC0-9737-B7AB928D191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1" name="Google Shape;2128;p44">
              <a:extLst>
                <a:ext uri="{FF2B5EF4-FFF2-40B4-BE49-F238E27FC236}">
                  <a16:creationId xmlns:a16="http://schemas.microsoft.com/office/drawing/2014/main" id="{D0B70DE6-2F7B-486A-84D7-40808347FB5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2" name="Google Shape;2129;p44">
              <a:extLst>
                <a:ext uri="{FF2B5EF4-FFF2-40B4-BE49-F238E27FC236}">
                  <a16:creationId xmlns:a16="http://schemas.microsoft.com/office/drawing/2014/main" id="{E2D9ADFD-65D6-4FA0-A16C-B6A8A9A37EC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3" name="Google Shape;2130;p44">
              <a:extLst>
                <a:ext uri="{FF2B5EF4-FFF2-40B4-BE49-F238E27FC236}">
                  <a16:creationId xmlns:a16="http://schemas.microsoft.com/office/drawing/2014/main" id="{AF9B98F0-B37C-4D57-ABA0-B6A86B98E96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4" name="Google Shape;2131;p44">
              <a:extLst>
                <a:ext uri="{FF2B5EF4-FFF2-40B4-BE49-F238E27FC236}">
                  <a16:creationId xmlns:a16="http://schemas.microsoft.com/office/drawing/2014/main" id="{B998FF03-4137-4F7D-8F74-9FFA5A6BA9A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5" name="Google Shape;2132;p44">
              <a:extLst>
                <a:ext uri="{FF2B5EF4-FFF2-40B4-BE49-F238E27FC236}">
                  <a16:creationId xmlns:a16="http://schemas.microsoft.com/office/drawing/2014/main" id="{7A2C7F41-1212-4064-AFED-18DCE80C96A3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16" name="กลุ่ม 415">
            <a:extLst>
              <a:ext uri="{FF2B5EF4-FFF2-40B4-BE49-F238E27FC236}">
                <a16:creationId xmlns:a16="http://schemas.microsoft.com/office/drawing/2014/main" id="{CB30D52B-89EB-454F-A878-DEBEBAA3DA1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17" name="รูปแบบอิสระ: รูปร่าง 416">
              <a:extLst>
                <a:ext uri="{FF2B5EF4-FFF2-40B4-BE49-F238E27FC236}">
                  <a16:creationId xmlns:a16="http://schemas.microsoft.com/office/drawing/2014/main" id="{2195993E-9F5A-431A-841A-85E0133D0F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8" name="รูปแบบอิสระ: รูปร่าง 417">
              <a:extLst>
                <a:ext uri="{FF2B5EF4-FFF2-40B4-BE49-F238E27FC236}">
                  <a16:creationId xmlns:a16="http://schemas.microsoft.com/office/drawing/2014/main" id="{48D53611-C594-41C7-A457-27277F5296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19" name="กลุ่ม 418">
            <a:extLst>
              <a:ext uri="{FF2B5EF4-FFF2-40B4-BE49-F238E27FC236}">
                <a16:creationId xmlns:a16="http://schemas.microsoft.com/office/drawing/2014/main" id="{EB46DCDF-1809-4ADC-8B65-181900684D3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20" name="รูปแบบอิสระ: รูปร่าง 419">
              <a:extLst>
                <a:ext uri="{FF2B5EF4-FFF2-40B4-BE49-F238E27FC236}">
                  <a16:creationId xmlns:a16="http://schemas.microsoft.com/office/drawing/2014/main" id="{365E1470-5BFF-4F5C-BB52-FE9EB549BD0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1" name="รูปแบบอิสระ: รูปร่าง 420">
              <a:extLst>
                <a:ext uri="{FF2B5EF4-FFF2-40B4-BE49-F238E27FC236}">
                  <a16:creationId xmlns:a16="http://schemas.microsoft.com/office/drawing/2014/main" id="{9946DA83-346C-45C5-BD45-B217929852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2" name="กลุ่ม 421">
            <a:extLst>
              <a:ext uri="{FF2B5EF4-FFF2-40B4-BE49-F238E27FC236}">
                <a16:creationId xmlns:a16="http://schemas.microsoft.com/office/drawing/2014/main" id="{CFB0F86D-5332-4891-AEE3-B7CE65D53A9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23" name="รูปแบบอิสระ: รูปร่าง 422">
              <a:extLst>
                <a:ext uri="{FF2B5EF4-FFF2-40B4-BE49-F238E27FC236}">
                  <a16:creationId xmlns:a16="http://schemas.microsoft.com/office/drawing/2014/main" id="{C97FCA1A-C552-4E17-BDCB-28EE0900BD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4" name="รูปแบบอิสระ: รูปร่าง 423">
              <a:extLst>
                <a:ext uri="{FF2B5EF4-FFF2-40B4-BE49-F238E27FC236}">
                  <a16:creationId xmlns:a16="http://schemas.microsoft.com/office/drawing/2014/main" id="{B327FCED-2813-44A2-9A14-25B0208C29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5" name="กลุ่ม 424">
            <a:extLst>
              <a:ext uri="{FF2B5EF4-FFF2-40B4-BE49-F238E27FC236}">
                <a16:creationId xmlns:a16="http://schemas.microsoft.com/office/drawing/2014/main" id="{7A487F4F-BA4E-4CAF-99B3-2A6BB6AA128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26" name="รูปแบบอิสระ: รูปร่าง 425">
              <a:extLst>
                <a:ext uri="{FF2B5EF4-FFF2-40B4-BE49-F238E27FC236}">
                  <a16:creationId xmlns:a16="http://schemas.microsoft.com/office/drawing/2014/main" id="{BFF9D5B0-8DFB-4A04-84E0-91C03D74B7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7" name="รูปแบบอิสระ: รูปร่าง 426">
              <a:extLst>
                <a:ext uri="{FF2B5EF4-FFF2-40B4-BE49-F238E27FC236}">
                  <a16:creationId xmlns:a16="http://schemas.microsoft.com/office/drawing/2014/main" id="{C5163C0A-1C26-4B8A-93DA-B970FF55D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8" name="กลุ่ม 427">
            <a:extLst>
              <a:ext uri="{FF2B5EF4-FFF2-40B4-BE49-F238E27FC236}">
                <a16:creationId xmlns:a16="http://schemas.microsoft.com/office/drawing/2014/main" id="{1F717306-1ECE-49C1-A475-B22EFD5FA2C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29" name="รูปแบบอิสระ: รูปร่าง 428">
              <a:extLst>
                <a:ext uri="{FF2B5EF4-FFF2-40B4-BE49-F238E27FC236}">
                  <a16:creationId xmlns:a16="http://schemas.microsoft.com/office/drawing/2014/main" id="{FC4FFB91-2F32-4D06-BFC1-09CCA9572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30" name="รูปแบบอิสระ: รูปร่าง 429">
              <a:extLst>
                <a:ext uri="{FF2B5EF4-FFF2-40B4-BE49-F238E27FC236}">
                  <a16:creationId xmlns:a16="http://schemas.microsoft.com/office/drawing/2014/main" id="{1E3B5627-9716-492E-9BD7-BDD0DE2970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1" name="กลุ่ม 430">
            <a:extLst>
              <a:ext uri="{FF2B5EF4-FFF2-40B4-BE49-F238E27FC236}">
                <a16:creationId xmlns:a16="http://schemas.microsoft.com/office/drawing/2014/main" id="{8A8D9A3E-F1A6-47A3-AF60-D7FC005B9A9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32" name="รูปแบบอิสระ: รูปร่าง 431">
              <a:extLst>
                <a:ext uri="{FF2B5EF4-FFF2-40B4-BE49-F238E27FC236}">
                  <a16:creationId xmlns:a16="http://schemas.microsoft.com/office/drawing/2014/main" id="{A215D025-3A03-4449-A31B-42C0CFA2437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33" name="รูปแบบอิสระ: รูปร่าง 432">
              <a:extLst>
                <a:ext uri="{FF2B5EF4-FFF2-40B4-BE49-F238E27FC236}">
                  <a16:creationId xmlns:a16="http://schemas.microsoft.com/office/drawing/2014/main" id="{47F7E9A9-1DCD-459D-98D5-63ACFA0FEF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4" name="กลุ่ม 433">
            <a:extLst>
              <a:ext uri="{FF2B5EF4-FFF2-40B4-BE49-F238E27FC236}">
                <a16:creationId xmlns:a16="http://schemas.microsoft.com/office/drawing/2014/main" id="{37CD4E0B-5A6C-4D2F-AC98-BF7E1081444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35" name="รูปแบบอิสระ: รูปร่าง 434">
              <a:extLst>
                <a:ext uri="{FF2B5EF4-FFF2-40B4-BE49-F238E27FC236}">
                  <a16:creationId xmlns:a16="http://schemas.microsoft.com/office/drawing/2014/main" id="{7F0C24F7-A81B-4D1B-9749-8B4F896341B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36" name="รูปแบบอิสระ: รูปร่าง 435">
              <a:extLst>
                <a:ext uri="{FF2B5EF4-FFF2-40B4-BE49-F238E27FC236}">
                  <a16:creationId xmlns:a16="http://schemas.microsoft.com/office/drawing/2014/main" id="{49614FE7-BE4D-47D7-9F95-E291B38F0A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4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83A40A-1BDB-4456-917A-403A86C9E4C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5B6143D-2501-4F9B-8E1E-0334B0D0605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1534C5-2FA2-43F4-9D5B-20DE4585C02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C8BC137-B6BA-4350-BAEF-09C675F7544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44E627B-052A-4AF8-A7B8-62FA28B884B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7A4B66D-B139-45E3-9E2C-2A4014F5E17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443" name="รูปภาพ 442">
            <a:hlinkClick r:id="rId11" action="ppaction://hlinksldjump"/>
            <a:extLst>
              <a:ext uri="{FF2B5EF4-FFF2-40B4-BE49-F238E27FC236}">
                <a16:creationId xmlns:a16="http://schemas.microsoft.com/office/drawing/2014/main" id="{7FD8672F-B351-424F-9E67-553B27A876E2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6B3FED2-ABA3-4929-AC4C-1D15540C1907}"/>
              </a:ext>
            </a:extLst>
          </p:cNvPr>
          <p:cNvGrpSpPr/>
          <p:nvPr/>
        </p:nvGrpSpPr>
        <p:grpSpPr>
          <a:xfrm>
            <a:off x="5839081" y="485475"/>
            <a:ext cx="5184000" cy="1306743"/>
            <a:chOff x="5839081" y="439755"/>
            <a:chExt cx="5184000" cy="1306743"/>
          </a:xfrm>
        </p:grpSpPr>
        <p:sp>
          <p:nvSpPr>
            <p:cNvPr id="261" name="Google Shape;587;p23">
              <a:extLst>
                <a:ext uri="{FF2B5EF4-FFF2-40B4-BE49-F238E27FC236}">
                  <a16:creationId xmlns:a16="http://schemas.microsoft.com/office/drawing/2014/main" id="{31D0FF5A-A5A9-4D00-965B-FFDA0F85AF81}"/>
                </a:ext>
              </a:extLst>
            </p:cNvPr>
            <p:cNvSpPr/>
            <p:nvPr/>
          </p:nvSpPr>
          <p:spPr>
            <a:xfrm>
              <a:off x="5839081" y="439755"/>
              <a:ext cx="5184000" cy="1306743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>
                <a:buClr>
                  <a:srgbClr val="000000"/>
                </a:buClr>
                <a:tabLst>
                  <a:tab pos="26511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7,000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6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lvl="0">
                <a:buClr>
                  <a:srgbClr val="000000"/>
                </a:buClr>
                <a:tabLst>
                  <a:tab pos="265113" algn="l"/>
                </a:tabLst>
                <a:defRPr/>
              </a:pPr>
              <a:r>
                <a:rPr kumimoji="0" lang="en-US" sz="24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	7</a:t>
              </a:r>
              <a:r>
                <a:rPr kumimoji="0" lang="th-TH" sz="24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,000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6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42,000</a:t>
              </a:r>
            </a:p>
            <a:p>
              <a:pPr lvl="0">
                <a:buClr>
                  <a:srgbClr val="000000"/>
                </a:buClr>
                <a:tabLst>
                  <a:tab pos="265113" algn="l"/>
                </a:tabLst>
                <a:defRPr/>
              </a:pPr>
              <a:r>
                <a:rPr kumimoji="0" lang="th-TH" sz="24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</a:t>
              </a:r>
              <a:r>
                <a:rPr kumimoji="0" lang="th-TH" sz="2400" b="1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ตอบ</a:t>
              </a:r>
              <a:r>
                <a:rPr kumimoji="0" lang="th-TH" sz="240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 ๔๒,๐๐๐</a:t>
              </a:r>
              <a:r>
                <a:rPr kumimoji="0" lang="th-TH" sz="2400" b="0" i="0" u="none" strike="noStrike" kern="0" cap="none" spc="0" normalizeH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BD3802E5-0BF6-4690-9E15-F8A107515B1A}"/>
                </a:ext>
              </a:extLst>
            </p:cNvPr>
            <p:cNvGrpSpPr/>
            <p:nvPr/>
          </p:nvGrpSpPr>
          <p:grpSpPr>
            <a:xfrm>
              <a:off x="8626642" y="526022"/>
              <a:ext cx="2278723" cy="1076747"/>
              <a:chOff x="8626642" y="526022"/>
              <a:chExt cx="2278723" cy="1076747"/>
            </a:xfrm>
          </p:grpSpPr>
          <p:sp>
            <p:nvSpPr>
              <p:cNvPr id="5" name="เมฆ 4">
                <a:extLst>
                  <a:ext uri="{FF2B5EF4-FFF2-40B4-BE49-F238E27FC236}">
                    <a16:creationId xmlns:a16="http://schemas.microsoft.com/office/drawing/2014/main" id="{633DB3EC-AC78-4562-9AED-23F21C341475}"/>
                  </a:ext>
                </a:extLst>
              </p:cNvPr>
              <p:cNvSpPr/>
              <p:nvPr/>
            </p:nvSpPr>
            <p:spPr>
              <a:xfrm rot="347532">
                <a:off x="8626642" y="526022"/>
                <a:ext cx="2144640" cy="1076747"/>
              </a:xfrm>
              <a:prstGeom prst="cloud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64" name="กล่องข้อความ 263">
                <a:extLst>
                  <a:ext uri="{FF2B5EF4-FFF2-40B4-BE49-F238E27FC236}">
                    <a16:creationId xmlns:a16="http://schemas.microsoft.com/office/drawing/2014/main" id="{B34D65F9-E6A1-4796-B73E-8ED4B31FE10C}"/>
                  </a:ext>
                </a:extLst>
              </p:cNvPr>
              <p:cNvSpPr txBox="1"/>
              <p:nvPr/>
            </p:nvSpPr>
            <p:spPr>
              <a:xfrm>
                <a:off x="8700637" y="635345"/>
                <a:ext cx="2204728" cy="73866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>
                  <a:buClr>
                    <a:srgbClr val="000000"/>
                  </a:buClr>
                  <a:tabLst>
                    <a:tab pos="265113" algn="l"/>
                    <a:tab pos="1079500" algn="l"/>
                    <a:tab pos="1252538" algn="l"/>
                  </a:tabLst>
                  <a:defRPr/>
                </a:pPr>
                <a:r>
                  <a:rPr kumimoji="0" lang="th-TH" sz="2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   7 </a:t>
                </a:r>
                <a:r>
                  <a:rPr lang="en-US" altLang="th-TH" sz="20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altLang="th-TH" sz="20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6	</a:t>
                </a:r>
                <a:r>
                  <a:rPr lang="en-US" altLang="th-TH" sz="20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=	42</a:t>
                </a:r>
              </a:p>
              <a:p>
                <a:pPr lvl="0">
                  <a:buClr>
                    <a:srgbClr val="000000"/>
                  </a:buClr>
                  <a:tabLst>
                    <a:tab pos="265113" algn="l"/>
                    <a:tab pos="1079500" algn="l"/>
                    <a:tab pos="1252538" algn="l"/>
                  </a:tabLst>
                  <a:defRPr/>
                </a:pPr>
                <a:r>
                  <a:rPr lang="en-US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7,</a:t>
                </a:r>
                <a:r>
                  <a:rPr lang="en-US" sz="20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000</a:t>
                </a:r>
                <a:r>
                  <a:rPr lang="en-US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lang="en-US" altLang="th-TH" sz="20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en-US" alt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Fira Sans Extra Condensed"/>
                  </a:rPr>
                  <a:t> 6	=	42,</a:t>
                </a:r>
                <a:r>
                  <a:rPr lang="en-US" altLang="th-TH" sz="20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Fira Sans Extra Condensed"/>
                  </a:rPr>
                  <a:t>000</a:t>
                </a:r>
                <a:endPara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729951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141" grpId="0"/>
      <p:bldP spid="171" grpId="0"/>
      <p:bldP spid="192" grpId="0"/>
      <p:bldP spid="248" grpId="0"/>
      <p:bldP spid="317" grpId="0"/>
      <p:bldP spid="338" grpId="0"/>
      <p:bldP spid="359" grpId="0"/>
      <p:bldP spid="380" grpId="0"/>
      <p:bldP spid="40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กลุ่ม 238">
            <a:extLst>
              <a:ext uri="{FF2B5EF4-FFF2-40B4-BE49-F238E27FC236}">
                <a16:creationId xmlns:a16="http://schemas.microsoft.com/office/drawing/2014/main" id="{5D161A5B-B9D1-440C-A89F-F6D46526E15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54E48EFE-7AC7-427F-AA18-759735F46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576EBEC2-A2F3-4C2B-823F-77F76BC30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59262847-4911-4031-B2B6-2786CAF2692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E10C5F81-E8FF-40BF-804D-23A64AFFD1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2BCB184-BBEF-453D-A4BD-07C5421367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FEE65D3-B5A6-49DD-AC24-BDD82AF7E84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97A5444-2845-41E4-9AF2-CA669ACBC9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1D88504E-FE90-49AA-AB92-66EBAC6C5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917B5403-40B2-4236-8C4A-B5FC23940A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43264077-88B9-467A-81A1-56A380DA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DAF29A94-A2CA-44FA-BDDA-06177ABDA1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0566288D-FA80-4CC5-B2DD-8D819BB08FB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1B725B8-82E3-4B84-96AB-FC96218FDA3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C7E009EE-5F68-4039-B860-3412467091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EB96F335-39EE-4F9A-9405-4FE3FCEC325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A4465942-5391-4CF6-852C-16CD5C557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33C26B57-78B5-4242-A10A-5BCC60773A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31D75B2-94CC-4EEE-976F-40826C5409C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91E5AF1-DB88-4AA8-A5B0-87DF8E5C84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4AC8B67F-A0F2-42D9-A3F8-865E990F3F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DBF58A2-3BCB-4A4D-8D4A-01FED486D0B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7FE2C41-AE86-4B81-9394-5F15D8FC66D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65164AF-282B-412B-AEDD-4B45C14403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9A6A1CC-BE94-4CB9-BB72-761517082BF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26B167A-B47E-4739-A582-72B2671DC8A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59D18D3-0336-45F7-935C-1C63878FD64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6" name="รูปภาพ 265">
            <a:hlinkClick r:id="rId10" action="ppaction://hlinksldjump"/>
            <a:extLst>
              <a:ext uri="{FF2B5EF4-FFF2-40B4-BE49-F238E27FC236}">
                <a16:creationId xmlns:a16="http://schemas.microsoft.com/office/drawing/2014/main" id="{FCA64164-0D2D-44B4-9A19-065DFF545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38" name="Google Shape;4259;p71">
            <a:extLst>
              <a:ext uri="{FF2B5EF4-FFF2-40B4-BE49-F238E27FC236}">
                <a16:creationId xmlns:a16="http://schemas.microsoft.com/office/drawing/2014/main" id="{4338EEAF-1FFB-4C7C-A699-33420BBD5E4B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หาผลคูณ</a:t>
            </a:r>
          </a:p>
        </p:txBody>
      </p:sp>
      <p:grpSp>
        <p:nvGrpSpPr>
          <p:cNvPr id="140" name="Google Shape;3186;p51">
            <a:extLst>
              <a:ext uri="{FF2B5EF4-FFF2-40B4-BE49-F238E27FC236}">
                <a16:creationId xmlns:a16="http://schemas.microsoft.com/office/drawing/2014/main" id="{CEDFB254-8832-4819-9D0A-76806E25FD38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147" name="Google Shape;3187;p51">
              <a:extLst>
                <a:ext uri="{FF2B5EF4-FFF2-40B4-BE49-F238E27FC236}">
                  <a16:creationId xmlns:a16="http://schemas.microsoft.com/office/drawing/2014/main" id="{E797B4BC-CE0C-480D-8746-64E8D12FD17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48" name="Google Shape;3188;p51">
              <a:extLst>
                <a:ext uri="{FF2B5EF4-FFF2-40B4-BE49-F238E27FC236}">
                  <a16:creationId xmlns:a16="http://schemas.microsoft.com/office/drawing/2014/main" id="{895B9B50-7000-485D-9383-25184B4174D3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0" name="Google Shape;3189;p51">
              <a:extLst>
                <a:ext uri="{FF2B5EF4-FFF2-40B4-BE49-F238E27FC236}">
                  <a16:creationId xmlns:a16="http://schemas.microsoft.com/office/drawing/2014/main" id="{666512AB-5B10-4E47-ACBB-0D5DBAD8205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7" name="Google Shape;3190;p51">
              <a:extLst>
                <a:ext uri="{FF2B5EF4-FFF2-40B4-BE49-F238E27FC236}">
                  <a16:creationId xmlns:a16="http://schemas.microsoft.com/office/drawing/2014/main" id="{B173AC20-BAAC-44A9-AE9C-87EE10E67AA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8" name="Google Shape;3191;p51">
              <a:extLst>
                <a:ext uri="{FF2B5EF4-FFF2-40B4-BE49-F238E27FC236}">
                  <a16:creationId xmlns:a16="http://schemas.microsoft.com/office/drawing/2014/main" id="{D9FC001C-332E-471E-8A00-21DC0E7715E9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9" name="Google Shape;3192;p51">
              <a:extLst>
                <a:ext uri="{FF2B5EF4-FFF2-40B4-BE49-F238E27FC236}">
                  <a16:creationId xmlns:a16="http://schemas.microsoft.com/office/drawing/2014/main" id="{C7CD5B7F-330C-4A26-826D-24A1C7E49E1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60" name="Google Shape;3193;p51">
              <a:extLst>
                <a:ext uri="{FF2B5EF4-FFF2-40B4-BE49-F238E27FC236}">
                  <a16:creationId xmlns:a16="http://schemas.microsoft.com/office/drawing/2014/main" id="{F0D76779-A9F3-4CF9-80A4-56970CC131E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61" name="Google Shape;8099;p68">
            <a:extLst>
              <a:ext uri="{FF2B5EF4-FFF2-40B4-BE49-F238E27FC236}">
                <a16:creationId xmlns:a16="http://schemas.microsoft.com/office/drawing/2014/main" id="{F02F8FD4-6010-44ED-84E7-9EDDF1B877C5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D939021-6FEC-4EF7-AD95-1578043DDC2F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163" name="Google Shape;698;p49">
              <a:extLst>
                <a:ext uri="{FF2B5EF4-FFF2-40B4-BE49-F238E27FC236}">
                  <a16:creationId xmlns:a16="http://schemas.microsoft.com/office/drawing/2014/main" id="{FE3962E1-7722-43BB-BA33-07C80992F92B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701;p49">
              <a:extLst>
                <a:ext uri="{FF2B5EF4-FFF2-40B4-BE49-F238E27FC236}">
                  <a16:creationId xmlns:a16="http://schemas.microsoft.com/office/drawing/2014/main" id="{17CF56CB-A9D5-486B-9510-CABE90CE5986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F6801628-3F90-4845-B841-FFC621020D60}"/>
              </a:ext>
            </a:extLst>
          </p:cNvPr>
          <p:cNvGrpSpPr/>
          <p:nvPr/>
        </p:nvGrpSpPr>
        <p:grpSpPr>
          <a:xfrm>
            <a:off x="1959778" y="1998954"/>
            <a:ext cx="1940175" cy="639366"/>
            <a:chOff x="2892613" y="1707208"/>
            <a:chExt cx="2153666" cy="639366"/>
          </a:xfrm>
        </p:grpSpPr>
        <p:grpSp>
          <p:nvGrpSpPr>
            <p:cNvPr id="48" name="กลุ่ม 47">
              <a:extLst>
                <a:ext uri="{FF2B5EF4-FFF2-40B4-BE49-F238E27FC236}">
                  <a16:creationId xmlns:a16="http://schemas.microsoft.com/office/drawing/2014/main" id="{A5C62298-0AC9-43EF-841F-7F330D4C232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0" name="Google Shape;4035;p55">
                <a:extLst>
                  <a:ext uri="{FF2B5EF4-FFF2-40B4-BE49-F238E27FC236}">
                    <a16:creationId xmlns:a16="http://schemas.microsoft.com/office/drawing/2014/main" id="{7585C024-CC0D-43A2-AD52-C24FA6EBFC1A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4036;p55">
                <a:extLst>
                  <a:ext uri="{FF2B5EF4-FFF2-40B4-BE49-F238E27FC236}">
                    <a16:creationId xmlns:a16="http://schemas.microsoft.com/office/drawing/2014/main" id="{55F5CCAE-AE5F-4FFF-BA8E-C21BC7AF4AFB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กล่องข้อความ 48">
              <a:extLst>
                <a:ext uri="{FF2B5EF4-FFF2-40B4-BE49-F238E27FC236}">
                  <a16:creationId xmlns:a16="http://schemas.microsoft.com/office/drawing/2014/main" id="{B8B92DF6-D3AF-4FA1-B6C0-0AA8547CD114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2" name="Google Shape;972;p53">
            <a:extLst>
              <a:ext uri="{FF2B5EF4-FFF2-40B4-BE49-F238E27FC236}">
                <a16:creationId xmlns:a16="http://schemas.microsoft.com/office/drawing/2014/main" id="{1F702815-3B0A-4B61-8EA3-E859F0C1C985}"/>
              </a:ext>
            </a:extLst>
          </p:cNvPr>
          <p:cNvCxnSpPr/>
          <p:nvPr/>
        </p:nvCxnSpPr>
        <p:spPr>
          <a:xfrm>
            <a:off x="4397672" y="25208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E0D3CFF6-F387-4DB1-A910-BD0F4E110281}"/>
              </a:ext>
            </a:extLst>
          </p:cNvPr>
          <p:cNvSpPr txBox="1"/>
          <p:nvPr/>
        </p:nvSpPr>
        <p:spPr>
          <a:xfrm>
            <a:off x="4378268" y="218251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5,600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E76E9821-9E59-442C-B931-D955CA131D54}"/>
              </a:ext>
            </a:extLst>
          </p:cNvPr>
          <p:cNvGrpSpPr/>
          <p:nvPr/>
        </p:nvGrpSpPr>
        <p:grpSpPr>
          <a:xfrm>
            <a:off x="1337277" y="2069210"/>
            <a:ext cx="468000" cy="468000"/>
            <a:chOff x="1239484" y="1722687"/>
            <a:chExt cx="468000" cy="468000"/>
          </a:xfrm>
        </p:grpSpPr>
        <p:sp>
          <p:nvSpPr>
            <p:cNvPr id="55" name="Google Shape;523;p27">
              <a:extLst>
                <a:ext uri="{FF2B5EF4-FFF2-40B4-BE49-F238E27FC236}">
                  <a16:creationId xmlns:a16="http://schemas.microsoft.com/office/drawing/2014/main" id="{23FF12D8-EB84-4D99-A090-3200B113B02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656;p49">
              <a:extLst>
                <a:ext uri="{FF2B5EF4-FFF2-40B4-BE49-F238E27FC236}">
                  <a16:creationId xmlns:a16="http://schemas.microsoft.com/office/drawing/2014/main" id="{57D51A6C-C5CF-4DE6-9750-7F495D30C6B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7" name="Google Shape;2122;p44">
            <a:extLst>
              <a:ext uri="{FF2B5EF4-FFF2-40B4-BE49-F238E27FC236}">
                <a16:creationId xmlns:a16="http://schemas.microsoft.com/office/drawing/2014/main" id="{D5EBC92D-35AE-4E11-91D3-74FFBB3FD584}"/>
              </a:ext>
            </a:extLst>
          </p:cNvPr>
          <p:cNvGrpSpPr/>
          <p:nvPr/>
        </p:nvGrpSpPr>
        <p:grpSpPr>
          <a:xfrm rot="-2526362">
            <a:off x="3921491" y="2237763"/>
            <a:ext cx="355631" cy="318731"/>
            <a:chOff x="15933525" y="1705100"/>
            <a:chExt cx="266725" cy="239050"/>
          </a:xfrm>
        </p:grpSpPr>
        <p:sp>
          <p:nvSpPr>
            <p:cNvPr id="58" name="Google Shape;2123;p44">
              <a:extLst>
                <a:ext uri="{FF2B5EF4-FFF2-40B4-BE49-F238E27FC236}">
                  <a16:creationId xmlns:a16="http://schemas.microsoft.com/office/drawing/2014/main" id="{CB6F11BD-DC89-4092-9F7F-A1E57C03ABC5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2124;p44">
              <a:extLst>
                <a:ext uri="{FF2B5EF4-FFF2-40B4-BE49-F238E27FC236}">
                  <a16:creationId xmlns:a16="http://schemas.microsoft.com/office/drawing/2014/main" id="{53CA271D-946E-402D-BE16-51615FC428A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2125;p44">
              <a:extLst>
                <a:ext uri="{FF2B5EF4-FFF2-40B4-BE49-F238E27FC236}">
                  <a16:creationId xmlns:a16="http://schemas.microsoft.com/office/drawing/2014/main" id="{E3B7E3F4-62AC-4615-AE1A-A770C375F44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2126;p44">
              <a:extLst>
                <a:ext uri="{FF2B5EF4-FFF2-40B4-BE49-F238E27FC236}">
                  <a16:creationId xmlns:a16="http://schemas.microsoft.com/office/drawing/2014/main" id="{2C2F6C1E-E518-46F9-8BDF-83F31AC1F0D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2127;p44">
              <a:extLst>
                <a:ext uri="{FF2B5EF4-FFF2-40B4-BE49-F238E27FC236}">
                  <a16:creationId xmlns:a16="http://schemas.microsoft.com/office/drawing/2014/main" id="{23C7F79E-89F1-44B3-8DC4-B4784BCD553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2128;p44">
              <a:extLst>
                <a:ext uri="{FF2B5EF4-FFF2-40B4-BE49-F238E27FC236}">
                  <a16:creationId xmlns:a16="http://schemas.microsoft.com/office/drawing/2014/main" id="{1CB5E0AA-417E-48D0-AB10-697F575FA7E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2129;p44">
              <a:extLst>
                <a:ext uri="{FF2B5EF4-FFF2-40B4-BE49-F238E27FC236}">
                  <a16:creationId xmlns:a16="http://schemas.microsoft.com/office/drawing/2014/main" id="{B32B56F0-2D97-4329-AE8A-AB16E3ACC54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2130;p44">
              <a:extLst>
                <a:ext uri="{FF2B5EF4-FFF2-40B4-BE49-F238E27FC236}">
                  <a16:creationId xmlns:a16="http://schemas.microsoft.com/office/drawing/2014/main" id="{88499CE7-03B2-4466-B6F1-D66DCD7F572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2131;p44">
              <a:extLst>
                <a:ext uri="{FF2B5EF4-FFF2-40B4-BE49-F238E27FC236}">
                  <a16:creationId xmlns:a16="http://schemas.microsoft.com/office/drawing/2014/main" id="{885E4BA3-9192-4639-BCE3-AA70C0E6C5A8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2132;p44">
              <a:extLst>
                <a:ext uri="{FF2B5EF4-FFF2-40B4-BE49-F238E27FC236}">
                  <a16:creationId xmlns:a16="http://schemas.microsoft.com/office/drawing/2014/main" id="{035E8732-3351-49D8-AFAD-D307E543448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7505E2FD-EA51-41FF-8E62-2B2F892F50AA}"/>
              </a:ext>
            </a:extLst>
          </p:cNvPr>
          <p:cNvGrpSpPr/>
          <p:nvPr/>
        </p:nvGrpSpPr>
        <p:grpSpPr>
          <a:xfrm>
            <a:off x="7042030" y="1998954"/>
            <a:ext cx="1940175" cy="639366"/>
            <a:chOff x="2892613" y="1707208"/>
            <a:chExt cx="2153666" cy="639366"/>
          </a:xfrm>
        </p:grpSpPr>
        <p:grpSp>
          <p:nvGrpSpPr>
            <p:cNvPr id="69" name="กลุ่ม 68">
              <a:extLst>
                <a:ext uri="{FF2B5EF4-FFF2-40B4-BE49-F238E27FC236}">
                  <a16:creationId xmlns:a16="http://schemas.microsoft.com/office/drawing/2014/main" id="{D3A6FC4A-B4E6-4A82-BF51-A1612CD5421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5E48B640-6AD7-47B9-BA8F-0446673BC705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7CE9049-359B-44C4-8857-3A5195F6C67C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0" name="กล่องข้อความ 69">
              <a:extLst>
                <a:ext uri="{FF2B5EF4-FFF2-40B4-BE49-F238E27FC236}">
                  <a16:creationId xmlns:a16="http://schemas.microsoft.com/office/drawing/2014/main" id="{5D5C43B1-F328-4719-B811-6275A7027D97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73" name="Google Shape;972;p53">
            <a:extLst>
              <a:ext uri="{FF2B5EF4-FFF2-40B4-BE49-F238E27FC236}">
                <a16:creationId xmlns:a16="http://schemas.microsoft.com/office/drawing/2014/main" id="{841B28E7-12B6-4576-9F50-4B4455F32500}"/>
              </a:ext>
            </a:extLst>
          </p:cNvPr>
          <p:cNvCxnSpPr/>
          <p:nvPr/>
        </p:nvCxnSpPr>
        <p:spPr>
          <a:xfrm>
            <a:off x="9479924" y="252086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74" name="Google Shape;3842;p61">
            <a:extLst>
              <a:ext uri="{FF2B5EF4-FFF2-40B4-BE49-F238E27FC236}">
                <a16:creationId xmlns:a16="http://schemas.microsoft.com/office/drawing/2014/main" id="{B40D1F26-E279-4C88-857F-17A7454D8886}"/>
              </a:ext>
            </a:extLst>
          </p:cNvPr>
          <p:cNvSpPr txBox="1"/>
          <p:nvPr/>
        </p:nvSpPr>
        <p:spPr>
          <a:xfrm>
            <a:off x="9460520" y="218251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,100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AD0B57EB-2F22-4263-83AA-99B668747367}"/>
              </a:ext>
            </a:extLst>
          </p:cNvPr>
          <p:cNvGrpSpPr/>
          <p:nvPr/>
        </p:nvGrpSpPr>
        <p:grpSpPr>
          <a:xfrm>
            <a:off x="6419529" y="2069210"/>
            <a:ext cx="468000" cy="468000"/>
            <a:chOff x="1239484" y="1722687"/>
            <a:chExt cx="468000" cy="468000"/>
          </a:xfrm>
        </p:grpSpPr>
        <p:sp>
          <p:nvSpPr>
            <p:cNvPr id="76" name="Google Shape;523;p27">
              <a:extLst>
                <a:ext uri="{FF2B5EF4-FFF2-40B4-BE49-F238E27FC236}">
                  <a16:creationId xmlns:a16="http://schemas.microsoft.com/office/drawing/2014/main" id="{91734A90-2838-433C-BB10-F0C4D1C8A61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656;p49">
              <a:extLst>
                <a:ext uri="{FF2B5EF4-FFF2-40B4-BE49-F238E27FC236}">
                  <a16:creationId xmlns:a16="http://schemas.microsoft.com/office/drawing/2014/main" id="{D34B5196-3871-4CC5-BA22-24F10F29CE5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8" name="Google Shape;2122;p44">
            <a:extLst>
              <a:ext uri="{FF2B5EF4-FFF2-40B4-BE49-F238E27FC236}">
                <a16:creationId xmlns:a16="http://schemas.microsoft.com/office/drawing/2014/main" id="{42A4BB4C-BC49-456C-99EF-87E92C4D8A65}"/>
              </a:ext>
            </a:extLst>
          </p:cNvPr>
          <p:cNvGrpSpPr/>
          <p:nvPr/>
        </p:nvGrpSpPr>
        <p:grpSpPr>
          <a:xfrm rot="-2526362">
            <a:off x="9003743" y="2237763"/>
            <a:ext cx="355631" cy="318731"/>
            <a:chOff x="15933525" y="1705100"/>
            <a:chExt cx="266725" cy="239050"/>
          </a:xfrm>
        </p:grpSpPr>
        <p:sp>
          <p:nvSpPr>
            <p:cNvPr id="79" name="Google Shape;2123;p44">
              <a:extLst>
                <a:ext uri="{FF2B5EF4-FFF2-40B4-BE49-F238E27FC236}">
                  <a16:creationId xmlns:a16="http://schemas.microsoft.com/office/drawing/2014/main" id="{50D18C61-C60D-4C9F-8EE4-CCC9A1F32D88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2124;p44">
              <a:extLst>
                <a:ext uri="{FF2B5EF4-FFF2-40B4-BE49-F238E27FC236}">
                  <a16:creationId xmlns:a16="http://schemas.microsoft.com/office/drawing/2014/main" id="{F049F3D6-B246-4178-8AD4-33D5788D85E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2125;p44">
              <a:extLst>
                <a:ext uri="{FF2B5EF4-FFF2-40B4-BE49-F238E27FC236}">
                  <a16:creationId xmlns:a16="http://schemas.microsoft.com/office/drawing/2014/main" id="{55FC2587-98D1-4A26-AB52-A3BCBC65BD4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2126;p44">
              <a:extLst>
                <a:ext uri="{FF2B5EF4-FFF2-40B4-BE49-F238E27FC236}">
                  <a16:creationId xmlns:a16="http://schemas.microsoft.com/office/drawing/2014/main" id="{BA7E0360-7562-4786-9342-8CD00F95838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2127;p44">
              <a:extLst>
                <a:ext uri="{FF2B5EF4-FFF2-40B4-BE49-F238E27FC236}">
                  <a16:creationId xmlns:a16="http://schemas.microsoft.com/office/drawing/2014/main" id="{2E6006B0-93D3-4901-B108-E8D160A4D320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2128;p44">
              <a:extLst>
                <a:ext uri="{FF2B5EF4-FFF2-40B4-BE49-F238E27FC236}">
                  <a16:creationId xmlns:a16="http://schemas.microsoft.com/office/drawing/2014/main" id="{229EDE76-C5B0-470A-9EBD-AD4C82A2C1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2129;p44">
              <a:extLst>
                <a:ext uri="{FF2B5EF4-FFF2-40B4-BE49-F238E27FC236}">
                  <a16:creationId xmlns:a16="http://schemas.microsoft.com/office/drawing/2014/main" id="{86027861-9100-4EFA-BDD9-8272CD4D4565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2130;p44">
              <a:extLst>
                <a:ext uri="{FF2B5EF4-FFF2-40B4-BE49-F238E27FC236}">
                  <a16:creationId xmlns:a16="http://schemas.microsoft.com/office/drawing/2014/main" id="{44E25901-B0E7-41A6-B888-F7A5463FCD6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2131;p44">
              <a:extLst>
                <a:ext uri="{FF2B5EF4-FFF2-40B4-BE49-F238E27FC236}">
                  <a16:creationId xmlns:a16="http://schemas.microsoft.com/office/drawing/2014/main" id="{F2FAF81D-9DE6-409C-A790-C38472CF5885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2132;p44">
              <a:extLst>
                <a:ext uri="{FF2B5EF4-FFF2-40B4-BE49-F238E27FC236}">
                  <a16:creationId xmlns:a16="http://schemas.microsoft.com/office/drawing/2014/main" id="{4366127D-06DE-4E9D-B93D-BED5F56CE24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420EE398-2ECD-4D4A-B77B-FE73F3312DCB}"/>
              </a:ext>
            </a:extLst>
          </p:cNvPr>
          <p:cNvGrpSpPr/>
          <p:nvPr/>
        </p:nvGrpSpPr>
        <p:grpSpPr>
          <a:xfrm>
            <a:off x="1959778" y="2944934"/>
            <a:ext cx="1940175" cy="639366"/>
            <a:chOff x="2892613" y="1707208"/>
            <a:chExt cx="2153666" cy="639366"/>
          </a:xfrm>
        </p:grpSpPr>
        <p:grpSp>
          <p:nvGrpSpPr>
            <p:cNvPr id="90" name="กลุ่ม 89">
              <a:extLst>
                <a:ext uri="{FF2B5EF4-FFF2-40B4-BE49-F238E27FC236}">
                  <a16:creationId xmlns:a16="http://schemas.microsoft.com/office/drawing/2014/main" id="{BF7591D1-E2D6-44D7-B597-4201563D997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92" name="Google Shape;4035;p55">
                <a:extLst>
                  <a:ext uri="{FF2B5EF4-FFF2-40B4-BE49-F238E27FC236}">
                    <a16:creationId xmlns:a16="http://schemas.microsoft.com/office/drawing/2014/main" id="{D0B5A30A-416A-48DD-9C20-1F70841D0BDB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4036;p55">
                <a:extLst>
                  <a:ext uri="{FF2B5EF4-FFF2-40B4-BE49-F238E27FC236}">
                    <a16:creationId xmlns:a16="http://schemas.microsoft.com/office/drawing/2014/main" id="{D7D97396-70D2-408C-B96B-68578C655547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1" name="กล่องข้อความ 90">
              <a:extLst>
                <a:ext uri="{FF2B5EF4-FFF2-40B4-BE49-F238E27FC236}">
                  <a16:creationId xmlns:a16="http://schemas.microsoft.com/office/drawing/2014/main" id="{64567560-A038-470D-8688-733B4B8A4AA3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9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5,000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94" name="Google Shape;972;p53">
            <a:extLst>
              <a:ext uri="{FF2B5EF4-FFF2-40B4-BE49-F238E27FC236}">
                <a16:creationId xmlns:a16="http://schemas.microsoft.com/office/drawing/2014/main" id="{2C64E462-451C-410D-80B3-120CA1F78BEA}"/>
              </a:ext>
            </a:extLst>
          </p:cNvPr>
          <p:cNvCxnSpPr/>
          <p:nvPr/>
        </p:nvCxnSpPr>
        <p:spPr>
          <a:xfrm>
            <a:off x="4397672" y="346684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95" name="Google Shape;3842;p61">
            <a:extLst>
              <a:ext uri="{FF2B5EF4-FFF2-40B4-BE49-F238E27FC236}">
                <a16:creationId xmlns:a16="http://schemas.microsoft.com/office/drawing/2014/main" id="{BF0C90D0-C371-4816-80AD-700BA19AB751}"/>
              </a:ext>
            </a:extLst>
          </p:cNvPr>
          <p:cNvSpPr txBox="1"/>
          <p:nvPr/>
        </p:nvSpPr>
        <p:spPr>
          <a:xfrm>
            <a:off x="4378268" y="312849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45,000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DBE4B136-3BCC-436C-9E6F-38C7661526E3}"/>
              </a:ext>
            </a:extLst>
          </p:cNvPr>
          <p:cNvGrpSpPr/>
          <p:nvPr/>
        </p:nvGrpSpPr>
        <p:grpSpPr>
          <a:xfrm>
            <a:off x="1337277" y="3015190"/>
            <a:ext cx="468000" cy="468000"/>
            <a:chOff x="1239484" y="1722687"/>
            <a:chExt cx="468000" cy="468000"/>
          </a:xfrm>
        </p:grpSpPr>
        <p:sp>
          <p:nvSpPr>
            <p:cNvPr id="97" name="Google Shape;523;p27">
              <a:extLst>
                <a:ext uri="{FF2B5EF4-FFF2-40B4-BE49-F238E27FC236}">
                  <a16:creationId xmlns:a16="http://schemas.microsoft.com/office/drawing/2014/main" id="{3408A97C-B11F-45A1-BB7B-92E30427B7A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656;p49">
              <a:extLst>
                <a:ext uri="{FF2B5EF4-FFF2-40B4-BE49-F238E27FC236}">
                  <a16:creationId xmlns:a16="http://schemas.microsoft.com/office/drawing/2014/main" id="{B9C97C57-A8D1-4F57-A73B-4CF42520F77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9" name="Google Shape;2122;p44">
            <a:extLst>
              <a:ext uri="{FF2B5EF4-FFF2-40B4-BE49-F238E27FC236}">
                <a16:creationId xmlns:a16="http://schemas.microsoft.com/office/drawing/2014/main" id="{92D00594-F9F6-4833-9867-BA960DB1F2E0}"/>
              </a:ext>
            </a:extLst>
          </p:cNvPr>
          <p:cNvGrpSpPr/>
          <p:nvPr/>
        </p:nvGrpSpPr>
        <p:grpSpPr>
          <a:xfrm rot="-2526362">
            <a:off x="3921491" y="3183743"/>
            <a:ext cx="355631" cy="318731"/>
            <a:chOff x="15933525" y="1705100"/>
            <a:chExt cx="266725" cy="239050"/>
          </a:xfrm>
        </p:grpSpPr>
        <p:sp>
          <p:nvSpPr>
            <p:cNvPr id="100" name="Google Shape;2123;p44">
              <a:extLst>
                <a:ext uri="{FF2B5EF4-FFF2-40B4-BE49-F238E27FC236}">
                  <a16:creationId xmlns:a16="http://schemas.microsoft.com/office/drawing/2014/main" id="{0B4F84C7-394F-495E-98D3-F5AD7D52A5C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2124;p44">
              <a:extLst>
                <a:ext uri="{FF2B5EF4-FFF2-40B4-BE49-F238E27FC236}">
                  <a16:creationId xmlns:a16="http://schemas.microsoft.com/office/drawing/2014/main" id="{D99FC6B3-F9A7-4112-B716-7B4C3C88FFC5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2125;p44">
              <a:extLst>
                <a:ext uri="{FF2B5EF4-FFF2-40B4-BE49-F238E27FC236}">
                  <a16:creationId xmlns:a16="http://schemas.microsoft.com/office/drawing/2014/main" id="{E3400BFF-44BA-49D8-88CF-E9DB693E198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2126;p44">
              <a:extLst>
                <a:ext uri="{FF2B5EF4-FFF2-40B4-BE49-F238E27FC236}">
                  <a16:creationId xmlns:a16="http://schemas.microsoft.com/office/drawing/2014/main" id="{0D51E1DB-32B4-4E14-97C9-4C85A08A83B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2127;p44">
              <a:extLst>
                <a:ext uri="{FF2B5EF4-FFF2-40B4-BE49-F238E27FC236}">
                  <a16:creationId xmlns:a16="http://schemas.microsoft.com/office/drawing/2014/main" id="{6672859C-1259-4141-9A4F-CD4561059FC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2128;p44">
              <a:extLst>
                <a:ext uri="{FF2B5EF4-FFF2-40B4-BE49-F238E27FC236}">
                  <a16:creationId xmlns:a16="http://schemas.microsoft.com/office/drawing/2014/main" id="{778DF77D-DCFC-4364-8F6F-0D4066A6DCF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2129;p44">
              <a:extLst>
                <a:ext uri="{FF2B5EF4-FFF2-40B4-BE49-F238E27FC236}">
                  <a16:creationId xmlns:a16="http://schemas.microsoft.com/office/drawing/2014/main" id="{FA6F9A0D-7E42-47B6-8211-8FBF7311BB4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2130;p44">
              <a:extLst>
                <a:ext uri="{FF2B5EF4-FFF2-40B4-BE49-F238E27FC236}">
                  <a16:creationId xmlns:a16="http://schemas.microsoft.com/office/drawing/2014/main" id="{8C84D9E2-34FD-49F5-B15D-A6C27033B24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2131;p44">
              <a:extLst>
                <a:ext uri="{FF2B5EF4-FFF2-40B4-BE49-F238E27FC236}">
                  <a16:creationId xmlns:a16="http://schemas.microsoft.com/office/drawing/2014/main" id="{F6BA05E8-B7CB-4259-AB5D-838EE4C8DDB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2132;p44">
              <a:extLst>
                <a:ext uri="{FF2B5EF4-FFF2-40B4-BE49-F238E27FC236}">
                  <a16:creationId xmlns:a16="http://schemas.microsoft.com/office/drawing/2014/main" id="{F55F3B92-879F-458B-8FF6-B2BAD0638892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03A068DB-1E92-423B-9A45-0B47E8E84125}"/>
              </a:ext>
            </a:extLst>
          </p:cNvPr>
          <p:cNvGrpSpPr/>
          <p:nvPr/>
        </p:nvGrpSpPr>
        <p:grpSpPr>
          <a:xfrm>
            <a:off x="7042030" y="2944934"/>
            <a:ext cx="1940175" cy="639366"/>
            <a:chOff x="2892613" y="1707208"/>
            <a:chExt cx="2153666" cy="639366"/>
          </a:xfrm>
        </p:grpSpPr>
        <p:grpSp>
          <p:nvGrpSpPr>
            <p:cNvPr id="111" name="กลุ่ม 110">
              <a:extLst>
                <a:ext uri="{FF2B5EF4-FFF2-40B4-BE49-F238E27FC236}">
                  <a16:creationId xmlns:a16="http://schemas.microsoft.com/office/drawing/2014/main" id="{5A0A58A5-D2C4-4A73-809B-856BDD38AF28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13" name="Google Shape;4035;p55">
                <a:extLst>
                  <a:ext uri="{FF2B5EF4-FFF2-40B4-BE49-F238E27FC236}">
                    <a16:creationId xmlns:a16="http://schemas.microsoft.com/office/drawing/2014/main" id="{0DD2B08E-14EA-4F5A-8D47-C04E1B8D55F7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4036;p55">
                <a:extLst>
                  <a:ext uri="{FF2B5EF4-FFF2-40B4-BE49-F238E27FC236}">
                    <a16:creationId xmlns:a16="http://schemas.microsoft.com/office/drawing/2014/main" id="{CB39F835-9B51-42E5-AF43-C940D74F39CE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2" name="กล่องข้อความ 111">
              <a:extLst>
                <a:ext uri="{FF2B5EF4-FFF2-40B4-BE49-F238E27FC236}">
                  <a16:creationId xmlns:a16="http://schemas.microsoft.com/office/drawing/2014/main" id="{DE2DFC5C-A941-4F39-812C-F174866F5827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9,000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15" name="Google Shape;972;p53">
            <a:extLst>
              <a:ext uri="{FF2B5EF4-FFF2-40B4-BE49-F238E27FC236}">
                <a16:creationId xmlns:a16="http://schemas.microsoft.com/office/drawing/2014/main" id="{CC9E2CF1-942B-4DC0-B3C7-D744C8DF120C}"/>
              </a:ext>
            </a:extLst>
          </p:cNvPr>
          <p:cNvCxnSpPr/>
          <p:nvPr/>
        </p:nvCxnSpPr>
        <p:spPr>
          <a:xfrm>
            <a:off x="9479924" y="3466844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16" name="Google Shape;3842;p61">
            <a:extLst>
              <a:ext uri="{FF2B5EF4-FFF2-40B4-BE49-F238E27FC236}">
                <a16:creationId xmlns:a16="http://schemas.microsoft.com/office/drawing/2014/main" id="{77439E8E-CB40-4D52-B986-A5B23EFA7D7E}"/>
              </a:ext>
            </a:extLst>
          </p:cNvPr>
          <p:cNvSpPr txBox="1"/>
          <p:nvPr/>
        </p:nvSpPr>
        <p:spPr>
          <a:xfrm>
            <a:off x="9460520" y="3128490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18,0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F2C9CD60-1157-4623-948F-21A65BEA3990}"/>
              </a:ext>
            </a:extLst>
          </p:cNvPr>
          <p:cNvGrpSpPr/>
          <p:nvPr/>
        </p:nvGrpSpPr>
        <p:grpSpPr>
          <a:xfrm>
            <a:off x="6419529" y="3015190"/>
            <a:ext cx="468000" cy="468000"/>
            <a:chOff x="1239484" y="1722687"/>
            <a:chExt cx="468000" cy="468000"/>
          </a:xfrm>
        </p:grpSpPr>
        <p:sp>
          <p:nvSpPr>
            <p:cNvPr id="118" name="Google Shape;523;p27">
              <a:extLst>
                <a:ext uri="{FF2B5EF4-FFF2-40B4-BE49-F238E27FC236}">
                  <a16:creationId xmlns:a16="http://schemas.microsoft.com/office/drawing/2014/main" id="{B57D497D-6F49-4F74-A81F-9935370EF27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656;p49">
              <a:extLst>
                <a:ext uri="{FF2B5EF4-FFF2-40B4-BE49-F238E27FC236}">
                  <a16:creationId xmlns:a16="http://schemas.microsoft.com/office/drawing/2014/main" id="{6E501069-4136-48CA-89B6-D8A77837B6B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20" name="Google Shape;2122;p44">
            <a:extLst>
              <a:ext uri="{FF2B5EF4-FFF2-40B4-BE49-F238E27FC236}">
                <a16:creationId xmlns:a16="http://schemas.microsoft.com/office/drawing/2014/main" id="{DA5DD462-F27C-4222-915D-34CB0FE3AFBB}"/>
              </a:ext>
            </a:extLst>
          </p:cNvPr>
          <p:cNvGrpSpPr/>
          <p:nvPr/>
        </p:nvGrpSpPr>
        <p:grpSpPr>
          <a:xfrm rot="-2526362">
            <a:off x="9003743" y="3183743"/>
            <a:ext cx="355631" cy="318731"/>
            <a:chOff x="15933525" y="1705100"/>
            <a:chExt cx="266725" cy="239050"/>
          </a:xfrm>
        </p:grpSpPr>
        <p:sp>
          <p:nvSpPr>
            <p:cNvPr id="121" name="Google Shape;2123;p44">
              <a:extLst>
                <a:ext uri="{FF2B5EF4-FFF2-40B4-BE49-F238E27FC236}">
                  <a16:creationId xmlns:a16="http://schemas.microsoft.com/office/drawing/2014/main" id="{FBE0158E-C668-4821-93B6-9B4384A8821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2124;p44">
              <a:extLst>
                <a:ext uri="{FF2B5EF4-FFF2-40B4-BE49-F238E27FC236}">
                  <a16:creationId xmlns:a16="http://schemas.microsoft.com/office/drawing/2014/main" id="{E3A07FE2-28B6-4E72-9011-8A82A10CCAE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2125;p44">
              <a:extLst>
                <a:ext uri="{FF2B5EF4-FFF2-40B4-BE49-F238E27FC236}">
                  <a16:creationId xmlns:a16="http://schemas.microsoft.com/office/drawing/2014/main" id="{772DDEAD-6012-4180-BE5A-98AF8C8322B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2126;p44">
              <a:extLst>
                <a:ext uri="{FF2B5EF4-FFF2-40B4-BE49-F238E27FC236}">
                  <a16:creationId xmlns:a16="http://schemas.microsoft.com/office/drawing/2014/main" id="{56DC7815-5E09-4F98-8C63-324C1BD9735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2127;p44">
              <a:extLst>
                <a:ext uri="{FF2B5EF4-FFF2-40B4-BE49-F238E27FC236}">
                  <a16:creationId xmlns:a16="http://schemas.microsoft.com/office/drawing/2014/main" id="{2455704F-FC3F-4C9A-8E59-FB308BE6E70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2128;p44">
              <a:extLst>
                <a:ext uri="{FF2B5EF4-FFF2-40B4-BE49-F238E27FC236}">
                  <a16:creationId xmlns:a16="http://schemas.microsoft.com/office/drawing/2014/main" id="{88B4621B-388F-47E8-91D8-F7A583AC029B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2129;p44">
              <a:extLst>
                <a:ext uri="{FF2B5EF4-FFF2-40B4-BE49-F238E27FC236}">
                  <a16:creationId xmlns:a16="http://schemas.microsoft.com/office/drawing/2014/main" id="{7485AB45-323B-412D-B49A-DED3198FE0CE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2130;p44">
              <a:extLst>
                <a:ext uri="{FF2B5EF4-FFF2-40B4-BE49-F238E27FC236}">
                  <a16:creationId xmlns:a16="http://schemas.microsoft.com/office/drawing/2014/main" id="{9910CBA5-BDAE-4D4F-A102-A24532508EBA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2131;p44">
              <a:extLst>
                <a:ext uri="{FF2B5EF4-FFF2-40B4-BE49-F238E27FC236}">
                  <a16:creationId xmlns:a16="http://schemas.microsoft.com/office/drawing/2014/main" id="{D5B775BB-EF23-4FC7-BE19-A62B1B4EDE8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2132;p44">
              <a:extLst>
                <a:ext uri="{FF2B5EF4-FFF2-40B4-BE49-F238E27FC236}">
                  <a16:creationId xmlns:a16="http://schemas.microsoft.com/office/drawing/2014/main" id="{5C622265-F907-4078-8912-61D13E14DAE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2" name="กลุ่ม 131">
            <a:extLst>
              <a:ext uri="{FF2B5EF4-FFF2-40B4-BE49-F238E27FC236}">
                <a16:creationId xmlns:a16="http://schemas.microsoft.com/office/drawing/2014/main" id="{9C2F882A-56F2-471F-BDB9-DCCAAF96E4C3}"/>
              </a:ext>
            </a:extLst>
          </p:cNvPr>
          <p:cNvGrpSpPr/>
          <p:nvPr/>
        </p:nvGrpSpPr>
        <p:grpSpPr>
          <a:xfrm>
            <a:off x="1959778" y="3890391"/>
            <a:ext cx="1940175" cy="639366"/>
            <a:chOff x="2892613" y="1707208"/>
            <a:chExt cx="2153666" cy="639366"/>
          </a:xfrm>
        </p:grpSpPr>
        <p:grpSp>
          <p:nvGrpSpPr>
            <p:cNvPr id="133" name="กลุ่ม 132">
              <a:extLst>
                <a:ext uri="{FF2B5EF4-FFF2-40B4-BE49-F238E27FC236}">
                  <a16:creationId xmlns:a16="http://schemas.microsoft.com/office/drawing/2014/main" id="{861C8FBD-3E51-449E-842F-6BFB2684AD0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39" name="Google Shape;4035;p55">
                <a:extLst>
                  <a:ext uri="{FF2B5EF4-FFF2-40B4-BE49-F238E27FC236}">
                    <a16:creationId xmlns:a16="http://schemas.microsoft.com/office/drawing/2014/main" id="{EEA1C657-24D1-4912-BF5F-7ABA8EBE54D1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1" name="Google Shape;4036;p55">
                <a:extLst>
                  <a:ext uri="{FF2B5EF4-FFF2-40B4-BE49-F238E27FC236}">
                    <a16:creationId xmlns:a16="http://schemas.microsoft.com/office/drawing/2014/main" id="{D98BE558-1D48-4355-AC10-D71A9BF2D02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A2D32EF4-4C0A-466F-AFC5-14C65661EAB9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42" name="Google Shape;972;p53">
            <a:extLst>
              <a:ext uri="{FF2B5EF4-FFF2-40B4-BE49-F238E27FC236}">
                <a16:creationId xmlns:a16="http://schemas.microsoft.com/office/drawing/2014/main" id="{47B454A6-6AA4-4404-BF24-294142D6800C}"/>
              </a:ext>
            </a:extLst>
          </p:cNvPr>
          <p:cNvCxnSpPr/>
          <p:nvPr/>
        </p:nvCxnSpPr>
        <p:spPr>
          <a:xfrm>
            <a:off x="4397672" y="4412301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43" name="Google Shape;3842;p61">
            <a:extLst>
              <a:ext uri="{FF2B5EF4-FFF2-40B4-BE49-F238E27FC236}">
                <a16:creationId xmlns:a16="http://schemas.microsoft.com/office/drawing/2014/main" id="{6EA9723C-9D3D-4F45-B0EC-5D293FA55E04}"/>
              </a:ext>
            </a:extLst>
          </p:cNvPr>
          <p:cNvSpPr txBox="1"/>
          <p:nvPr/>
        </p:nvSpPr>
        <p:spPr>
          <a:xfrm>
            <a:off x="4378268" y="4073947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2,400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44" name="กลุ่ม 143">
            <a:extLst>
              <a:ext uri="{FF2B5EF4-FFF2-40B4-BE49-F238E27FC236}">
                <a16:creationId xmlns:a16="http://schemas.microsoft.com/office/drawing/2014/main" id="{73D35BC8-63AC-43F3-8F93-9FE9984851B5}"/>
              </a:ext>
            </a:extLst>
          </p:cNvPr>
          <p:cNvGrpSpPr/>
          <p:nvPr/>
        </p:nvGrpSpPr>
        <p:grpSpPr>
          <a:xfrm>
            <a:off x="1337277" y="3960647"/>
            <a:ext cx="468000" cy="468000"/>
            <a:chOff x="1239484" y="1722687"/>
            <a:chExt cx="468000" cy="468000"/>
          </a:xfrm>
        </p:grpSpPr>
        <p:sp>
          <p:nvSpPr>
            <p:cNvPr id="145" name="Google Shape;523;p27">
              <a:extLst>
                <a:ext uri="{FF2B5EF4-FFF2-40B4-BE49-F238E27FC236}">
                  <a16:creationId xmlns:a16="http://schemas.microsoft.com/office/drawing/2014/main" id="{7D700337-B78C-45B0-BB00-65A1F27CFF3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656;p49">
              <a:extLst>
                <a:ext uri="{FF2B5EF4-FFF2-40B4-BE49-F238E27FC236}">
                  <a16:creationId xmlns:a16="http://schemas.microsoft.com/office/drawing/2014/main" id="{C867CCF6-D309-445E-97EC-5CB137532B0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9" name="Google Shape;2122;p44">
            <a:extLst>
              <a:ext uri="{FF2B5EF4-FFF2-40B4-BE49-F238E27FC236}">
                <a16:creationId xmlns:a16="http://schemas.microsoft.com/office/drawing/2014/main" id="{E7F01040-659E-4752-A546-4CE795F3785E}"/>
              </a:ext>
            </a:extLst>
          </p:cNvPr>
          <p:cNvGrpSpPr/>
          <p:nvPr/>
        </p:nvGrpSpPr>
        <p:grpSpPr>
          <a:xfrm rot="-2526362">
            <a:off x="3921491" y="4129200"/>
            <a:ext cx="355631" cy="318731"/>
            <a:chOff x="15933525" y="1705100"/>
            <a:chExt cx="266725" cy="239050"/>
          </a:xfrm>
        </p:grpSpPr>
        <p:sp>
          <p:nvSpPr>
            <p:cNvPr id="151" name="Google Shape;2123;p44">
              <a:extLst>
                <a:ext uri="{FF2B5EF4-FFF2-40B4-BE49-F238E27FC236}">
                  <a16:creationId xmlns:a16="http://schemas.microsoft.com/office/drawing/2014/main" id="{F2F05E62-DBC0-46A9-8341-7BC16650215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2124;p44">
              <a:extLst>
                <a:ext uri="{FF2B5EF4-FFF2-40B4-BE49-F238E27FC236}">
                  <a16:creationId xmlns:a16="http://schemas.microsoft.com/office/drawing/2014/main" id="{FC51C6AE-00FF-4311-BB77-FF2DF70D499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2125;p44">
              <a:extLst>
                <a:ext uri="{FF2B5EF4-FFF2-40B4-BE49-F238E27FC236}">
                  <a16:creationId xmlns:a16="http://schemas.microsoft.com/office/drawing/2014/main" id="{74EB8043-7137-42C4-AC1E-2CA085D45A0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2126;p44">
              <a:extLst>
                <a:ext uri="{FF2B5EF4-FFF2-40B4-BE49-F238E27FC236}">
                  <a16:creationId xmlns:a16="http://schemas.microsoft.com/office/drawing/2014/main" id="{C75B5205-668D-42EF-88E4-C5EA2AA73884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2127;p44">
              <a:extLst>
                <a:ext uri="{FF2B5EF4-FFF2-40B4-BE49-F238E27FC236}">
                  <a16:creationId xmlns:a16="http://schemas.microsoft.com/office/drawing/2014/main" id="{C90AB405-1E38-4088-A5C1-4B3F645609D7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28;p44">
              <a:extLst>
                <a:ext uri="{FF2B5EF4-FFF2-40B4-BE49-F238E27FC236}">
                  <a16:creationId xmlns:a16="http://schemas.microsoft.com/office/drawing/2014/main" id="{829FFBA2-E790-467E-9FD2-A387EF0E2D7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2129;p44">
              <a:extLst>
                <a:ext uri="{FF2B5EF4-FFF2-40B4-BE49-F238E27FC236}">
                  <a16:creationId xmlns:a16="http://schemas.microsoft.com/office/drawing/2014/main" id="{21DCA0D2-9B22-4000-81B4-38C8391FB6DE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2130;p44">
              <a:extLst>
                <a:ext uri="{FF2B5EF4-FFF2-40B4-BE49-F238E27FC236}">
                  <a16:creationId xmlns:a16="http://schemas.microsoft.com/office/drawing/2014/main" id="{D28DA736-B55E-4FA1-97D7-EEF67C2A04A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2131;p44">
              <a:extLst>
                <a:ext uri="{FF2B5EF4-FFF2-40B4-BE49-F238E27FC236}">
                  <a16:creationId xmlns:a16="http://schemas.microsoft.com/office/drawing/2014/main" id="{6328B060-515D-4B23-BEA8-42FED508F50A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2132;p44">
              <a:extLst>
                <a:ext uri="{FF2B5EF4-FFF2-40B4-BE49-F238E27FC236}">
                  <a16:creationId xmlns:a16="http://schemas.microsoft.com/office/drawing/2014/main" id="{7897DDCE-B3AB-4E8F-B524-3A29FC0AFD4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EE1DFD52-6D16-440F-BE26-2846D2EF5AE5}"/>
              </a:ext>
            </a:extLst>
          </p:cNvPr>
          <p:cNvGrpSpPr/>
          <p:nvPr/>
        </p:nvGrpSpPr>
        <p:grpSpPr>
          <a:xfrm>
            <a:off x="7042030" y="3890391"/>
            <a:ext cx="1940175" cy="639366"/>
            <a:chOff x="2892613" y="1707208"/>
            <a:chExt cx="2153666" cy="639366"/>
          </a:xfrm>
        </p:grpSpPr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A8FCE185-1A35-4E20-92A6-E9C46DDA003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72" name="Google Shape;4035;p55">
                <a:extLst>
                  <a:ext uri="{FF2B5EF4-FFF2-40B4-BE49-F238E27FC236}">
                    <a16:creationId xmlns:a16="http://schemas.microsoft.com/office/drawing/2014/main" id="{1E564077-5F28-4373-8431-8DE7A9B25D6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3" name="Google Shape;4036;p55">
                <a:extLst>
                  <a:ext uri="{FF2B5EF4-FFF2-40B4-BE49-F238E27FC236}">
                    <a16:creationId xmlns:a16="http://schemas.microsoft.com/office/drawing/2014/main" id="{BADE8B09-28B6-4800-82AF-B868E9F0977B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71" name="กล่องข้อความ 170">
              <a:extLst>
                <a:ext uri="{FF2B5EF4-FFF2-40B4-BE49-F238E27FC236}">
                  <a16:creationId xmlns:a16="http://schemas.microsoft.com/office/drawing/2014/main" id="{4CAE45B7-832C-480E-8B4A-C16D38D1A6CD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,000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74" name="Google Shape;972;p53">
            <a:extLst>
              <a:ext uri="{FF2B5EF4-FFF2-40B4-BE49-F238E27FC236}">
                <a16:creationId xmlns:a16="http://schemas.microsoft.com/office/drawing/2014/main" id="{21BC8CE3-6212-4FC5-98F9-105C2B07EE22}"/>
              </a:ext>
            </a:extLst>
          </p:cNvPr>
          <p:cNvCxnSpPr/>
          <p:nvPr/>
        </p:nvCxnSpPr>
        <p:spPr>
          <a:xfrm>
            <a:off x="9479924" y="4412301"/>
            <a:ext cx="111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75" name="Google Shape;3842;p61">
            <a:extLst>
              <a:ext uri="{FF2B5EF4-FFF2-40B4-BE49-F238E27FC236}">
                <a16:creationId xmlns:a16="http://schemas.microsoft.com/office/drawing/2014/main" id="{D70E333C-19C2-4058-BDA7-15117A140AA7}"/>
              </a:ext>
            </a:extLst>
          </p:cNvPr>
          <p:cNvSpPr txBox="1"/>
          <p:nvPr/>
        </p:nvSpPr>
        <p:spPr>
          <a:xfrm>
            <a:off x="9460520" y="4073947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24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,000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76" name="กลุ่ม 175">
            <a:extLst>
              <a:ext uri="{FF2B5EF4-FFF2-40B4-BE49-F238E27FC236}">
                <a16:creationId xmlns:a16="http://schemas.microsoft.com/office/drawing/2014/main" id="{4FB1C68D-CA31-42DB-A720-1FB8A0871669}"/>
              </a:ext>
            </a:extLst>
          </p:cNvPr>
          <p:cNvGrpSpPr/>
          <p:nvPr/>
        </p:nvGrpSpPr>
        <p:grpSpPr>
          <a:xfrm>
            <a:off x="6419529" y="3960647"/>
            <a:ext cx="468000" cy="468000"/>
            <a:chOff x="1239484" y="1722687"/>
            <a:chExt cx="468000" cy="468000"/>
          </a:xfrm>
        </p:grpSpPr>
        <p:sp>
          <p:nvSpPr>
            <p:cNvPr id="177" name="Google Shape;523;p27">
              <a:extLst>
                <a:ext uri="{FF2B5EF4-FFF2-40B4-BE49-F238E27FC236}">
                  <a16:creationId xmlns:a16="http://schemas.microsoft.com/office/drawing/2014/main" id="{555C0AAF-F36D-48CA-AC53-2DE8B97D538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656;p49">
              <a:extLst>
                <a:ext uri="{FF2B5EF4-FFF2-40B4-BE49-F238E27FC236}">
                  <a16:creationId xmlns:a16="http://schemas.microsoft.com/office/drawing/2014/main" id="{23E69E8C-B92D-4024-B76A-D4D013A4441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79" name="Google Shape;2122;p44">
            <a:extLst>
              <a:ext uri="{FF2B5EF4-FFF2-40B4-BE49-F238E27FC236}">
                <a16:creationId xmlns:a16="http://schemas.microsoft.com/office/drawing/2014/main" id="{EFCBFB9D-07D2-4FF4-83A5-9F69FBC3DCE0}"/>
              </a:ext>
            </a:extLst>
          </p:cNvPr>
          <p:cNvGrpSpPr/>
          <p:nvPr/>
        </p:nvGrpSpPr>
        <p:grpSpPr>
          <a:xfrm rot="-2526362">
            <a:off x="9003743" y="4129200"/>
            <a:ext cx="355631" cy="318731"/>
            <a:chOff x="15933525" y="1705100"/>
            <a:chExt cx="266725" cy="239050"/>
          </a:xfrm>
        </p:grpSpPr>
        <p:sp>
          <p:nvSpPr>
            <p:cNvPr id="180" name="Google Shape;2123;p44">
              <a:extLst>
                <a:ext uri="{FF2B5EF4-FFF2-40B4-BE49-F238E27FC236}">
                  <a16:creationId xmlns:a16="http://schemas.microsoft.com/office/drawing/2014/main" id="{07F26461-A936-4F37-9AA5-271F32EF8CA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2124;p44">
              <a:extLst>
                <a:ext uri="{FF2B5EF4-FFF2-40B4-BE49-F238E27FC236}">
                  <a16:creationId xmlns:a16="http://schemas.microsoft.com/office/drawing/2014/main" id="{1820D69C-3F7B-49A4-8749-CAA7AA520C45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2125;p44">
              <a:extLst>
                <a:ext uri="{FF2B5EF4-FFF2-40B4-BE49-F238E27FC236}">
                  <a16:creationId xmlns:a16="http://schemas.microsoft.com/office/drawing/2014/main" id="{34672F55-172B-4D45-A447-F924C423F1A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2126;p44">
              <a:extLst>
                <a:ext uri="{FF2B5EF4-FFF2-40B4-BE49-F238E27FC236}">
                  <a16:creationId xmlns:a16="http://schemas.microsoft.com/office/drawing/2014/main" id="{DA657F4B-C902-4915-A953-6D406869537A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2127;p44">
              <a:extLst>
                <a:ext uri="{FF2B5EF4-FFF2-40B4-BE49-F238E27FC236}">
                  <a16:creationId xmlns:a16="http://schemas.microsoft.com/office/drawing/2014/main" id="{EAAAD541-838C-44BC-85D6-3528E1E93B4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2128;p44">
              <a:extLst>
                <a:ext uri="{FF2B5EF4-FFF2-40B4-BE49-F238E27FC236}">
                  <a16:creationId xmlns:a16="http://schemas.microsoft.com/office/drawing/2014/main" id="{79954582-6336-4B75-8EE1-65843DFA28C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2129;p44">
              <a:extLst>
                <a:ext uri="{FF2B5EF4-FFF2-40B4-BE49-F238E27FC236}">
                  <a16:creationId xmlns:a16="http://schemas.microsoft.com/office/drawing/2014/main" id="{AFD76882-C84B-4C23-AB38-49ED9EF1416E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2130;p44">
              <a:extLst>
                <a:ext uri="{FF2B5EF4-FFF2-40B4-BE49-F238E27FC236}">
                  <a16:creationId xmlns:a16="http://schemas.microsoft.com/office/drawing/2014/main" id="{AECCA9D2-7660-4253-9C15-781F7584B60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2131;p44">
              <a:extLst>
                <a:ext uri="{FF2B5EF4-FFF2-40B4-BE49-F238E27FC236}">
                  <a16:creationId xmlns:a16="http://schemas.microsoft.com/office/drawing/2014/main" id="{523712F6-86C1-4512-A4EA-BE671EFF2E28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2132;p44">
              <a:extLst>
                <a:ext uri="{FF2B5EF4-FFF2-40B4-BE49-F238E27FC236}">
                  <a16:creationId xmlns:a16="http://schemas.microsoft.com/office/drawing/2014/main" id="{24039AB2-D645-43DD-B420-5311DAC8005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754789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74" grpId="0"/>
      <p:bldP spid="95" grpId="0"/>
      <p:bldP spid="116" grpId="0"/>
      <p:bldP spid="143" grpId="0"/>
      <p:bldP spid="17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655484" y="145998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307567" y="391677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639190" y="2451348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lvl="0" algn="thaiDist">
              <a:buClr>
                <a:srgbClr val="004468"/>
              </a:buClr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จำนวนหนึ่งหลักคูณกับ 100, 200, 300, ..., 900 หาผลคูณโดยนำจำนวนหนึ่งหลักนั้นคูณกับ 1, 2, 3, ..., 9 แล้วเติม 0 ต่อท้าย 2 ตัว</a:t>
            </a:r>
          </a:p>
          <a:p>
            <a:pPr lvl="0" algn="thaiDist">
              <a:buClr>
                <a:srgbClr val="004468"/>
              </a:buClr>
              <a:defRPr/>
            </a:pPr>
            <a:r>
              <a:rPr lang="th-TH" sz="26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จำนวนหนึ่งหลักคูณกับ 1,000, 2,000, 3,000, ..., 9,000 หาผลคูณโดยนำจำนวนหนึ่งหลักนั้นคูณกับ 1, 2, 3, ..., 9 แล้วเติม 0 ต่อท้าย 3 ตัว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" name="สี่เหลี่ยมผืนผ้า 1">
            <a:extLst>
              <a:ext uri="{FF2B5EF4-FFF2-40B4-BE49-F238E27FC236}">
                <a16:creationId xmlns:a16="http://schemas.microsoft.com/office/drawing/2014/main" id="{03D9BF44-40C8-4445-A4A9-7A65736AF8DF}"/>
              </a:ext>
            </a:extLst>
          </p:cNvPr>
          <p:cNvSpPr/>
          <p:nvPr/>
        </p:nvSpPr>
        <p:spPr>
          <a:xfrm>
            <a:off x="3482881" y="2721055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58" name="สี่เหลี่ยมผืนผ้า 257">
            <a:extLst>
              <a:ext uri="{FF2B5EF4-FFF2-40B4-BE49-F238E27FC236}">
                <a16:creationId xmlns:a16="http://schemas.microsoft.com/office/drawing/2014/main" id="{0DF97197-38D2-4108-A5D1-F445EA41CA7F}"/>
              </a:ext>
            </a:extLst>
          </p:cNvPr>
          <p:cNvSpPr/>
          <p:nvPr/>
        </p:nvSpPr>
        <p:spPr>
          <a:xfrm>
            <a:off x="3493298" y="3922780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3CFEAADF-0F94-4FE6-AC70-555DA39F945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85" name="รูปแบบอิสระ: รูปร่าง 284">
              <a:extLst>
                <a:ext uri="{FF2B5EF4-FFF2-40B4-BE49-F238E27FC236}">
                  <a16:creationId xmlns:a16="http://schemas.microsoft.com/office/drawing/2014/main" id="{F724F54C-5A87-49EA-83A6-C400DDB4CD6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1B78F11F-1475-4F26-AE67-06AEB25D1DB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7" name="กลุ่ม 286">
            <a:extLst>
              <a:ext uri="{FF2B5EF4-FFF2-40B4-BE49-F238E27FC236}">
                <a16:creationId xmlns:a16="http://schemas.microsoft.com/office/drawing/2014/main" id="{149D5B54-9D1C-48DB-908F-0ED9F34EBFA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88" name="รูปแบบอิสระ: รูปร่าง 287">
              <a:extLst>
                <a:ext uri="{FF2B5EF4-FFF2-40B4-BE49-F238E27FC236}">
                  <a16:creationId xmlns:a16="http://schemas.microsoft.com/office/drawing/2014/main" id="{E0AD320D-F014-4CA1-B534-5EF831280D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9" name="รูปแบบอิสระ: รูปร่าง 288">
              <a:extLst>
                <a:ext uri="{FF2B5EF4-FFF2-40B4-BE49-F238E27FC236}">
                  <a16:creationId xmlns:a16="http://schemas.microsoft.com/office/drawing/2014/main" id="{BFE63CA3-714A-42E2-AF91-0258BBAA27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0" name="กลุ่ม 289">
            <a:extLst>
              <a:ext uri="{FF2B5EF4-FFF2-40B4-BE49-F238E27FC236}">
                <a16:creationId xmlns:a16="http://schemas.microsoft.com/office/drawing/2014/main" id="{99330370-BAB5-4A61-A4FF-6A1FE9EA8F1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91" name="รูปแบบอิสระ: รูปร่าง 290">
              <a:extLst>
                <a:ext uri="{FF2B5EF4-FFF2-40B4-BE49-F238E27FC236}">
                  <a16:creationId xmlns:a16="http://schemas.microsoft.com/office/drawing/2014/main" id="{1480C358-C3E1-4D5A-B2B3-D72D42DF40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2" name="รูปแบบอิสระ: รูปร่าง 291">
              <a:extLst>
                <a:ext uri="{FF2B5EF4-FFF2-40B4-BE49-F238E27FC236}">
                  <a16:creationId xmlns:a16="http://schemas.microsoft.com/office/drawing/2014/main" id="{7833C2AE-77D3-49A8-A1CD-AEEB4E3F295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3" name="กลุ่ม 292">
            <a:extLst>
              <a:ext uri="{FF2B5EF4-FFF2-40B4-BE49-F238E27FC236}">
                <a16:creationId xmlns:a16="http://schemas.microsoft.com/office/drawing/2014/main" id="{AAB64C8E-84D3-409D-A98D-3C74E40909F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94" name="รูปแบบอิสระ: รูปร่าง 293">
              <a:extLst>
                <a:ext uri="{FF2B5EF4-FFF2-40B4-BE49-F238E27FC236}">
                  <a16:creationId xmlns:a16="http://schemas.microsoft.com/office/drawing/2014/main" id="{E6C49D8E-19E5-486B-93BC-3BD23B400D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5" name="รูปแบบอิสระ: รูปร่าง 294">
              <a:extLst>
                <a:ext uri="{FF2B5EF4-FFF2-40B4-BE49-F238E27FC236}">
                  <a16:creationId xmlns:a16="http://schemas.microsoft.com/office/drawing/2014/main" id="{6994BDD4-D2E3-44D5-8F3B-98F2C660C21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6" name="กลุ่ม 295">
            <a:extLst>
              <a:ext uri="{FF2B5EF4-FFF2-40B4-BE49-F238E27FC236}">
                <a16:creationId xmlns:a16="http://schemas.microsoft.com/office/drawing/2014/main" id="{F5F1269F-EB92-4DB4-ACDF-11BAF32C997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97" name="รูปแบบอิสระ: รูปร่าง 296">
              <a:extLst>
                <a:ext uri="{FF2B5EF4-FFF2-40B4-BE49-F238E27FC236}">
                  <a16:creationId xmlns:a16="http://schemas.microsoft.com/office/drawing/2014/main" id="{1393DCD1-4AB8-47B0-98B4-189629015B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8" name="รูปแบบอิสระ: รูปร่าง 297">
              <a:extLst>
                <a:ext uri="{FF2B5EF4-FFF2-40B4-BE49-F238E27FC236}">
                  <a16:creationId xmlns:a16="http://schemas.microsoft.com/office/drawing/2014/main" id="{EDC42F24-924C-4DE8-B0C8-F4E4AD8B8E4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9" name="กลุ่ม 298">
            <a:extLst>
              <a:ext uri="{FF2B5EF4-FFF2-40B4-BE49-F238E27FC236}">
                <a16:creationId xmlns:a16="http://schemas.microsoft.com/office/drawing/2014/main" id="{3D64EF8A-8F3C-4D16-B531-43AEBBC2670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00" name="รูปแบบอิสระ: รูปร่าง 299">
              <a:extLst>
                <a:ext uri="{FF2B5EF4-FFF2-40B4-BE49-F238E27FC236}">
                  <a16:creationId xmlns:a16="http://schemas.microsoft.com/office/drawing/2014/main" id="{4597F534-7C34-4505-A5C4-943B8D5C74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1" name="รูปแบบอิสระ: รูปร่าง 300">
              <a:extLst>
                <a:ext uri="{FF2B5EF4-FFF2-40B4-BE49-F238E27FC236}">
                  <a16:creationId xmlns:a16="http://schemas.microsoft.com/office/drawing/2014/main" id="{D375D62D-D0F0-4EC5-A80D-A8BCD28355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02" name="กลุ่ม 301">
            <a:extLst>
              <a:ext uri="{FF2B5EF4-FFF2-40B4-BE49-F238E27FC236}">
                <a16:creationId xmlns:a16="http://schemas.microsoft.com/office/drawing/2014/main" id="{FBF9785F-D650-46ED-8E5D-B9FFF75003B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03" name="รูปแบบอิสระ: รูปร่าง 302">
              <a:extLst>
                <a:ext uri="{FF2B5EF4-FFF2-40B4-BE49-F238E27FC236}">
                  <a16:creationId xmlns:a16="http://schemas.microsoft.com/office/drawing/2014/main" id="{CB42DEC4-CE11-4306-AC2C-349F4F3224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4" name="รูปแบบอิสระ: รูปร่าง 303">
              <a:extLst>
                <a:ext uri="{FF2B5EF4-FFF2-40B4-BE49-F238E27FC236}">
                  <a16:creationId xmlns:a16="http://schemas.microsoft.com/office/drawing/2014/main" id="{51A4865B-4EF9-4E6B-A58B-C1AF2FF3502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5A584CA-F110-4B73-8DEF-6B9795AD638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12600F4-74C6-42D1-A269-A9429417399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EF048B9-A9C1-4D21-8FAC-5B27DD5C97A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4F6CAFB-8F65-4E09-A12E-F649B1518BD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89450EA8-2A8E-4CFF-B17F-CA3C45342C7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7CF2F21-9FDB-4429-A46B-CDD8208FC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11" name="รูปภาพ 310">
            <a:hlinkClick r:id="rId10" action="ppaction://hlinksldjump"/>
            <a:extLst>
              <a:ext uri="{FF2B5EF4-FFF2-40B4-BE49-F238E27FC236}">
                <a16:creationId xmlns:a16="http://schemas.microsoft.com/office/drawing/2014/main" id="{6007A3A1-1D41-42E6-82CB-98259FF5B4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4">
            <a:extLst>
              <a:ext uri="{FF2B5EF4-FFF2-40B4-BE49-F238E27FC236}">
                <a16:creationId xmlns:a16="http://schemas.microsoft.com/office/drawing/2014/main" id="{C8A98143-F1B4-4A56-A5DA-026D6C3B819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91880" y="863780"/>
            <a:ext cx="2205728" cy="491865"/>
          </a:xfrm>
          <a:prstGeom prst="roundRect">
            <a:avLst/>
          </a:prstGeom>
          <a:solidFill>
            <a:srgbClr val="FFFFC1"/>
          </a:solidFill>
          <a:ln w="9525">
            <a:solidFill>
              <a:srgbClr val="E36C0A"/>
            </a:solidFill>
            <a:miter lim="800000"/>
            <a:headEnd/>
            <a:tailEnd/>
          </a:ln>
          <a:effectLst>
            <a:outerShdw dist="45791" dir="19578596" algn="ctr" rotWithShape="0">
              <a:srgbClr val="E36C0A">
                <a:alpha val="50000"/>
              </a:srgb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234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</a:t>
            </a:r>
            <a:endParaRPr kumimoji="0" lang="th-TH" alt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8E7B9F0C-F211-46B9-9D44-D5A10B1C5259}"/>
              </a:ext>
            </a:extLst>
          </p:cNvPr>
          <p:cNvSpPr txBox="1"/>
          <p:nvPr/>
        </p:nvSpPr>
        <p:spPr>
          <a:xfrm>
            <a:off x="2542959" y="1402851"/>
            <a:ext cx="809244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 กลุ่ม 234 เท่ากับ</a:t>
            </a:r>
            <a:r>
              <a:rPr kumimoji="0" lang="th-TH" altLang="th-TH" sz="24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2 กลุ่มของ 200 กับ 2 กลุ่มของ 30 กับ 2 กลุ่มของ 4</a:t>
            </a:r>
            <a:endParaRPr kumimoji="0" lang="th-TH" altLang="th-TH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A85257FE-A167-4E02-AC2F-739E39F79C1D}"/>
              </a:ext>
            </a:extLst>
          </p:cNvPr>
          <p:cNvSpPr txBox="1"/>
          <p:nvPr/>
        </p:nvSpPr>
        <p:spPr>
          <a:xfrm>
            <a:off x="1832436" y="5460130"/>
            <a:ext cx="875581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2778125" algn="l"/>
                <a:tab pos="4037013" algn="l"/>
                <a:tab pos="5468938" algn="l"/>
                <a:tab pos="6011863" algn="l"/>
                <a:tab pos="7177088" algn="l"/>
                <a:tab pos="7626350" algn="l"/>
                <a:tab pos="7797800" algn="l"/>
              </a:tabLst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	   400	+	   60	+	   8</a:t>
            </a: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8D409AD8-140C-45D5-85C7-B2D756FA669D}"/>
              </a:ext>
            </a:extLst>
          </p:cNvPr>
          <p:cNvGrpSpPr/>
          <p:nvPr/>
        </p:nvGrpSpPr>
        <p:grpSpPr>
          <a:xfrm>
            <a:off x="1152265" y="1958201"/>
            <a:ext cx="2663153" cy="2751827"/>
            <a:chOff x="1152265" y="1958201"/>
            <a:chExt cx="2663153" cy="2751827"/>
          </a:xfrm>
        </p:grpSpPr>
        <p:pic>
          <p:nvPicPr>
            <p:cNvPr id="63" name="รูปภาพ 62">
              <a:extLst>
                <a:ext uri="{FF2B5EF4-FFF2-40B4-BE49-F238E27FC236}">
                  <a16:creationId xmlns:a16="http://schemas.microsoft.com/office/drawing/2014/main" id="{CD2E0C20-F35A-4256-BF12-A09F9A33F4F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1318977" y="2110758"/>
              <a:ext cx="1093942" cy="991457"/>
            </a:xfrm>
            <a:prstGeom prst="rect">
              <a:avLst/>
            </a:prstGeom>
          </p:spPr>
        </p:pic>
        <p:pic>
          <p:nvPicPr>
            <p:cNvPr id="64" name="รูปภาพ 63">
              <a:extLst>
                <a:ext uri="{FF2B5EF4-FFF2-40B4-BE49-F238E27FC236}">
                  <a16:creationId xmlns:a16="http://schemas.microsoft.com/office/drawing/2014/main" id="{F8FE9C99-26CC-420D-BC3F-B7E677E8003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28582" y="3077032"/>
              <a:ext cx="148252" cy="128699"/>
            </a:xfrm>
            <a:prstGeom prst="rect">
              <a:avLst/>
            </a:prstGeom>
          </p:spPr>
        </p:pic>
        <p:pic>
          <p:nvPicPr>
            <p:cNvPr id="65" name="รูปภาพ 64">
              <a:extLst>
                <a:ext uri="{FF2B5EF4-FFF2-40B4-BE49-F238E27FC236}">
                  <a16:creationId xmlns:a16="http://schemas.microsoft.com/office/drawing/2014/main" id="{82F6D982-7B9D-4188-B436-631F168F127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34490" y="2238107"/>
              <a:ext cx="168700" cy="967624"/>
            </a:xfrm>
            <a:prstGeom prst="rect">
              <a:avLst/>
            </a:prstGeom>
          </p:spPr>
        </p:pic>
        <p:pic>
          <p:nvPicPr>
            <p:cNvPr id="66" name="รูปภาพ 65">
              <a:extLst>
                <a:ext uri="{FF2B5EF4-FFF2-40B4-BE49-F238E27FC236}">
                  <a16:creationId xmlns:a16="http://schemas.microsoft.com/office/drawing/2014/main" id="{582A0F24-2933-4BEC-B4EB-2BE7337F4F6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28582" y="2906351"/>
              <a:ext cx="148252" cy="128699"/>
            </a:xfrm>
            <a:prstGeom prst="rect">
              <a:avLst/>
            </a:prstGeom>
          </p:spPr>
        </p:pic>
        <p:pic>
          <p:nvPicPr>
            <p:cNvPr id="67" name="รูปภาพ 66">
              <a:extLst>
                <a:ext uri="{FF2B5EF4-FFF2-40B4-BE49-F238E27FC236}">
                  <a16:creationId xmlns:a16="http://schemas.microsoft.com/office/drawing/2014/main" id="{3F112F51-01CD-42C4-ACEC-1CFB119AB71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1449017" y="2232075"/>
              <a:ext cx="1093942" cy="991457"/>
            </a:xfrm>
            <a:prstGeom prst="rect">
              <a:avLst/>
            </a:prstGeom>
          </p:spPr>
        </p:pic>
        <p:pic>
          <p:nvPicPr>
            <p:cNvPr id="86" name="รูปภาพ 85">
              <a:extLst>
                <a:ext uri="{FF2B5EF4-FFF2-40B4-BE49-F238E27FC236}">
                  <a16:creationId xmlns:a16="http://schemas.microsoft.com/office/drawing/2014/main" id="{C8D94245-B833-41B2-919C-45F1946F91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95046" y="3092390"/>
              <a:ext cx="148252" cy="128699"/>
            </a:xfrm>
            <a:prstGeom prst="rect">
              <a:avLst/>
            </a:prstGeom>
          </p:spPr>
        </p:pic>
        <p:pic>
          <p:nvPicPr>
            <p:cNvPr id="89" name="รูปภาพ 88">
              <a:extLst>
                <a:ext uri="{FF2B5EF4-FFF2-40B4-BE49-F238E27FC236}">
                  <a16:creationId xmlns:a16="http://schemas.microsoft.com/office/drawing/2014/main" id="{1ABA9EBB-F15C-45AA-8892-0569ED0B783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95046" y="2921709"/>
              <a:ext cx="148252" cy="128699"/>
            </a:xfrm>
            <a:prstGeom prst="rect">
              <a:avLst/>
            </a:prstGeom>
          </p:spPr>
        </p:pic>
        <p:pic>
          <p:nvPicPr>
            <p:cNvPr id="90" name="รูปภาพ 89">
              <a:extLst>
                <a:ext uri="{FF2B5EF4-FFF2-40B4-BE49-F238E27FC236}">
                  <a16:creationId xmlns:a16="http://schemas.microsoft.com/office/drawing/2014/main" id="{B85276FF-0D84-4CDF-A035-D3795C16418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10371" y="2245717"/>
              <a:ext cx="168700" cy="967624"/>
            </a:xfrm>
            <a:prstGeom prst="rect">
              <a:avLst/>
            </a:prstGeom>
          </p:spPr>
        </p:pic>
        <p:pic>
          <p:nvPicPr>
            <p:cNvPr id="91" name="รูปภาพ 90">
              <a:extLst>
                <a:ext uri="{FF2B5EF4-FFF2-40B4-BE49-F238E27FC236}">
                  <a16:creationId xmlns:a16="http://schemas.microsoft.com/office/drawing/2014/main" id="{30A20FB3-078F-43F4-9E5E-46095BFF06B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14192" y="2244839"/>
              <a:ext cx="168700" cy="967624"/>
            </a:xfrm>
            <a:prstGeom prst="rect">
              <a:avLst/>
            </a:prstGeom>
          </p:spPr>
        </p:pic>
        <p:pic>
          <p:nvPicPr>
            <p:cNvPr id="92" name="รูปภาพ 91">
              <a:extLst>
                <a:ext uri="{FF2B5EF4-FFF2-40B4-BE49-F238E27FC236}">
                  <a16:creationId xmlns:a16="http://schemas.microsoft.com/office/drawing/2014/main" id="{971F721E-C233-4927-ACC4-CA61F7C69DD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1318977" y="3480918"/>
              <a:ext cx="1093942" cy="991457"/>
            </a:xfrm>
            <a:prstGeom prst="rect">
              <a:avLst/>
            </a:prstGeom>
          </p:spPr>
        </p:pic>
        <p:pic>
          <p:nvPicPr>
            <p:cNvPr id="93" name="รูปภาพ 92">
              <a:extLst>
                <a:ext uri="{FF2B5EF4-FFF2-40B4-BE49-F238E27FC236}">
                  <a16:creationId xmlns:a16="http://schemas.microsoft.com/office/drawing/2014/main" id="{8D73CEEA-6588-46FF-AB93-33D9488CD43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28582" y="4447192"/>
              <a:ext cx="148252" cy="128699"/>
            </a:xfrm>
            <a:prstGeom prst="rect">
              <a:avLst/>
            </a:prstGeom>
          </p:spPr>
        </p:pic>
        <p:pic>
          <p:nvPicPr>
            <p:cNvPr id="94" name="รูปภาพ 93">
              <a:extLst>
                <a:ext uri="{FF2B5EF4-FFF2-40B4-BE49-F238E27FC236}">
                  <a16:creationId xmlns:a16="http://schemas.microsoft.com/office/drawing/2014/main" id="{1FC98B33-4DD9-4D28-8F89-CD3C7CBC8D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34490" y="3616893"/>
              <a:ext cx="168700" cy="967624"/>
            </a:xfrm>
            <a:prstGeom prst="rect">
              <a:avLst/>
            </a:prstGeom>
          </p:spPr>
        </p:pic>
        <p:pic>
          <p:nvPicPr>
            <p:cNvPr id="95" name="รูปภาพ 94">
              <a:extLst>
                <a:ext uri="{FF2B5EF4-FFF2-40B4-BE49-F238E27FC236}">
                  <a16:creationId xmlns:a16="http://schemas.microsoft.com/office/drawing/2014/main" id="{03C52F03-DA23-466F-BAD4-13F96A06F95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28582" y="4276511"/>
              <a:ext cx="148252" cy="128699"/>
            </a:xfrm>
            <a:prstGeom prst="rect">
              <a:avLst/>
            </a:prstGeom>
          </p:spPr>
        </p:pic>
        <p:pic>
          <p:nvPicPr>
            <p:cNvPr id="96" name="รูปภาพ 95">
              <a:extLst>
                <a:ext uri="{FF2B5EF4-FFF2-40B4-BE49-F238E27FC236}">
                  <a16:creationId xmlns:a16="http://schemas.microsoft.com/office/drawing/2014/main" id="{CFE8B2AB-364C-4483-8CE3-F8F151CA560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1449017" y="3602235"/>
              <a:ext cx="1093942" cy="991457"/>
            </a:xfrm>
            <a:prstGeom prst="rect">
              <a:avLst/>
            </a:prstGeom>
          </p:spPr>
        </p:pic>
        <p:pic>
          <p:nvPicPr>
            <p:cNvPr id="97" name="รูปภาพ 96">
              <a:extLst>
                <a:ext uri="{FF2B5EF4-FFF2-40B4-BE49-F238E27FC236}">
                  <a16:creationId xmlns:a16="http://schemas.microsoft.com/office/drawing/2014/main" id="{52278A9C-44CA-47FA-BC3E-80A66EBE52D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95046" y="4462550"/>
              <a:ext cx="148252" cy="128699"/>
            </a:xfrm>
            <a:prstGeom prst="rect">
              <a:avLst/>
            </a:prstGeom>
          </p:spPr>
        </p:pic>
        <p:pic>
          <p:nvPicPr>
            <p:cNvPr id="98" name="รูปภาพ 97">
              <a:extLst>
                <a:ext uri="{FF2B5EF4-FFF2-40B4-BE49-F238E27FC236}">
                  <a16:creationId xmlns:a16="http://schemas.microsoft.com/office/drawing/2014/main" id="{DEA45696-D217-4BBA-803B-6EB2B30BD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95046" y="4291869"/>
              <a:ext cx="148252" cy="128699"/>
            </a:xfrm>
            <a:prstGeom prst="rect">
              <a:avLst/>
            </a:prstGeom>
          </p:spPr>
        </p:pic>
        <p:pic>
          <p:nvPicPr>
            <p:cNvPr id="99" name="รูปภาพ 98">
              <a:extLst>
                <a:ext uri="{FF2B5EF4-FFF2-40B4-BE49-F238E27FC236}">
                  <a16:creationId xmlns:a16="http://schemas.microsoft.com/office/drawing/2014/main" id="{92B251F1-ECBE-48A0-97B1-AD4CA9B7146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10371" y="3615877"/>
              <a:ext cx="168700" cy="967624"/>
            </a:xfrm>
            <a:prstGeom prst="rect">
              <a:avLst/>
            </a:prstGeom>
          </p:spPr>
        </p:pic>
        <p:pic>
          <p:nvPicPr>
            <p:cNvPr id="100" name="รูปภาพ 99">
              <a:extLst>
                <a:ext uri="{FF2B5EF4-FFF2-40B4-BE49-F238E27FC236}">
                  <a16:creationId xmlns:a16="http://schemas.microsoft.com/office/drawing/2014/main" id="{BB60326C-179D-4C6A-8539-F1B5D3A86AA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97283" y="3615877"/>
              <a:ext cx="168700" cy="967624"/>
            </a:xfrm>
            <a:prstGeom prst="rect">
              <a:avLst/>
            </a:prstGeom>
          </p:spPr>
        </p:pic>
        <p:sp>
          <p:nvSpPr>
            <p:cNvPr id="7" name="สี่เหลี่ยมผืนผ้า: มุมมน 6">
              <a:extLst>
                <a:ext uri="{FF2B5EF4-FFF2-40B4-BE49-F238E27FC236}">
                  <a16:creationId xmlns:a16="http://schemas.microsoft.com/office/drawing/2014/main" id="{448A52C9-58DB-409D-8888-C9B778089720}"/>
                </a:ext>
              </a:extLst>
            </p:cNvPr>
            <p:cNvSpPr/>
            <p:nvPr/>
          </p:nvSpPr>
          <p:spPr>
            <a:xfrm>
              <a:off x="1152265" y="1958201"/>
              <a:ext cx="2663153" cy="2751827"/>
            </a:xfrm>
            <a:prstGeom prst="roundRect">
              <a:avLst>
                <a:gd name="adj" fmla="val 9541"/>
              </a:avLst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1E299177-E3EA-4691-AFBC-91B87EE5B69C}"/>
              </a:ext>
            </a:extLst>
          </p:cNvPr>
          <p:cNvGrpSpPr/>
          <p:nvPr/>
        </p:nvGrpSpPr>
        <p:grpSpPr>
          <a:xfrm>
            <a:off x="5525075" y="1961315"/>
            <a:ext cx="1555679" cy="2751827"/>
            <a:chOff x="5525075" y="1961315"/>
            <a:chExt cx="1555679" cy="2751827"/>
          </a:xfrm>
        </p:grpSpPr>
        <p:pic>
          <p:nvPicPr>
            <p:cNvPr id="103" name="รูปภาพ 102">
              <a:extLst>
                <a:ext uri="{FF2B5EF4-FFF2-40B4-BE49-F238E27FC236}">
                  <a16:creationId xmlns:a16="http://schemas.microsoft.com/office/drawing/2014/main" id="{286E0144-B282-4F02-8D1F-C53514F1C2A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5697254" y="2116790"/>
              <a:ext cx="1093942" cy="991457"/>
            </a:xfrm>
            <a:prstGeom prst="rect">
              <a:avLst/>
            </a:prstGeom>
          </p:spPr>
        </p:pic>
        <p:pic>
          <p:nvPicPr>
            <p:cNvPr id="104" name="รูปภาพ 103">
              <a:extLst>
                <a:ext uri="{FF2B5EF4-FFF2-40B4-BE49-F238E27FC236}">
                  <a16:creationId xmlns:a16="http://schemas.microsoft.com/office/drawing/2014/main" id="{9ED70B9A-3211-41F9-83E5-B579FCEAC3E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5827294" y="2238107"/>
              <a:ext cx="1093942" cy="991457"/>
            </a:xfrm>
            <a:prstGeom prst="rect">
              <a:avLst/>
            </a:prstGeom>
          </p:spPr>
        </p:pic>
        <p:pic>
          <p:nvPicPr>
            <p:cNvPr id="105" name="รูปภาพ 104">
              <a:extLst>
                <a:ext uri="{FF2B5EF4-FFF2-40B4-BE49-F238E27FC236}">
                  <a16:creationId xmlns:a16="http://schemas.microsoft.com/office/drawing/2014/main" id="{85945DF2-A4A6-4C03-B618-BD7CDEB471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5697254" y="3486950"/>
              <a:ext cx="1093942" cy="991457"/>
            </a:xfrm>
            <a:prstGeom prst="rect">
              <a:avLst/>
            </a:prstGeom>
          </p:spPr>
        </p:pic>
        <p:pic>
          <p:nvPicPr>
            <p:cNvPr id="106" name="รูปภาพ 105">
              <a:extLst>
                <a:ext uri="{FF2B5EF4-FFF2-40B4-BE49-F238E27FC236}">
                  <a16:creationId xmlns:a16="http://schemas.microsoft.com/office/drawing/2014/main" id="{9255F66F-787F-49CF-A17C-337AA7D0277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23574"/>
            <a:stretch/>
          </p:blipFill>
          <p:spPr>
            <a:xfrm>
              <a:off x="5827294" y="3608267"/>
              <a:ext cx="1093942" cy="991457"/>
            </a:xfrm>
            <a:prstGeom prst="rect">
              <a:avLst/>
            </a:prstGeom>
          </p:spPr>
        </p:pic>
        <p:sp>
          <p:nvSpPr>
            <p:cNvPr id="127" name="สี่เหลี่ยมผืนผ้า: มุมมน 126">
              <a:extLst>
                <a:ext uri="{FF2B5EF4-FFF2-40B4-BE49-F238E27FC236}">
                  <a16:creationId xmlns:a16="http://schemas.microsoft.com/office/drawing/2014/main" id="{EC6ABC3C-1CB2-467E-9746-1766ADA8D33E}"/>
                </a:ext>
              </a:extLst>
            </p:cNvPr>
            <p:cNvSpPr/>
            <p:nvPr/>
          </p:nvSpPr>
          <p:spPr>
            <a:xfrm>
              <a:off x="5525075" y="1961315"/>
              <a:ext cx="1555679" cy="2751827"/>
            </a:xfrm>
            <a:prstGeom prst="roundRect">
              <a:avLst>
                <a:gd name="adj" fmla="val 9541"/>
              </a:avLst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B5F08675-7215-4172-BBF2-F49F3C171FF1}"/>
              </a:ext>
            </a:extLst>
          </p:cNvPr>
          <p:cNvGrpSpPr/>
          <p:nvPr/>
        </p:nvGrpSpPr>
        <p:grpSpPr>
          <a:xfrm>
            <a:off x="7839347" y="1966893"/>
            <a:ext cx="952347" cy="2751827"/>
            <a:chOff x="7839347" y="1966893"/>
            <a:chExt cx="952347" cy="2751827"/>
          </a:xfrm>
        </p:grpSpPr>
        <p:pic>
          <p:nvPicPr>
            <p:cNvPr id="107" name="รูปภาพ 106">
              <a:extLst>
                <a:ext uri="{FF2B5EF4-FFF2-40B4-BE49-F238E27FC236}">
                  <a16:creationId xmlns:a16="http://schemas.microsoft.com/office/drawing/2014/main" id="{71DBC9CB-489C-4876-B42A-C4715F506AB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55290" y="2245855"/>
              <a:ext cx="168700" cy="967624"/>
            </a:xfrm>
            <a:prstGeom prst="rect">
              <a:avLst/>
            </a:prstGeom>
          </p:spPr>
        </p:pic>
        <p:pic>
          <p:nvPicPr>
            <p:cNvPr id="108" name="รูปภาพ 107">
              <a:extLst>
                <a:ext uri="{FF2B5EF4-FFF2-40B4-BE49-F238E27FC236}">
                  <a16:creationId xmlns:a16="http://schemas.microsoft.com/office/drawing/2014/main" id="{4FD6F116-A08B-4320-83EE-592CEEABC4D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31171" y="2253465"/>
              <a:ext cx="168700" cy="967624"/>
            </a:xfrm>
            <a:prstGeom prst="rect">
              <a:avLst/>
            </a:prstGeom>
          </p:spPr>
        </p:pic>
        <p:pic>
          <p:nvPicPr>
            <p:cNvPr id="109" name="รูปภาพ 108">
              <a:extLst>
                <a:ext uri="{FF2B5EF4-FFF2-40B4-BE49-F238E27FC236}">
                  <a16:creationId xmlns:a16="http://schemas.microsoft.com/office/drawing/2014/main" id="{81C009C6-5304-4F0C-A965-21D2B784213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434992" y="2252587"/>
              <a:ext cx="168700" cy="967624"/>
            </a:xfrm>
            <a:prstGeom prst="rect">
              <a:avLst/>
            </a:prstGeom>
          </p:spPr>
        </p:pic>
        <p:pic>
          <p:nvPicPr>
            <p:cNvPr id="110" name="รูปภาพ 109">
              <a:extLst>
                <a:ext uri="{FF2B5EF4-FFF2-40B4-BE49-F238E27FC236}">
                  <a16:creationId xmlns:a16="http://schemas.microsoft.com/office/drawing/2014/main" id="{199DB951-E5A5-4839-911B-D701243B3DD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55290" y="3624641"/>
              <a:ext cx="168700" cy="967624"/>
            </a:xfrm>
            <a:prstGeom prst="rect">
              <a:avLst/>
            </a:prstGeom>
          </p:spPr>
        </p:pic>
        <p:pic>
          <p:nvPicPr>
            <p:cNvPr id="111" name="รูปภาพ 110">
              <a:extLst>
                <a:ext uri="{FF2B5EF4-FFF2-40B4-BE49-F238E27FC236}">
                  <a16:creationId xmlns:a16="http://schemas.microsoft.com/office/drawing/2014/main" id="{3ED748B0-AC42-4710-B397-F07AE77077B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31171" y="3623625"/>
              <a:ext cx="168700" cy="967624"/>
            </a:xfrm>
            <a:prstGeom prst="rect">
              <a:avLst/>
            </a:prstGeom>
          </p:spPr>
        </p:pic>
        <p:pic>
          <p:nvPicPr>
            <p:cNvPr id="112" name="รูปภาพ 111">
              <a:extLst>
                <a:ext uri="{FF2B5EF4-FFF2-40B4-BE49-F238E27FC236}">
                  <a16:creationId xmlns:a16="http://schemas.microsoft.com/office/drawing/2014/main" id="{29F46A5D-AD87-433A-932B-E8EF4841FEB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418083" y="3623625"/>
              <a:ext cx="168700" cy="967624"/>
            </a:xfrm>
            <a:prstGeom prst="rect">
              <a:avLst/>
            </a:prstGeom>
          </p:spPr>
        </p:pic>
        <p:sp>
          <p:nvSpPr>
            <p:cNvPr id="128" name="สี่เหลี่ยมผืนผ้า: มุมมน 127">
              <a:extLst>
                <a:ext uri="{FF2B5EF4-FFF2-40B4-BE49-F238E27FC236}">
                  <a16:creationId xmlns:a16="http://schemas.microsoft.com/office/drawing/2014/main" id="{E9DD00E1-F3DE-43DB-A68C-1DC2FB945DC7}"/>
                </a:ext>
              </a:extLst>
            </p:cNvPr>
            <p:cNvSpPr/>
            <p:nvPr/>
          </p:nvSpPr>
          <p:spPr>
            <a:xfrm>
              <a:off x="7839347" y="1966893"/>
              <a:ext cx="952347" cy="2751827"/>
            </a:xfrm>
            <a:prstGeom prst="roundRect">
              <a:avLst>
                <a:gd name="adj" fmla="val 9541"/>
              </a:avLst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E1FF5329-0CD0-4B42-B38E-8DE15FFEB250}"/>
              </a:ext>
            </a:extLst>
          </p:cNvPr>
          <p:cNvGrpSpPr/>
          <p:nvPr/>
        </p:nvGrpSpPr>
        <p:grpSpPr>
          <a:xfrm>
            <a:off x="9515973" y="1966892"/>
            <a:ext cx="692600" cy="2751827"/>
            <a:chOff x="9469318" y="1966892"/>
            <a:chExt cx="692600" cy="2751827"/>
          </a:xfrm>
        </p:grpSpPr>
        <p:pic>
          <p:nvPicPr>
            <p:cNvPr id="119" name="รูปภาพ 118">
              <a:extLst>
                <a:ext uri="{FF2B5EF4-FFF2-40B4-BE49-F238E27FC236}">
                  <a16:creationId xmlns:a16="http://schemas.microsoft.com/office/drawing/2014/main" id="{17492768-77E3-47B9-9816-E049355B9DB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0775" y="3077032"/>
              <a:ext cx="148252" cy="128699"/>
            </a:xfrm>
            <a:prstGeom prst="rect">
              <a:avLst/>
            </a:prstGeom>
          </p:spPr>
        </p:pic>
        <p:pic>
          <p:nvPicPr>
            <p:cNvPr id="120" name="รูปภาพ 119">
              <a:extLst>
                <a:ext uri="{FF2B5EF4-FFF2-40B4-BE49-F238E27FC236}">
                  <a16:creationId xmlns:a16="http://schemas.microsoft.com/office/drawing/2014/main" id="{B9A27A9B-3CF8-4B1C-8436-61B67407570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0775" y="2906351"/>
              <a:ext cx="148252" cy="128699"/>
            </a:xfrm>
            <a:prstGeom prst="rect">
              <a:avLst/>
            </a:prstGeom>
          </p:spPr>
        </p:pic>
        <p:pic>
          <p:nvPicPr>
            <p:cNvPr id="121" name="รูปภาพ 120">
              <a:extLst>
                <a:ext uri="{FF2B5EF4-FFF2-40B4-BE49-F238E27FC236}">
                  <a16:creationId xmlns:a16="http://schemas.microsoft.com/office/drawing/2014/main" id="{7FE26922-51CF-40F0-84BB-DF78F77AE7F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797239" y="3092390"/>
              <a:ext cx="148252" cy="128699"/>
            </a:xfrm>
            <a:prstGeom prst="rect">
              <a:avLst/>
            </a:prstGeom>
          </p:spPr>
        </p:pic>
        <p:pic>
          <p:nvPicPr>
            <p:cNvPr id="122" name="รูปภาพ 121">
              <a:extLst>
                <a:ext uri="{FF2B5EF4-FFF2-40B4-BE49-F238E27FC236}">
                  <a16:creationId xmlns:a16="http://schemas.microsoft.com/office/drawing/2014/main" id="{98DE8D44-5BB6-4F76-B094-9DCAF9C4CE1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797239" y="2921709"/>
              <a:ext cx="148252" cy="128699"/>
            </a:xfrm>
            <a:prstGeom prst="rect">
              <a:avLst/>
            </a:prstGeom>
          </p:spPr>
        </p:pic>
        <p:pic>
          <p:nvPicPr>
            <p:cNvPr id="123" name="รูปภาพ 122">
              <a:extLst>
                <a:ext uri="{FF2B5EF4-FFF2-40B4-BE49-F238E27FC236}">
                  <a16:creationId xmlns:a16="http://schemas.microsoft.com/office/drawing/2014/main" id="{D10F5AE0-8B00-4FD5-960C-3A1EEE6A57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0775" y="4447192"/>
              <a:ext cx="148252" cy="128699"/>
            </a:xfrm>
            <a:prstGeom prst="rect">
              <a:avLst/>
            </a:prstGeom>
          </p:spPr>
        </p:pic>
        <p:pic>
          <p:nvPicPr>
            <p:cNvPr id="124" name="รูปภาพ 123">
              <a:extLst>
                <a:ext uri="{FF2B5EF4-FFF2-40B4-BE49-F238E27FC236}">
                  <a16:creationId xmlns:a16="http://schemas.microsoft.com/office/drawing/2014/main" id="{5C2A421F-E20E-448C-82A4-862566275AB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30775" y="4276511"/>
              <a:ext cx="148252" cy="128699"/>
            </a:xfrm>
            <a:prstGeom prst="rect">
              <a:avLst/>
            </a:prstGeom>
          </p:spPr>
        </p:pic>
        <p:pic>
          <p:nvPicPr>
            <p:cNvPr id="125" name="รูปภาพ 124">
              <a:extLst>
                <a:ext uri="{FF2B5EF4-FFF2-40B4-BE49-F238E27FC236}">
                  <a16:creationId xmlns:a16="http://schemas.microsoft.com/office/drawing/2014/main" id="{B6ABBDED-C38F-4DB1-9FCF-DA21BD44039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797239" y="4462550"/>
              <a:ext cx="148252" cy="128699"/>
            </a:xfrm>
            <a:prstGeom prst="rect">
              <a:avLst/>
            </a:prstGeom>
          </p:spPr>
        </p:pic>
        <p:pic>
          <p:nvPicPr>
            <p:cNvPr id="126" name="รูปภาพ 125">
              <a:extLst>
                <a:ext uri="{FF2B5EF4-FFF2-40B4-BE49-F238E27FC236}">
                  <a16:creationId xmlns:a16="http://schemas.microsoft.com/office/drawing/2014/main" id="{020C9A4A-D8E9-4EEE-B919-6B3A3043D40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797239" y="4291869"/>
              <a:ext cx="148252" cy="128699"/>
            </a:xfrm>
            <a:prstGeom prst="rect">
              <a:avLst/>
            </a:prstGeom>
          </p:spPr>
        </p:pic>
        <p:sp>
          <p:nvSpPr>
            <p:cNvPr id="129" name="สี่เหลี่ยมผืนผ้า: มุมมน 128">
              <a:extLst>
                <a:ext uri="{FF2B5EF4-FFF2-40B4-BE49-F238E27FC236}">
                  <a16:creationId xmlns:a16="http://schemas.microsoft.com/office/drawing/2014/main" id="{51C94B8B-4559-43D1-8998-757C38E0FBD1}"/>
                </a:ext>
              </a:extLst>
            </p:cNvPr>
            <p:cNvSpPr/>
            <p:nvPr/>
          </p:nvSpPr>
          <p:spPr>
            <a:xfrm>
              <a:off x="9469318" y="1966892"/>
              <a:ext cx="692600" cy="2751827"/>
            </a:xfrm>
            <a:prstGeom prst="roundRect">
              <a:avLst>
                <a:gd name="adj" fmla="val 9541"/>
              </a:avLst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851;p57">
            <a:extLst>
              <a:ext uri="{FF2B5EF4-FFF2-40B4-BE49-F238E27FC236}">
                <a16:creationId xmlns:a16="http://schemas.microsoft.com/office/drawing/2014/main" id="{87BB4603-CF16-46AF-B893-F3819261EA7A}"/>
              </a:ext>
            </a:extLst>
          </p:cNvPr>
          <p:cNvSpPr/>
          <p:nvPr/>
        </p:nvSpPr>
        <p:spPr>
          <a:xfrm rot="10642270">
            <a:off x="9395734" y="5937273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951D6752-ABDC-47F1-AF83-B6A440EC945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F0F2B899-101A-47CF-A94D-793053B840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6A610137-8438-4585-A7C1-FB64C75B150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702157FB-14BF-45D3-9F7F-A13DEADFCDB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CE7AA591-4D71-42A8-9932-B140C3B97A4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AE8CE78E-C934-4B97-BEB2-2D35C6D69EC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B15035AA-F7DD-459B-96B5-C6833C0B911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6AB3984A-2027-4786-B322-B3AC3056B8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B28EBC6E-8B60-42C8-80DA-22A70F4A5BF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4BA90269-BDEF-4F4C-8E65-53BE71AB01E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863009B3-68EA-436C-A45A-86E2AF6247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8995F82B-8CF4-4EE4-8AEC-95D725A91E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CDA56A42-8B29-4BF3-8F90-79A6BB09915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46" name="รูปแบบอิสระ: รูปร่าง 145">
              <a:extLst>
                <a:ext uri="{FF2B5EF4-FFF2-40B4-BE49-F238E27FC236}">
                  <a16:creationId xmlns:a16="http://schemas.microsoft.com/office/drawing/2014/main" id="{D22218B6-2A1A-408D-85F3-C46EFAAD39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732C6293-53E9-42C6-80EE-703C4B78D1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31A47A90-215C-4CBB-BE89-54C95FA8007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49" name="รูปแบบอิสระ: รูปร่าง 148">
              <a:extLst>
                <a:ext uri="{FF2B5EF4-FFF2-40B4-BE49-F238E27FC236}">
                  <a16:creationId xmlns:a16="http://schemas.microsoft.com/office/drawing/2014/main" id="{44048F29-C98F-4A61-AA98-58F983697AF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A7175F3C-FC1F-4E41-8ABE-DE8D2D4B27C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3689C219-DB2F-4D99-84EF-A203DB5ECDC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52" name="รูปแบบอิสระ: รูปร่าง 151">
              <a:extLst>
                <a:ext uri="{FF2B5EF4-FFF2-40B4-BE49-F238E27FC236}">
                  <a16:creationId xmlns:a16="http://schemas.microsoft.com/office/drawing/2014/main" id="{DA204130-6D80-437E-9C2B-68C119F31F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3" name="รูปแบบอิสระ: รูปร่าง 152">
              <a:extLst>
                <a:ext uri="{FF2B5EF4-FFF2-40B4-BE49-F238E27FC236}">
                  <a16:creationId xmlns:a16="http://schemas.microsoft.com/office/drawing/2014/main" id="{E090F5F3-86C2-46C1-9C7F-75060644AD6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090DE86-DED5-423C-8843-AA71810C2AC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C68B36C-0AE9-4481-9D6C-7D18AB74D16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91A33A-DB40-47DC-B735-7654D4544E4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BEBD9C9-0FCB-4E74-BE85-7EE06F07CC4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5495AFBA-A999-4B95-82DA-4588DE8F676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40B936D3-C8B5-484B-9DA1-C50EF39AF18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60" name="รูปภาพ 159">
            <a:hlinkClick r:id="rId13" action="ppaction://hlinksldjump"/>
            <a:extLst>
              <a:ext uri="{FF2B5EF4-FFF2-40B4-BE49-F238E27FC236}">
                <a16:creationId xmlns:a16="http://schemas.microsoft.com/office/drawing/2014/main" id="{9CDD5523-EFAC-469E-AF33-F3D929EC3BD1}"/>
              </a:ext>
            </a:extLst>
          </p:cNvPr>
          <p:cNvPicPr>
            <a:picLocks noChangeAspect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EF15A197-F35F-412C-91F6-7832CF771FBC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01891" y="3008347"/>
            <a:ext cx="828571" cy="647619"/>
          </a:xfrm>
          <a:prstGeom prst="rect">
            <a:avLst/>
          </a:prstGeom>
        </p:spPr>
      </p:pic>
      <p:cxnSp>
        <p:nvCxnSpPr>
          <p:cNvPr id="10" name="ลูกศรเชื่อมต่อแบบตรง 9">
            <a:extLst>
              <a:ext uri="{FF2B5EF4-FFF2-40B4-BE49-F238E27FC236}">
                <a16:creationId xmlns:a16="http://schemas.microsoft.com/office/drawing/2014/main" id="{8DDB4952-A183-455E-9863-57DD916446C4}"/>
              </a:ext>
            </a:extLst>
          </p:cNvPr>
          <p:cNvCxnSpPr/>
          <p:nvPr/>
        </p:nvCxnSpPr>
        <p:spPr>
          <a:xfrm flipV="1">
            <a:off x="2445341" y="4720244"/>
            <a:ext cx="0" cy="293981"/>
          </a:xfrm>
          <a:prstGeom prst="straightConnector1">
            <a:avLst/>
          </a:prstGeom>
          <a:ln w="1905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AC86CB8E-B23B-4F7C-AA4E-3BA17231019C}"/>
              </a:ext>
            </a:extLst>
          </p:cNvPr>
          <p:cNvSpPr txBox="1"/>
          <p:nvPr/>
        </p:nvSpPr>
        <p:spPr>
          <a:xfrm>
            <a:off x="1838987" y="5005291"/>
            <a:ext cx="875581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2778125" algn="l"/>
                <a:tab pos="4037013" algn="l"/>
                <a:tab pos="5468938" algn="l"/>
                <a:tab pos="6011863" algn="l"/>
                <a:tab pos="7177088" algn="l"/>
                <a:tab pos="7626350" algn="l"/>
                <a:tab pos="7797800" algn="l"/>
              </a:tabLst>
            </a:pP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234	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	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200	+ 	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30	+	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4</a:t>
            </a:r>
          </a:p>
        </p:txBody>
      </p:sp>
      <p:sp>
        <p:nvSpPr>
          <p:cNvPr id="114" name="กล่องข้อความ 113">
            <a:extLst>
              <a:ext uri="{FF2B5EF4-FFF2-40B4-BE49-F238E27FC236}">
                <a16:creationId xmlns:a16="http://schemas.microsoft.com/office/drawing/2014/main" id="{398F02A4-1C3B-447D-9E64-11BA5945BFFD}"/>
              </a:ext>
            </a:extLst>
          </p:cNvPr>
          <p:cNvSpPr txBox="1"/>
          <p:nvPr/>
        </p:nvSpPr>
        <p:spPr>
          <a:xfrm>
            <a:off x="1832879" y="5911269"/>
            <a:ext cx="875581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2778125" algn="l"/>
                <a:tab pos="4037013" algn="l"/>
                <a:tab pos="5468938" algn="l"/>
                <a:tab pos="6011863" algn="l"/>
                <a:tab pos="7177088" algn="l"/>
                <a:tab pos="7626350" algn="l"/>
                <a:tab pos="7797800" algn="l"/>
              </a:tabLst>
            </a:pP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=	   468</a:t>
            </a:r>
            <a:endParaRPr lang="th-TH" sz="2400" dirty="0"/>
          </a:p>
        </p:txBody>
      </p:sp>
      <p:cxnSp>
        <p:nvCxnSpPr>
          <p:cNvPr id="115" name="ลูกศรเชื่อมต่อแบบตรง 114">
            <a:extLst>
              <a:ext uri="{FF2B5EF4-FFF2-40B4-BE49-F238E27FC236}">
                <a16:creationId xmlns:a16="http://schemas.microsoft.com/office/drawing/2014/main" id="{813395F3-A75D-4758-AB5F-ADD6F84CBDA9}"/>
              </a:ext>
            </a:extLst>
          </p:cNvPr>
          <p:cNvCxnSpPr/>
          <p:nvPr/>
        </p:nvCxnSpPr>
        <p:spPr>
          <a:xfrm flipV="1">
            <a:off x="6374265" y="4720244"/>
            <a:ext cx="0" cy="293981"/>
          </a:xfrm>
          <a:prstGeom prst="straightConnector1">
            <a:avLst/>
          </a:prstGeom>
          <a:ln w="1905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ลูกศรเชื่อมต่อแบบตรง 115">
            <a:extLst>
              <a:ext uri="{FF2B5EF4-FFF2-40B4-BE49-F238E27FC236}">
                <a16:creationId xmlns:a16="http://schemas.microsoft.com/office/drawing/2014/main" id="{529EE1C8-9FD9-4618-AD26-C921F571B555}"/>
              </a:ext>
            </a:extLst>
          </p:cNvPr>
          <p:cNvCxnSpPr/>
          <p:nvPr/>
        </p:nvCxnSpPr>
        <p:spPr>
          <a:xfrm flipV="1">
            <a:off x="8310756" y="4720244"/>
            <a:ext cx="0" cy="293981"/>
          </a:xfrm>
          <a:prstGeom prst="straightConnector1">
            <a:avLst/>
          </a:prstGeom>
          <a:ln w="1905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ลูกศรเชื่อมต่อแบบตรง 116">
            <a:extLst>
              <a:ext uri="{FF2B5EF4-FFF2-40B4-BE49-F238E27FC236}">
                <a16:creationId xmlns:a16="http://schemas.microsoft.com/office/drawing/2014/main" id="{95AB64BC-38BF-4575-B52C-65E3138EEA4A}"/>
              </a:ext>
            </a:extLst>
          </p:cNvPr>
          <p:cNvCxnSpPr/>
          <p:nvPr/>
        </p:nvCxnSpPr>
        <p:spPr>
          <a:xfrm flipV="1">
            <a:off x="9852994" y="4731792"/>
            <a:ext cx="0" cy="293981"/>
          </a:xfrm>
          <a:prstGeom prst="straightConnector1">
            <a:avLst/>
          </a:prstGeom>
          <a:ln w="19050">
            <a:solidFill>
              <a:srgbClr val="FF0000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072832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75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4000"/>
                            </p:stCondLst>
                            <p:childTnLst>
                              <p:par>
                                <p:cTn id="3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25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0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00"/>
                            </p:stCondLst>
                            <p:childTnLst>
                              <p:par>
                                <p:cTn id="5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5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7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2" grpId="0"/>
      <p:bldP spid="101" grpId="0"/>
      <p:bldP spid="131" grpId="0" animBg="1"/>
      <p:bldP spid="113" grpId="0"/>
      <p:bldP spid="11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สี่เหลี่ยมผืนผ้า: มุมมน 171">
            <a:extLst>
              <a:ext uri="{FF2B5EF4-FFF2-40B4-BE49-F238E27FC236}">
                <a16:creationId xmlns:a16="http://schemas.microsoft.com/office/drawing/2014/main" id="{56A44F89-F10C-44A4-A377-5F410FD88EF2}"/>
              </a:ext>
            </a:extLst>
          </p:cNvPr>
          <p:cNvSpPr/>
          <p:nvPr/>
        </p:nvSpPr>
        <p:spPr>
          <a:xfrm rot="17760749">
            <a:off x="8627598" y="2635058"/>
            <a:ext cx="336341" cy="1319492"/>
          </a:xfrm>
          <a:prstGeom prst="roundRect">
            <a:avLst/>
          </a:prstGeom>
          <a:solidFill>
            <a:srgbClr val="EBD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73" name="ตาราง 3">
            <a:extLst>
              <a:ext uri="{FF2B5EF4-FFF2-40B4-BE49-F238E27FC236}">
                <a16:creationId xmlns:a16="http://schemas.microsoft.com/office/drawing/2014/main" id="{1EC3AEC4-0B01-4407-94CC-5BCD5A2FA3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6570099"/>
              </p:ext>
            </p:extLst>
          </p:nvPr>
        </p:nvGraphicFramePr>
        <p:xfrm>
          <a:off x="6995592" y="2465993"/>
          <a:ext cx="2740653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85" name="สี่เหลี่ยมผืนผ้า: มุมมน 84">
            <a:extLst>
              <a:ext uri="{FF2B5EF4-FFF2-40B4-BE49-F238E27FC236}">
                <a16:creationId xmlns:a16="http://schemas.microsoft.com/office/drawing/2014/main" id="{91699C7E-56C2-4629-9E47-F2F1FC8495EC}"/>
              </a:ext>
            </a:extLst>
          </p:cNvPr>
          <p:cNvSpPr/>
          <p:nvPr/>
        </p:nvSpPr>
        <p:spPr>
          <a:xfrm>
            <a:off x="4012849" y="2915878"/>
            <a:ext cx="336341" cy="1141978"/>
          </a:xfrm>
          <a:prstGeom prst="roundRect">
            <a:avLst/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11" name="สี่เหลี่ยมผืนผ้า: มุมมน 210">
            <a:extLst>
              <a:ext uri="{FF2B5EF4-FFF2-40B4-BE49-F238E27FC236}">
                <a16:creationId xmlns:a16="http://schemas.microsoft.com/office/drawing/2014/main" id="{0B2BE590-9AFA-4DC3-A9A2-B8C2C35102F7}"/>
              </a:ext>
            </a:extLst>
          </p:cNvPr>
          <p:cNvSpPr/>
          <p:nvPr/>
        </p:nvSpPr>
        <p:spPr>
          <a:xfrm rot="16971442">
            <a:off x="3165268" y="4287785"/>
            <a:ext cx="336341" cy="2196674"/>
          </a:xfrm>
          <a:prstGeom prst="roundRect">
            <a:avLst/>
          </a:prstGeom>
          <a:solidFill>
            <a:srgbClr val="D9E8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212" name="ตาราง 3">
            <a:extLst>
              <a:ext uri="{FF2B5EF4-FFF2-40B4-BE49-F238E27FC236}">
                <a16:creationId xmlns:a16="http://schemas.microsoft.com/office/drawing/2014/main" id="{11C89901-644E-441D-B482-B60BAD30D7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813969"/>
              </p:ext>
            </p:extLst>
          </p:nvPr>
        </p:nvGraphicFramePr>
        <p:xfrm>
          <a:off x="1968864" y="4526389"/>
          <a:ext cx="2740653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355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1355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cxnSp>
        <p:nvCxnSpPr>
          <p:cNvPr id="114" name="ตัวเชื่อมต่อตรง 113">
            <a:extLst>
              <a:ext uri="{FF2B5EF4-FFF2-40B4-BE49-F238E27FC236}">
                <a16:creationId xmlns:a16="http://schemas.microsoft.com/office/drawing/2014/main" id="{1D050AB7-3108-421B-A322-63A30A08EEAD}"/>
              </a:ext>
            </a:extLst>
          </p:cNvPr>
          <p:cNvCxnSpPr/>
          <p:nvPr/>
        </p:nvCxnSpPr>
        <p:spPr>
          <a:xfrm>
            <a:off x="2233950" y="3634873"/>
            <a:ext cx="205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03A9769C-3C7A-4425-ABE9-59CF341EE67D}"/>
              </a:ext>
            </a:extLst>
          </p:cNvPr>
          <p:cNvGrpSpPr/>
          <p:nvPr/>
        </p:nvGrpSpPr>
        <p:grpSpPr>
          <a:xfrm>
            <a:off x="2230016" y="4057856"/>
            <a:ext cx="2052000" cy="20131"/>
            <a:chOff x="1764604" y="5115751"/>
            <a:chExt cx="2935229" cy="20131"/>
          </a:xfrm>
        </p:grpSpPr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0777274E-C8C0-468F-B8AB-4E629D162D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AC77C6DC-2678-4D17-BB24-07BDA0DA327E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5" name="Google Shape;1515;p54">
            <a:extLst>
              <a:ext uri="{FF2B5EF4-FFF2-40B4-BE49-F238E27FC236}">
                <a16:creationId xmlns:a16="http://schemas.microsoft.com/office/drawing/2014/main" id="{E81D6BEE-9B6A-428F-9AC6-3310EACB5B51}"/>
              </a:ext>
            </a:extLst>
          </p:cNvPr>
          <p:cNvGrpSpPr/>
          <p:nvPr/>
        </p:nvGrpSpPr>
        <p:grpSpPr>
          <a:xfrm rot="20445680" flipV="1">
            <a:off x="5355699" y="3118124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36" name="Google Shape;1516;p54">
              <a:extLst>
                <a:ext uri="{FF2B5EF4-FFF2-40B4-BE49-F238E27FC236}">
                  <a16:creationId xmlns:a16="http://schemas.microsoft.com/office/drawing/2014/main" id="{8789AFF6-C5DF-493D-AD60-98CEF0379F87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1517;p54">
              <a:extLst>
                <a:ext uri="{FF2B5EF4-FFF2-40B4-BE49-F238E27FC236}">
                  <a16:creationId xmlns:a16="http://schemas.microsoft.com/office/drawing/2014/main" id="{E229F389-6B97-45D2-BD11-240BE44A9F54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1851;p57">
            <a:extLst>
              <a:ext uri="{FF2B5EF4-FFF2-40B4-BE49-F238E27FC236}">
                <a16:creationId xmlns:a16="http://schemas.microsoft.com/office/drawing/2014/main" id="{3D998EA5-0C4F-422E-8699-3737005AE25D}"/>
              </a:ext>
            </a:extLst>
          </p:cNvPr>
          <p:cNvSpPr/>
          <p:nvPr/>
        </p:nvSpPr>
        <p:spPr>
          <a:xfrm rot="10642270">
            <a:off x="9751741" y="3894810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A2DAF805-D6DE-457C-B7C4-74A96BA3FFF7}"/>
              </a:ext>
            </a:extLst>
          </p:cNvPr>
          <p:cNvSpPr txBox="1"/>
          <p:nvPr/>
        </p:nvSpPr>
        <p:spPr>
          <a:xfrm>
            <a:off x="4299224" y="3038613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altLang="th-TH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6A3190F-BE43-4879-BA7A-C0FC90414819}"/>
              </a:ext>
            </a:extLst>
          </p:cNvPr>
          <p:cNvGrpSpPr/>
          <p:nvPr/>
        </p:nvGrpSpPr>
        <p:grpSpPr>
          <a:xfrm>
            <a:off x="1436258" y="381536"/>
            <a:ext cx="3492650" cy="2040197"/>
            <a:chOff x="1610207" y="3654841"/>
            <a:chExt cx="3492650" cy="2040197"/>
          </a:xfrm>
        </p:grpSpPr>
        <p:sp>
          <p:nvSpPr>
            <p:cNvPr id="161" name="Google Shape;4711;p51">
              <a:extLst>
                <a:ext uri="{FF2B5EF4-FFF2-40B4-BE49-F238E27FC236}">
                  <a16:creationId xmlns:a16="http://schemas.microsoft.com/office/drawing/2014/main" id="{EC658253-E07B-404A-8B7C-C7E3360EC145}"/>
                </a:ext>
              </a:extLst>
            </p:cNvPr>
            <p:cNvSpPr/>
            <p:nvPr/>
          </p:nvSpPr>
          <p:spPr>
            <a:xfrm>
              <a:off x="1658003" y="4103632"/>
              <a:ext cx="3371197" cy="1591406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3842;p61">
              <a:extLst>
                <a:ext uri="{FF2B5EF4-FFF2-40B4-BE49-F238E27FC236}">
                  <a16:creationId xmlns:a16="http://schemas.microsoft.com/office/drawing/2014/main" id="{D9F8E701-C791-49BC-9B0F-62B7971BD865}"/>
                </a:ext>
              </a:extLst>
            </p:cNvPr>
            <p:cNvSpPr txBox="1"/>
            <p:nvPr/>
          </p:nvSpPr>
          <p:spPr>
            <a:xfrm>
              <a:off x="2094860" y="4849925"/>
              <a:ext cx="3007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 คูณ 4 หน่วย ได้ 8 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8 ในหลักหน่วย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64" name="Google Shape;4730;p51">
              <a:extLst>
                <a:ext uri="{FF2B5EF4-FFF2-40B4-BE49-F238E27FC236}">
                  <a16:creationId xmlns:a16="http://schemas.microsoft.com/office/drawing/2014/main" id="{4F59405D-6990-4E6A-8622-5AD727ABD788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3842;p61">
              <a:extLst>
                <a:ext uri="{FF2B5EF4-FFF2-40B4-BE49-F238E27FC236}">
                  <a16:creationId xmlns:a16="http://schemas.microsoft.com/office/drawing/2014/main" id="{473CABED-302E-48FA-B7AA-51136D505E67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b="1" kern="0" dirty="0">
                  <a:solidFill>
                    <a:srgbClr val="00206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1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B801D712-2251-44BE-A7EF-A88E49B26A93}"/>
              </a:ext>
            </a:extLst>
          </p:cNvPr>
          <p:cNvGrpSpPr/>
          <p:nvPr/>
        </p:nvGrpSpPr>
        <p:grpSpPr>
          <a:xfrm>
            <a:off x="6605827" y="387762"/>
            <a:ext cx="3492650" cy="2040197"/>
            <a:chOff x="1610207" y="3654841"/>
            <a:chExt cx="3492650" cy="2040197"/>
          </a:xfrm>
        </p:grpSpPr>
        <p:sp>
          <p:nvSpPr>
            <p:cNvPr id="168" name="Google Shape;4711;p51">
              <a:extLst>
                <a:ext uri="{FF2B5EF4-FFF2-40B4-BE49-F238E27FC236}">
                  <a16:creationId xmlns:a16="http://schemas.microsoft.com/office/drawing/2014/main" id="{9B0B2560-9040-4455-B867-255220221B7A}"/>
                </a:ext>
              </a:extLst>
            </p:cNvPr>
            <p:cNvSpPr/>
            <p:nvPr/>
          </p:nvSpPr>
          <p:spPr>
            <a:xfrm>
              <a:off x="1658003" y="4103632"/>
              <a:ext cx="3371197" cy="1591406"/>
            </a:xfrm>
            <a:prstGeom prst="rect">
              <a:avLst/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3842;p61">
              <a:extLst>
                <a:ext uri="{FF2B5EF4-FFF2-40B4-BE49-F238E27FC236}">
                  <a16:creationId xmlns:a16="http://schemas.microsoft.com/office/drawing/2014/main" id="{2CCE6637-8305-453D-AE55-91CEEDCA9C3C}"/>
                </a:ext>
              </a:extLst>
            </p:cNvPr>
            <p:cNvSpPr txBox="1"/>
            <p:nvPr/>
          </p:nvSpPr>
          <p:spPr>
            <a:xfrm>
              <a:off x="2094860" y="4849925"/>
              <a:ext cx="3007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 คูณ 3 สิบ ได้ 6 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6 ในหลักสิบ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70" name="Google Shape;4730;p51">
              <a:extLst>
                <a:ext uri="{FF2B5EF4-FFF2-40B4-BE49-F238E27FC236}">
                  <a16:creationId xmlns:a16="http://schemas.microsoft.com/office/drawing/2014/main" id="{505D8197-913F-4C67-8820-46A2DA907BB4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C588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3842;p61">
              <a:extLst>
                <a:ext uri="{FF2B5EF4-FFF2-40B4-BE49-F238E27FC236}">
                  <a16:creationId xmlns:a16="http://schemas.microsoft.com/office/drawing/2014/main" id="{7E2F796B-2603-41F7-85CF-22B3A4198550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b="1" kern="0" dirty="0">
                  <a:solidFill>
                    <a:srgbClr val="00206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2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cxnSp>
        <p:nvCxnSpPr>
          <p:cNvPr id="174" name="ตัวเชื่อมต่อตรง 173">
            <a:extLst>
              <a:ext uri="{FF2B5EF4-FFF2-40B4-BE49-F238E27FC236}">
                <a16:creationId xmlns:a16="http://schemas.microsoft.com/office/drawing/2014/main" id="{F5D8AB4B-3C19-423E-865F-A5EC65E0E253}"/>
              </a:ext>
            </a:extLst>
          </p:cNvPr>
          <p:cNvCxnSpPr/>
          <p:nvPr/>
        </p:nvCxnSpPr>
        <p:spPr>
          <a:xfrm>
            <a:off x="7335236" y="3634873"/>
            <a:ext cx="205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7FE62EA6-D4C2-4ECB-AEDF-F06D39143425}"/>
              </a:ext>
            </a:extLst>
          </p:cNvPr>
          <p:cNvGrpSpPr/>
          <p:nvPr/>
        </p:nvGrpSpPr>
        <p:grpSpPr>
          <a:xfrm>
            <a:off x="7331302" y="4057856"/>
            <a:ext cx="2052000" cy="20131"/>
            <a:chOff x="1764604" y="5115751"/>
            <a:chExt cx="2935229" cy="20131"/>
          </a:xfrm>
        </p:grpSpPr>
        <p:cxnSp>
          <p:nvCxnSpPr>
            <p:cNvPr id="176" name="ตัวเชื่อมต่อตรง 175">
              <a:extLst>
                <a:ext uri="{FF2B5EF4-FFF2-40B4-BE49-F238E27FC236}">
                  <a16:creationId xmlns:a16="http://schemas.microsoft.com/office/drawing/2014/main" id="{BD4A8D44-7790-46FE-A236-A315DFEEAE7E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ตัวเชื่อมต่อตรง 176">
              <a:extLst>
                <a:ext uri="{FF2B5EF4-FFF2-40B4-BE49-F238E27FC236}">
                  <a16:creationId xmlns:a16="http://schemas.microsoft.com/office/drawing/2014/main" id="{F4FF0A75-7FA6-44EC-9627-DACEFE21156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8" name="กล่องข้อความ 177">
            <a:extLst>
              <a:ext uri="{FF2B5EF4-FFF2-40B4-BE49-F238E27FC236}">
                <a16:creationId xmlns:a16="http://schemas.microsoft.com/office/drawing/2014/main" id="{159C960F-31DD-4384-8A17-FAB3D90D3282}"/>
              </a:ext>
            </a:extLst>
          </p:cNvPr>
          <p:cNvSpPr txBox="1"/>
          <p:nvPr/>
        </p:nvSpPr>
        <p:spPr>
          <a:xfrm>
            <a:off x="9400510" y="3038613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altLang="th-TH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79" name="กล่องข้อความ 178">
            <a:extLst>
              <a:ext uri="{FF2B5EF4-FFF2-40B4-BE49-F238E27FC236}">
                <a16:creationId xmlns:a16="http://schemas.microsoft.com/office/drawing/2014/main" id="{357C2031-FA0B-43D0-BBC2-AC09A0AA013F}"/>
              </a:ext>
            </a:extLst>
          </p:cNvPr>
          <p:cNvSpPr txBox="1"/>
          <p:nvPr/>
        </p:nvSpPr>
        <p:spPr>
          <a:xfrm>
            <a:off x="8172570" y="3723084"/>
            <a:ext cx="334800" cy="324000"/>
          </a:xfrm>
          <a:prstGeom prst="roundRect">
            <a:avLst/>
          </a:prstGeom>
          <a:solidFill>
            <a:srgbClr val="EBD6F6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EDC23B90-6A21-41CC-AAB7-B467271D7AD9}"/>
              </a:ext>
            </a:extLst>
          </p:cNvPr>
          <p:cNvGrpSpPr/>
          <p:nvPr/>
        </p:nvGrpSpPr>
        <p:grpSpPr>
          <a:xfrm>
            <a:off x="6330003" y="4153382"/>
            <a:ext cx="3492650" cy="2040197"/>
            <a:chOff x="1610207" y="3654841"/>
            <a:chExt cx="3492650" cy="2040197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658003" y="4103632"/>
              <a:ext cx="3371197" cy="1591406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3842;p61">
              <a:extLst>
                <a:ext uri="{FF2B5EF4-FFF2-40B4-BE49-F238E27FC236}">
                  <a16:creationId xmlns:a16="http://schemas.microsoft.com/office/drawing/2014/main" id="{5CBC256A-875B-41CD-B4EB-616B20DBFDA8}"/>
                </a:ext>
              </a:extLst>
            </p:cNvPr>
            <p:cNvSpPr txBox="1"/>
            <p:nvPr/>
          </p:nvSpPr>
          <p:spPr>
            <a:xfrm>
              <a:off x="2094860" y="4849925"/>
              <a:ext cx="3007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 คูณ 2 ร้อย 4 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4 ในหลักร้อย 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84" name="Google Shape;4730;p51">
              <a:extLst>
                <a:ext uri="{FF2B5EF4-FFF2-40B4-BE49-F238E27FC236}">
                  <a16:creationId xmlns:a16="http://schemas.microsoft.com/office/drawing/2014/main" id="{EA8D1125-0A72-48BF-942A-3DA7A012F1FD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ADCC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14CCF4FD-DAC6-44E3-8CB9-73B9E2171242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b="1" kern="0" dirty="0">
                  <a:solidFill>
                    <a:srgbClr val="00206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3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94" name="Google Shape;1515;p54">
            <a:extLst>
              <a:ext uri="{FF2B5EF4-FFF2-40B4-BE49-F238E27FC236}">
                <a16:creationId xmlns:a16="http://schemas.microsoft.com/office/drawing/2014/main" id="{BA432D60-8E60-4735-AA1F-27432ABA8E4B}"/>
              </a:ext>
            </a:extLst>
          </p:cNvPr>
          <p:cNvGrpSpPr/>
          <p:nvPr/>
        </p:nvGrpSpPr>
        <p:grpSpPr>
          <a:xfrm rot="1154320" flipH="1" flipV="1">
            <a:off x="5205074" y="5290562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95" name="Google Shape;1516;p54">
              <a:extLst>
                <a:ext uri="{FF2B5EF4-FFF2-40B4-BE49-F238E27FC236}">
                  <a16:creationId xmlns:a16="http://schemas.microsoft.com/office/drawing/2014/main" id="{FCE515DF-16E2-455D-9851-9F2CFB4A0244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1517;p54">
              <a:extLst>
                <a:ext uri="{FF2B5EF4-FFF2-40B4-BE49-F238E27FC236}">
                  <a16:creationId xmlns:a16="http://schemas.microsoft.com/office/drawing/2014/main" id="{AA6B66E7-716D-432C-B847-B4968EE99279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cxnSp>
        <p:nvCxnSpPr>
          <p:cNvPr id="213" name="ตัวเชื่อมต่อตรง 212">
            <a:extLst>
              <a:ext uri="{FF2B5EF4-FFF2-40B4-BE49-F238E27FC236}">
                <a16:creationId xmlns:a16="http://schemas.microsoft.com/office/drawing/2014/main" id="{E383E212-3301-4C6A-9845-594A576D58F2}"/>
              </a:ext>
            </a:extLst>
          </p:cNvPr>
          <p:cNvCxnSpPr/>
          <p:nvPr/>
        </p:nvCxnSpPr>
        <p:spPr>
          <a:xfrm>
            <a:off x="2308508" y="5695269"/>
            <a:ext cx="205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60F1ABE7-1900-45BE-A248-F8E5C5D92E06}"/>
              </a:ext>
            </a:extLst>
          </p:cNvPr>
          <p:cNvGrpSpPr/>
          <p:nvPr/>
        </p:nvGrpSpPr>
        <p:grpSpPr>
          <a:xfrm>
            <a:off x="2304574" y="6118252"/>
            <a:ext cx="2052000" cy="20131"/>
            <a:chOff x="1764604" y="5115751"/>
            <a:chExt cx="2935229" cy="20131"/>
          </a:xfrm>
        </p:grpSpPr>
        <p:cxnSp>
          <p:nvCxnSpPr>
            <p:cNvPr id="215" name="ตัวเชื่อมต่อตรง 214">
              <a:extLst>
                <a:ext uri="{FF2B5EF4-FFF2-40B4-BE49-F238E27FC236}">
                  <a16:creationId xmlns:a16="http://schemas.microsoft.com/office/drawing/2014/main" id="{5044B80E-BEE9-40BF-9C26-0A330072D67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ตัวเชื่อมต่อตรง 215">
              <a:extLst>
                <a:ext uri="{FF2B5EF4-FFF2-40B4-BE49-F238E27FC236}">
                  <a16:creationId xmlns:a16="http://schemas.microsoft.com/office/drawing/2014/main" id="{C29165EF-06EA-4382-9456-95A23AE45616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7" name="กล่องข้อความ 216">
            <a:extLst>
              <a:ext uri="{FF2B5EF4-FFF2-40B4-BE49-F238E27FC236}">
                <a16:creationId xmlns:a16="http://schemas.microsoft.com/office/drawing/2014/main" id="{A2D75F2A-752C-4112-BC0F-5D2126D8036F}"/>
              </a:ext>
            </a:extLst>
          </p:cNvPr>
          <p:cNvSpPr txBox="1"/>
          <p:nvPr/>
        </p:nvSpPr>
        <p:spPr>
          <a:xfrm>
            <a:off x="4373782" y="5099009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altLang="th-TH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218" name="กล่องข้อความ 217">
            <a:extLst>
              <a:ext uri="{FF2B5EF4-FFF2-40B4-BE49-F238E27FC236}">
                <a16:creationId xmlns:a16="http://schemas.microsoft.com/office/drawing/2014/main" id="{ED48151B-B012-4BE8-B46C-BA516455F76C}"/>
              </a:ext>
            </a:extLst>
          </p:cNvPr>
          <p:cNvSpPr txBox="1"/>
          <p:nvPr/>
        </p:nvSpPr>
        <p:spPr>
          <a:xfrm>
            <a:off x="2244190" y="5793756"/>
            <a:ext cx="334800" cy="324000"/>
          </a:xfrm>
          <a:prstGeom prst="roundRect">
            <a:avLst/>
          </a:prstGeom>
          <a:solidFill>
            <a:srgbClr val="D9E8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1D13F954-0976-426B-8BEE-9D8B6AC9E42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FA9BFA9-07B8-436A-8DC0-08B8C6D780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78F2321F-46C0-4B11-8DBE-95797A248BA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1EAF8F00-52EE-4E96-8011-E24DC302956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64AE176A-0170-43EB-A381-7723980D2FF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F7365379-A3A9-4E86-9F0F-9E93D0A5F5E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68C7C90-10AA-46B5-A5F5-5E773E82FF2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C4F7FD2A-75A3-4A54-A41A-DBAAE4913DC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C2A11A9C-0A99-4AD6-B52E-33ACB5DE7F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A2C30536-B48D-451A-A3C8-2E3C5964BF2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94B8CAE3-125E-43C5-AE15-A639F98402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0F7F1E73-6DC9-4ECA-87B5-2084D1A3B9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3894E730-6405-4C42-A8A5-1A5CD22EA4E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1DE8B3DE-920F-47D3-9934-4FDE4B461F8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ABD0BD0A-FC73-4F55-8DBB-D858FF8D723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AC38C4E9-50B5-4951-B4D9-D93C0E94247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7389D260-D1AC-419E-AC80-B55EDD4435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608D54D6-C161-4321-80E3-530B838750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90655812-55C5-43B9-808C-78D54BB5B6C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4CE186CA-4F19-4CF6-A1E7-0E6A7FE49A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BED99BF5-6AB4-4276-A610-C5443F5F71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A1E3018-4A9B-4E50-9657-261D64EF271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B6B39D6-F169-43FA-AFE1-A0343915705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CC27A1A-99BD-48A0-823E-55D78E96AA7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ADAFA85-B2EC-41EA-8BFB-57147000BBD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546401A-F46D-4C80-AC4E-2C7275EE90B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5F3C6F2-15D6-41E1-BB0F-FA4CE1D1C92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8" name="รูปภาพ 277">
            <a:hlinkClick r:id="rId10" action="ppaction://hlinksldjump"/>
            <a:extLst>
              <a:ext uri="{FF2B5EF4-FFF2-40B4-BE49-F238E27FC236}">
                <a16:creationId xmlns:a16="http://schemas.microsoft.com/office/drawing/2014/main" id="{86D1835B-8EF9-4179-9A61-9B6F88CCC3F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aphicFrame>
        <p:nvGraphicFramePr>
          <p:cNvPr id="87" name="ตาราง 3">
            <a:extLst>
              <a:ext uri="{FF2B5EF4-FFF2-40B4-BE49-F238E27FC236}">
                <a16:creationId xmlns:a16="http://schemas.microsoft.com/office/drawing/2014/main" id="{126F6763-58F2-4175-A225-2BC3EF31AC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554918"/>
              </p:ext>
            </p:extLst>
          </p:nvPr>
        </p:nvGraphicFramePr>
        <p:xfrm>
          <a:off x="1773540" y="2465993"/>
          <a:ext cx="2881995" cy="1706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60665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606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60665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76" name="กล่องข้อความ 75">
            <a:extLst>
              <a:ext uri="{FF2B5EF4-FFF2-40B4-BE49-F238E27FC236}">
                <a16:creationId xmlns:a16="http://schemas.microsoft.com/office/drawing/2014/main" id="{2C193EA6-E341-4058-9C3A-1268E577A045}"/>
              </a:ext>
            </a:extLst>
          </p:cNvPr>
          <p:cNvSpPr txBox="1"/>
          <p:nvPr/>
        </p:nvSpPr>
        <p:spPr>
          <a:xfrm>
            <a:off x="4005292" y="3634728"/>
            <a:ext cx="334800" cy="460058"/>
          </a:xfrm>
          <a:prstGeom prst="round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2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3960649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25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75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50"/>
                            </p:stCondLst>
                            <p:childTnLst>
                              <p:par>
                                <p:cTn id="4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7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7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75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250"/>
                            </p:stCondLst>
                            <p:childTnLst>
                              <p:par>
                                <p:cTn id="7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75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25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85" grpId="0" animBg="1"/>
      <p:bldP spid="211" grpId="0" animBg="1"/>
      <p:bldP spid="138" grpId="0" animBg="1"/>
      <p:bldP spid="139" grpId="0"/>
      <p:bldP spid="178" grpId="0"/>
      <p:bldP spid="179" grpId="0" animBg="1"/>
      <p:bldP spid="217" grpId="0"/>
      <p:bldP spid="218" grpId="0" animBg="1"/>
      <p:bldP spid="76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รูปภาพ 1">
            <a:extLst>
              <a:ext uri="{FF2B5EF4-FFF2-40B4-BE49-F238E27FC236}">
                <a16:creationId xmlns:a16="http://schemas.microsoft.com/office/drawing/2014/main" id="{9F5C8599-B2B9-4641-A7AD-EF11A87B73D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763357">
            <a:off x="2389916" y="3564371"/>
            <a:ext cx="3367025" cy="2845338"/>
          </a:xfrm>
          <a:prstGeom prst="rect">
            <a:avLst/>
          </a:prstGeom>
        </p:spPr>
      </p:pic>
      <p:sp>
        <p:nvSpPr>
          <p:cNvPr id="172" name="สี่เหลี่ยมผืนผ้า: มุมมน 171">
            <a:extLst>
              <a:ext uri="{FF2B5EF4-FFF2-40B4-BE49-F238E27FC236}">
                <a16:creationId xmlns:a16="http://schemas.microsoft.com/office/drawing/2014/main" id="{56A44F89-F10C-44A4-A377-5F410FD88EF2}"/>
              </a:ext>
            </a:extLst>
          </p:cNvPr>
          <p:cNvSpPr/>
          <p:nvPr/>
        </p:nvSpPr>
        <p:spPr>
          <a:xfrm rot="17760749">
            <a:off x="3385055" y="1591598"/>
            <a:ext cx="336341" cy="1498882"/>
          </a:xfrm>
          <a:prstGeom prst="roundRect">
            <a:avLst/>
          </a:prstGeom>
          <a:solidFill>
            <a:srgbClr val="EBD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11" name="สี่เหลี่ยมผืนผ้า: มุมมน 210">
            <a:extLst>
              <a:ext uri="{FF2B5EF4-FFF2-40B4-BE49-F238E27FC236}">
                <a16:creationId xmlns:a16="http://schemas.microsoft.com/office/drawing/2014/main" id="{0B2BE590-9AFA-4DC3-A9A2-B8C2C35102F7}"/>
              </a:ext>
            </a:extLst>
          </p:cNvPr>
          <p:cNvSpPr/>
          <p:nvPr/>
        </p:nvSpPr>
        <p:spPr>
          <a:xfrm rot="16971442">
            <a:off x="2924857" y="1162389"/>
            <a:ext cx="336341" cy="2376244"/>
          </a:xfrm>
          <a:prstGeom prst="roundRect">
            <a:avLst/>
          </a:prstGeom>
          <a:solidFill>
            <a:srgbClr val="D9E8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5" name="สี่เหลี่ยมผืนผ้า: มุมมน 84">
            <a:extLst>
              <a:ext uri="{FF2B5EF4-FFF2-40B4-BE49-F238E27FC236}">
                <a16:creationId xmlns:a16="http://schemas.microsoft.com/office/drawing/2014/main" id="{91699C7E-56C2-4629-9E47-F2F1FC8495EC}"/>
              </a:ext>
            </a:extLst>
          </p:cNvPr>
          <p:cNvSpPr/>
          <p:nvPr/>
        </p:nvSpPr>
        <p:spPr>
          <a:xfrm>
            <a:off x="3893263" y="1937678"/>
            <a:ext cx="336341" cy="756000"/>
          </a:xfrm>
          <a:prstGeom prst="roundRect">
            <a:avLst/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14" name="ตัวเชื่อมต่อตรง 113">
            <a:extLst>
              <a:ext uri="{FF2B5EF4-FFF2-40B4-BE49-F238E27FC236}">
                <a16:creationId xmlns:a16="http://schemas.microsoft.com/office/drawing/2014/main" id="{1D050AB7-3108-421B-A322-63A30A08EEAD}"/>
              </a:ext>
            </a:extLst>
          </p:cNvPr>
          <p:cNvCxnSpPr/>
          <p:nvPr/>
        </p:nvCxnSpPr>
        <p:spPr>
          <a:xfrm>
            <a:off x="1937394" y="2695904"/>
            <a:ext cx="226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03A9769C-3C7A-4425-ABE9-59CF341EE67D}"/>
              </a:ext>
            </a:extLst>
          </p:cNvPr>
          <p:cNvGrpSpPr/>
          <p:nvPr/>
        </p:nvGrpSpPr>
        <p:grpSpPr>
          <a:xfrm>
            <a:off x="1928518" y="3145747"/>
            <a:ext cx="2268000" cy="20131"/>
            <a:chOff x="1764604" y="5115751"/>
            <a:chExt cx="2935229" cy="20131"/>
          </a:xfrm>
        </p:grpSpPr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0777274E-C8C0-468F-B8AB-4E629D162D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AC77C6DC-2678-4D17-BB24-07BDA0DA327E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A2DAF805-D6DE-457C-B7C4-74A96BA3FFF7}"/>
              </a:ext>
            </a:extLst>
          </p:cNvPr>
          <p:cNvSpPr txBox="1"/>
          <p:nvPr/>
        </p:nvSpPr>
        <p:spPr>
          <a:xfrm>
            <a:off x="4212941" y="2078770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6A3190F-BE43-4879-BA7A-C0FC90414819}"/>
              </a:ext>
            </a:extLst>
          </p:cNvPr>
          <p:cNvGrpSpPr/>
          <p:nvPr/>
        </p:nvGrpSpPr>
        <p:grpSpPr>
          <a:xfrm>
            <a:off x="6347255" y="347930"/>
            <a:ext cx="3492650" cy="2040197"/>
            <a:chOff x="1610207" y="3654841"/>
            <a:chExt cx="3492650" cy="2040197"/>
          </a:xfrm>
        </p:grpSpPr>
        <p:sp>
          <p:nvSpPr>
            <p:cNvPr id="161" name="Google Shape;4711;p51">
              <a:extLst>
                <a:ext uri="{FF2B5EF4-FFF2-40B4-BE49-F238E27FC236}">
                  <a16:creationId xmlns:a16="http://schemas.microsoft.com/office/drawing/2014/main" id="{EC658253-E07B-404A-8B7C-C7E3360EC145}"/>
                </a:ext>
              </a:extLst>
            </p:cNvPr>
            <p:cNvSpPr/>
            <p:nvPr/>
          </p:nvSpPr>
          <p:spPr>
            <a:xfrm>
              <a:off x="1658003" y="4103632"/>
              <a:ext cx="3371197" cy="1591406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42;p61">
              <a:extLst>
                <a:ext uri="{FF2B5EF4-FFF2-40B4-BE49-F238E27FC236}">
                  <a16:creationId xmlns:a16="http://schemas.microsoft.com/office/drawing/2014/main" id="{D9F8E701-C791-49BC-9B0F-62B7971BD865}"/>
                </a:ext>
              </a:extLst>
            </p:cNvPr>
            <p:cNvSpPr txBox="1"/>
            <p:nvPr/>
          </p:nvSpPr>
          <p:spPr>
            <a:xfrm>
              <a:off x="2094860" y="4849925"/>
              <a:ext cx="3007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3 หน่วย ได้ 9 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9 ในหลักหน่วย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64" name="Google Shape;4730;p51">
              <a:extLst>
                <a:ext uri="{FF2B5EF4-FFF2-40B4-BE49-F238E27FC236}">
                  <a16:creationId xmlns:a16="http://schemas.microsoft.com/office/drawing/2014/main" id="{4F59405D-6990-4E6A-8622-5AD727ABD788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42;p61">
              <a:extLst>
                <a:ext uri="{FF2B5EF4-FFF2-40B4-BE49-F238E27FC236}">
                  <a16:creationId xmlns:a16="http://schemas.microsoft.com/office/drawing/2014/main" id="{473CABED-302E-48FA-B7AA-51136D505E67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1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E2690E86-527A-45F9-8C48-3B27A734AED6}"/>
              </a:ext>
            </a:extLst>
          </p:cNvPr>
          <p:cNvSpPr txBox="1"/>
          <p:nvPr/>
        </p:nvSpPr>
        <p:spPr>
          <a:xfrm>
            <a:off x="3878108" y="2785504"/>
            <a:ext cx="338956" cy="342000"/>
          </a:xfrm>
          <a:prstGeom prst="roundRect">
            <a:avLst/>
          </a:prstGeom>
          <a:solidFill>
            <a:srgbClr val="FFDDEA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B801D712-2251-44BE-A7EF-A88E49B26A93}"/>
              </a:ext>
            </a:extLst>
          </p:cNvPr>
          <p:cNvGrpSpPr/>
          <p:nvPr/>
        </p:nvGrpSpPr>
        <p:grpSpPr>
          <a:xfrm>
            <a:off x="6348018" y="2265227"/>
            <a:ext cx="3492650" cy="2040197"/>
            <a:chOff x="1610207" y="3654841"/>
            <a:chExt cx="3492650" cy="2040197"/>
          </a:xfrm>
        </p:grpSpPr>
        <p:sp>
          <p:nvSpPr>
            <p:cNvPr id="168" name="Google Shape;4711;p51">
              <a:extLst>
                <a:ext uri="{FF2B5EF4-FFF2-40B4-BE49-F238E27FC236}">
                  <a16:creationId xmlns:a16="http://schemas.microsoft.com/office/drawing/2014/main" id="{9B0B2560-9040-4455-B867-255220221B7A}"/>
                </a:ext>
              </a:extLst>
            </p:cNvPr>
            <p:cNvSpPr/>
            <p:nvPr/>
          </p:nvSpPr>
          <p:spPr>
            <a:xfrm>
              <a:off x="1658003" y="4103632"/>
              <a:ext cx="3371197" cy="1591406"/>
            </a:xfrm>
            <a:prstGeom prst="rect">
              <a:avLst/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3842;p61">
              <a:extLst>
                <a:ext uri="{FF2B5EF4-FFF2-40B4-BE49-F238E27FC236}">
                  <a16:creationId xmlns:a16="http://schemas.microsoft.com/office/drawing/2014/main" id="{2CCE6637-8305-453D-AE55-91CEEDCA9C3C}"/>
                </a:ext>
              </a:extLst>
            </p:cNvPr>
            <p:cNvSpPr txBox="1"/>
            <p:nvPr/>
          </p:nvSpPr>
          <p:spPr>
            <a:xfrm>
              <a:off x="2094860" y="4849925"/>
              <a:ext cx="3007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2 สิบ ได้ 6 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6 ในหลักสิบ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70" name="Google Shape;4730;p51">
              <a:extLst>
                <a:ext uri="{FF2B5EF4-FFF2-40B4-BE49-F238E27FC236}">
                  <a16:creationId xmlns:a16="http://schemas.microsoft.com/office/drawing/2014/main" id="{505D8197-913F-4C67-8820-46A2DA907BB4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C588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3842;p61">
              <a:extLst>
                <a:ext uri="{FF2B5EF4-FFF2-40B4-BE49-F238E27FC236}">
                  <a16:creationId xmlns:a16="http://schemas.microsoft.com/office/drawing/2014/main" id="{7E2F796B-2603-41F7-85CF-22B3A4198550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EDC23B90-6A21-41CC-AAB7-B467271D7AD9}"/>
              </a:ext>
            </a:extLst>
          </p:cNvPr>
          <p:cNvGrpSpPr/>
          <p:nvPr/>
        </p:nvGrpSpPr>
        <p:grpSpPr>
          <a:xfrm>
            <a:off x="6330003" y="4153382"/>
            <a:ext cx="3492650" cy="2040197"/>
            <a:chOff x="1610207" y="3654841"/>
            <a:chExt cx="3492650" cy="2040197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658003" y="4103632"/>
              <a:ext cx="3371197" cy="1591406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3842;p61">
              <a:extLst>
                <a:ext uri="{FF2B5EF4-FFF2-40B4-BE49-F238E27FC236}">
                  <a16:creationId xmlns:a16="http://schemas.microsoft.com/office/drawing/2014/main" id="{5CBC256A-875B-41CD-B4EB-616B20DBFDA8}"/>
                </a:ext>
              </a:extLst>
            </p:cNvPr>
            <p:cNvSpPr txBox="1"/>
            <p:nvPr/>
          </p:nvSpPr>
          <p:spPr>
            <a:xfrm>
              <a:off x="2094860" y="4849925"/>
              <a:ext cx="3007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1 ร้อย 3 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3 ในหลักร้อย 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84" name="Google Shape;4730;p51">
              <a:extLst>
                <a:ext uri="{FF2B5EF4-FFF2-40B4-BE49-F238E27FC236}">
                  <a16:creationId xmlns:a16="http://schemas.microsoft.com/office/drawing/2014/main" id="{EA8D1125-0A72-48BF-942A-3DA7A012F1FD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ADCC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14CCF4FD-DAC6-44E3-8CB9-73B9E2171242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5813A02E-9E80-4479-89B7-9E01C7D94B46}"/>
              </a:ext>
            </a:extLst>
          </p:cNvPr>
          <p:cNvGrpSpPr/>
          <p:nvPr/>
        </p:nvGrpSpPr>
        <p:grpSpPr>
          <a:xfrm>
            <a:off x="1043064" y="752714"/>
            <a:ext cx="4003394" cy="457680"/>
            <a:chOff x="1043064" y="752714"/>
            <a:chExt cx="4003394" cy="457680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043064" y="752714"/>
              <a:ext cx="4003394" cy="457680"/>
              <a:chOff x="3558882" y="4011427"/>
              <a:chExt cx="1944526" cy="111417"/>
            </a:xfrm>
          </p:grpSpPr>
          <p:sp>
            <p:nvSpPr>
              <p:cNvPr id="49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5400000" flipH="1">
                <a:off x="4529301" y="3148736"/>
                <a:ext cx="111416" cy="183679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142735" y="782738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7DAEB3F5-10D7-4B54-A114-BB7DC0007342}"/>
                </a:ext>
              </a:extLst>
            </p:cNvPr>
            <p:cNvSpPr txBox="1"/>
            <p:nvPr/>
          </p:nvSpPr>
          <p:spPr>
            <a:xfrm>
              <a:off x="2549757" y="786406"/>
              <a:ext cx="21526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lvl="0"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123 ×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98011EEA-49B3-484E-B850-6912F608ADD7}"/>
              </a:ext>
            </a:extLst>
          </p:cNvPr>
          <p:cNvSpPr txBox="1"/>
          <p:nvPr/>
        </p:nvSpPr>
        <p:spPr>
          <a:xfrm>
            <a:off x="2869780" y="2778015"/>
            <a:ext cx="334800" cy="342000"/>
          </a:xfrm>
          <a:prstGeom prst="roundRect">
            <a:avLst/>
          </a:prstGeom>
          <a:solidFill>
            <a:srgbClr val="EBD6F6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0E67C3DB-13ED-4700-867C-C3A3282BEADD}"/>
              </a:ext>
            </a:extLst>
          </p:cNvPr>
          <p:cNvSpPr txBox="1"/>
          <p:nvPr/>
        </p:nvSpPr>
        <p:spPr>
          <a:xfrm>
            <a:off x="1895317" y="2785140"/>
            <a:ext cx="334800" cy="342000"/>
          </a:xfrm>
          <a:prstGeom prst="roundRect">
            <a:avLst/>
          </a:prstGeom>
          <a:solidFill>
            <a:srgbClr val="D9E8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9" name="Google Shape;3489;p71">
            <a:extLst>
              <a:ext uri="{FF2B5EF4-FFF2-40B4-BE49-F238E27FC236}">
                <a16:creationId xmlns:a16="http://schemas.microsoft.com/office/drawing/2014/main" id="{D76C349A-0C5F-457E-BFA4-1C5C28831C38}"/>
              </a:ext>
            </a:extLst>
          </p:cNvPr>
          <p:cNvSpPr/>
          <p:nvPr/>
        </p:nvSpPr>
        <p:spPr>
          <a:xfrm>
            <a:off x="2973085" y="4273043"/>
            <a:ext cx="2073373" cy="1771119"/>
          </a:xfrm>
          <a:custGeom>
            <a:avLst/>
            <a:gdLst/>
            <a:ahLst/>
            <a:cxnLst/>
            <a:rect l="l" t="t" r="r" b="b"/>
            <a:pathLst>
              <a:path w="39396" h="51705" extrusionOk="0">
                <a:moveTo>
                  <a:pt x="1568" y="1"/>
                </a:moveTo>
                <a:cubicBezTo>
                  <a:pt x="701" y="1"/>
                  <a:pt x="1" y="701"/>
                  <a:pt x="1" y="1569"/>
                </a:cubicBezTo>
                <a:lnTo>
                  <a:pt x="1" y="50137"/>
                </a:lnTo>
                <a:cubicBezTo>
                  <a:pt x="1" y="51004"/>
                  <a:pt x="701" y="51705"/>
                  <a:pt x="1568" y="51705"/>
                </a:cubicBezTo>
                <a:lnTo>
                  <a:pt x="37828" y="51705"/>
                </a:lnTo>
                <a:cubicBezTo>
                  <a:pt x="38695" y="51705"/>
                  <a:pt x="39395" y="51004"/>
                  <a:pt x="39395" y="50137"/>
                </a:cubicBezTo>
                <a:lnTo>
                  <a:pt x="39395" y="1569"/>
                </a:lnTo>
                <a:cubicBezTo>
                  <a:pt x="39395" y="701"/>
                  <a:pt x="38695" y="1"/>
                  <a:pt x="3782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60" name="Google Shape;1515;p54">
            <a:extLst>
              <a:ext uri="{FF2B5EF4-FFF2-40B4-BE49-F238E27FC236}">
                <a16:creationId xmlns:a16="http://schemas.microsoft.com/office/drawing/2014/main" id="{A8867D6E-CA53-4010-AE2C-01D1B3CF495F}"/>
              </a:ext>
            </a:extLst>
          </p:cNvPr>
          <p:cNvGrpSpPr/>
          <p:nvPr/>
        </p:nvGrpSpPr>
        <p:grpSpPr>
          <a:xfrm rot="924021" flipV="1">
            <a:off x="4280020" y="3177626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1" name="Google Shape;1516;p54">
              <a:extLst>
                <a:ext uri="{FF2B5EF4-FFF2-40B4-BE49-F238E27FC236}">
                  <a16:creationId xmlns:a16="http://schemas.microsoft.com/office/drawing/2014/main" id="{FBAA336A-D742-438D-B771-E806F41A0FA6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1517;p54">
              <a:extLst>
                <a:ext uri="{FF2B5EF4-FFF2-40B4-BE49-F238E27FC236}">
                  <a16:creationId xmlns:a16="http://schemas.microsoft.com/office/drawing/2014/main" id="{C0B6ED42-1469-4E9C-9977-15470921A306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63" name="ตาราง 3">
            <a:extLst>
              <a:ext uri="{FF2B5EF4-FFF2-40B4-BE49-F238E27FC236}">
                <a16:creationId xmlns:a16="http://schemas.microsoft.com/office/drawing/2014/main" id="{1CBD0230-3A67-46B3-AB03-A279D682B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859064"/>
              </p:ext>
            </p:extLst>
          </p:nvPr>
        </p:nvGraphicFramePr>
        <p:xfrm>
          <a:off x="3813792" y="4412911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26B4F95E-FFA7-4641-83CB-2DECE0E84931}"/>
              </a:ext>
            </a:extLst>
          </p:cNvPr>
          <p:cNvSpPr txBox="1"/>
          <p:nvPr/>
        </p:nvSpPr>
        <p:spPr>
          <a:xfrm>
            <a:off x="4712907" y="4576765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lang="th-TH" sz="2400" dirty="0">
              <a:solidFill>
                <a:prstClr val="black"/>
              </a:solidFill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B2BC22D6-C275-4D17-9A4B-B8F42F597A0D}"/>
              </a:ext>
            </a:extLst>
          </p:cNvPr>
          <p:cNvGrpSpPr/>
          <p:nvPr/>
        </p:nvGrpSpPr>
        <p:grpSpPr>
          <a:xfrm>
            <a:off x="3918428" y="5144877"/>
            <a:ext cx="864000" cy="451744"/>
            <a:chOff x="6755075" y="4085228"/>
            <a:chExt cx="3460691" cy="451744"/>
          </a:xfrm>
        </p:grpSpPr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BC58D081-A2F0-4320-BEB1-4BA3C5D0D98B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" name="กลุ่ม 66">
              <a:extLst>
                <a:ext uri="{FF2B5EF4-FFF2-40B4-BE49-F238E27FC236}">
                  <a16:creationId xmlns:a16="http://schemas.microsoft.com/office/drawing/2014/main" id="{AFF1BC83-A786-42E5-9BAB-BABB7C3130E8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68" name="ตัวเชื่อมต่อตรง 67">
                <a:extLst>
                  <a:ext uri="{FF2B5EF4-FFF2-40B4-BE49-F238E27FC236}">
                    <a16:creationId xmlns:a16="http://schemas.microsoft.com/office/drawing/2014/main" id="{31BC0A8D-8B7B-4983-AF7B-95D3374322D5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ตัวเชื่อมต่อตรง 68">
                <a:extLst>
                  <a:ext uri="{FF2B5EF4-FFF2-40B4-BE49-F238E27FC236}">
                    <a16:creationId xmlns:a16="http://schemas.microsoft.com/office/drawing/2014/main" id="{1D745918-3920-4C05-A7A5-28E8A0C0A2FC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9FCF55FE-9B33-4290-8C38-BFC01CB2E53A}"/>
              </a:ext>
            </a:extLst>
          </p:cNvPr>
          <p:cNvSpPr txBox="1"/>
          <p:nvPr/>
        </p:nvSpPr>
        <p:spPr>
          <a:xfrm>
            <a:off x="2973085" y="3874021"/>
            <a:ext cx="21346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rgbClr val="00206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แสดงวิธีหาผลคูณ ดังนี้</a:t>
            </a: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7F5CD277-9CB6-4B22-9C25-B87CDF24A6BC}"/>
              </a:ext>
            </a:extLst>
          </p:cNvPr>
          <p:cNvSpPr txBox="1"/>
          <p:nvPr/>
        </p:nvSpPr>
        <p:spPr>
          <a:xfrm>
            <a:off x="2984977" y="4363795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2" name="กล่องข้อความ 141">
            <a:extLst>
              <a:ext uri="{FF2B5EF4-FFF2-40B4-BE49-F238E27FC236}">
                <a16:creationId xmlns:a16="http://schemas.microsoft.com/office/drawing/2014/main" id="{B7F8473F-5E9C-4428-8C72-08903BFE70C9}"/>
              </a:ext>
            </a:extLst>
          </p:cNvPr>
          <p:cNvSpPr txBox="1"/>
          <p:nvPr/>
        </p:nvSpPr>
        <p:spPr>
          <a:xfrm>
            <a:off x="3027948" y="5642681"/>
            <a:ext cx="15728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ตอบ</a:t>
            </a:r>
            <a:r>
              <a:rPr lang="th-TH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๓๖๙</a:t>
            </a:r>
            <a:endParaRPr lang="th-TH" sz="2400" b="1" dirty="0">
              <a:solidFill>
                <a:schemeClr val="tx1">
                  <a:lumMod val="85000"/>
                  <a:lumOff val="15000"/>
                </a:schemeClr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143" name="กลุ่ม 142">
            <a:extLst>
              <a:ext uri="{FF2B5EF4-FFF2-40B4-BE49-F238E27FC236}">
                <a16:creationId xmlns:a16="http://schemas.microsoft.com/office/drawing/2014/main" id="{9646DF84-F495-4C47-BB7E-4644A03678B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4D14CBAF-73DA-46D0-9FE9-D327E5882EC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5274DE2E-911B-410D-BE26-3D6240D56D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4BE32FEB-6E5D-4045-9C03-8C8500B0F06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94F4E3E1-EFB8-4FDC-BD6D-F314A889C6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8" name="รูปแบบอิสระ: รูปร่าง 147">
              <a:extLst>
                <a:ext uri="{FF2B5EF4-FFF2-40B4-BE49-F238E27FC236}">
                  <a16:creationId xmlns:a16="http://schemas.microsoft.com/office/drawing/2014/main" id="{472D3CC1-B190-4F19-9BA3-E6E8EB7C72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697103E8-9594-4583-BC23-D35B16F6221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6EB664D9-A520-46A2-8AD0-30398E87A0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1" name="รูปแบบอิสระ: รูปร่าง 150">
              <a:extLst>
                <a:ext uri="{FF2B5EF4-FFF2-40B4-BE49-F238E27FC236}">
                  <a16:creationId xmlns:a16="http://schemas.microsoft.com/office/drawing/2014/main" id="{65C58634-70FC-42E6-B8B9-AC497D2F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2" name="กลุ่ม 151">
            <a:extLst>
              <a:ext uri="{FF2B5EF4-FFF2-40B4-BE49-F238E27FC236}">
                <a16:creationId xmlns:a16="http://schemas.microsoft.com/office/drawing/2014/main" id="{AB7C4E96-789E-4EB8-B99F-AEA84A0C7FF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53" name="รูปแบบอิสระ: รูปร่าง 152">
              <a:extLst>
                <a:ext uri="{FF2B5EF4-FFF2-40B4-BE49-F238E27FC236}">
                  <a16:creationId xmlns:a16="http://schemas.microsoft.com/office/drawing/2014/main" id="{2339E673-7AF6-4D6D-A14C-68E4D593B6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C925A5CD-A4BB-47F9-9817-2E0D403267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4AE9EBAD-1095-4751-B31B-0DC491658A9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868A9D3F-8BE1-4FBA-928F-FEE119D0CF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ADE9509D-331E-4B1E-B972-4F179D4E750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AD08C1CB-D88F-4E3E-B035-5103F7BBEED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680C6A37-B763-411D-9D4F-CA364210362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9E9CEC6A-E12A-439A-A627-A4094C49AF8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4C76C2D-05A8-4CD8-AE6F-75947A18D67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C6AA1D50-6D3D-4DB6-A979-B4AFF7BD1CA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41AFDC88-09AD-48FF-A4F8-1676958677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8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0DD8BE-D42E-4AF9-8C6C-84EAC439699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36E7771-826B-498E-B29D-CFBFEB99C33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2FB3510-0AE4-46C6-94FB-0970054F3D0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D0A118B-648D-4C58-B5F3-DDA42854A3C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B4CC0AF-CFBA-467B-973B-9623FF67A60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ED5D6B7-1FE3-47E4-A463-44261334579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93" name="รูปภาพ 192">
            <a:hlinkClick r:id="rId11" action="ppaction://hlinksldjump"/>
            <a:extLst>
              <a:ext uri="{FF2B5EF4-FFF2-40B4-BE49-F238E27FC236}">
                <a16:creationId xmlns:a16="http://schemas.microsoft.com/office/drawing/2014/main" id="{75DA017B-6297-4B7F-9364-7C225C1F47BA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aphicFrame>
        <p:nvGraphicFramePr>
          <p:cNvPr id="87" name="ตาราง 3">
            <a:extLst>
              <a:ext uri="{FF2B5EF4-FFF2-40B4-BE49-F238E27FC236}">
                <a16:creationId xmlns:a16="http://schemas.microsoft.com/office/drawing/2014/main" id="{126F6763-58F2-4175-A225-2BC3EF31AC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7539110"/>
              </p:ext>
            </p:extLst>
          </p:nvPr>
        </p:nvGraphicFramePr>
        <p:xfrm>
          <a:off x="1600004" y="1452334"/>
          <a:ext cx="2945940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98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8198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8198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FB51515C-17BD-47DB-B776-6A009A128228}"/>
              </a:ext>
            </a:extLst>
          </p:cNvPr>
          <p:cNvSpPr txBox="1"/>
          <p:nvPr/>
        </p:nvSpPr>
        <p:spPr>
          <a:xfrm>
            <a:off x="3894541" y="2746028"/>
            <a:ext cx="320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53CDE22A-8384-4B1C-8492-68E47D2F27A6}"/>
              </a:ext>
            </a:extLst>
          </p:cNvPr>
          <p:cNvSpPr txBox="1"/>
          <p:nvPr/>
        </p:nvSpPr>
        <p:spPr>
          <a:xfrm>
            <a:off x="2876638" y="2728308"/>
            <a:ext cx="320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7F154EF8-D0FA-4246-B137-68A0965A4F77}"/>
              </a:ext>
            </a:extLst>
          </p:cNvPr>
          <p:cNvSpPr txBox="1"/>
          <p:nvPr/>
        </p:nvSpPr>
        <p:spPr>
          <a:xfrm>
            <a:off x="1904455" y="2735890"/>
            <a:ext cx="320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FD6AB4C3-C08C-45EC-9047-390759590FFF}"/>
              </a:ext>
            </a:extLst>
          </p:cNvPr>
          <p:cNvSpPr txBox="1"/>
          <p:nvPr/>
        </p:nvSpPr>
        <p:spPr>
          <a:xfrm>
            <a:off x="1316623" y="3249477"/>
            <a:ext cx="237757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 </a:t>
            </a: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123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3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369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8762744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00"/>
                            </p:stCondLst>
                            <p:childTnLst>
                              <p:par>
                                <p:cTn id="8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211" grpId="0" animBg="1"/>
      <p:bldP spid="85" grpId="0" animBg="1"/>
      <p:bldP spid="139" grpId="0"/>
      <p:bldP spid="166" grpId="0" animBg="1"/>
      <p:bldP spid="54" grpId="0" animBg="1"/>
      <p:bldP spid="55" grpId="0" animBg="1"/>
      <p:bldP spid="59" grpId="0" animBg="1"/>
      <p:bldP spid="64" grpId="0"/>
      <p:bldP spid="70" grpId="0"/>
      <p:bldP spid="141" grpId="0"/>
      <p:bldP spid="142" grpId="0"/>
      <p:bldP spid="6" grpId="0"/>
      <p:bldP spid="80" grpId="0"/>
      <p:bldP spid="81" grpId="0"/>
      <p:bldP spid="8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359505" y="502659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016851" y="130286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/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122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 =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394350" y="137311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6163824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lang="th-TH" sz="2400" dirty="0">
              <a:solidFill>
                <a:srgbClr val="FF0000"/>
              </a:solidFill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ตอบ</a:t>
            </a:r>
            <a:endParaRPr lang="th-TH" sz="2400" b="1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๔๘๘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361615" y="1245589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/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110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dirty="0">
                  <a:solidFill>
                    <a:srgbClr val="FFFF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 =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739114" y="1315846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0552712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lang="th-TH" sz="2400" dirty="0">
              <a:solidFill>
                <a:srgbClr val="FF0000"/>
              </a:solidFill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ตอบ</a:t>
            </a:r>
            <a:endParaRPr lang="th-TH" sz="2400" b="1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๖๖๐</a:t>
            </a:r>
          </a:p>
        </p:txBody>
      </p:sp>
      <p:grpSp>
        <p:nvGrpSpPr>
          <p:cNvPr id="270" name="กลุ่ม 269">
            <a:extLst>
              <a:ext uri="{FF2B5EF4-FFF2-40B4-BE49-F238E27FC236}">
                <a16:creationId xmlns:a16="http://schemas.microsoft.com/office/drawing/2014/main" id="{DF9E9E4F-12AC-4B0A-A755-538995310EB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81C8B183-12C3-4E55-93AF-6C39E8FAFD1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CA417800-AD73-4B4C-B495-399D24099CE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3" name="กลุ่ม 272">
            <a:extLst>
              <a:ext uri="{FF2B5EF4-FFF2-40B4-BE49-F238E27FC236}">
                <a16:creationId xmlns:a16="http://schemas.microsoft.com/office/drawing/2014/main" id="{08519C63-E7B2-47C8-BBAE-654C1C3A9F3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555F64D1-FFAF-4428-ACE5-E4A796EEA2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81CCEF07-3683-45B4-ADFD-0C0C82CA5F3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8E8FF049-F0EA-43C7-B749-EE52437CE22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D360D12D-1448-4E11-85D2-E1F75DA4A99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38A0CB85-AED3-4626-85CF-3D4CDB0D997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8FFD8B2F-9385-43B1-9861-8E898B8A577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30EB7C7E-EFCC-41A9-BDC2-5A0F220156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41D54491-0757-43D4-8989-C668913BA4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2" name="กลุ่ม 281">
            <a:extLst>
              <a:ext uri="{FF2B5EF4-FFF2-40B4-BE49-F238E27FC236}">
                <a16:creationId xmlns:a16="http://schemas.microsoft.com/office/drawing/2014/main" id="{E3E13FAB-C2EA-4F7F-8239-AC786520EF4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FB9561E8-8108-4F3F-8F77-6FA04ACA71A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3878DF59-66E2-47A3-B9EB-11B6D35B667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5" name="กลุ่ม 284">
            <a:extLst>
              <a:ext uri="{FF2B5EF4-FFF2-40B4-BE49-F238E27FC236}">
                <a16:creationId xmlns:a16="http://schemas.microsoft.com/office/drawing/2014/main" id="{5F477B9B-576B-43CB-B027-08240C9B65F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9FAC5537-37A0-4C36-8CBF-26DC99D2C8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0D6464F0-E7B1-494E-8867-82AA08155BF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8" name="กลุ่ม 287">
            <a:extLst>
              <a:ext uri="{FF2B5EF4-FFF2-40B4-BE49-F238E27FC236}">
                <a16:creationId xmlns:a16="http://schemas.microsoft.com/office/drawing/2014/main" id="{B92B3F16-81FA-44EC-9869-D530726EEC9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89" name="รูปแบบอิสระ: รูปร่าง 288">
              <a:extLst>
                <a:ext uri="{FF2B5EF4-FFF2-40B4-BE49-F238E27FC236}">
                  <a16:creationId xmlns:a16="http://schemas.microsoft.com/office/drawing/2014/main" id="{BF8ADDB7-2DB1-4EF3-95FC-11FDEB004BA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0" name="รูปแบบอิสระ: รูปร่าง 289">
              <a:extLst>
                <a:ext uri="{FF2B5EF4-FFF2-40B4-BE49-F238E27FC236}">
                  <a16:creationId xmlns:a16="http://schemas.microsoft.com/office/drawing/2014/main" id="{D2030D12-8B86-486B-8630-588021CBBE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9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CFD37FF-07ED-40F1-B87F-EF0EEBC29BC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209F59F-30F7-42F9-A3D9-A2A771514D5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09B95E3-39BC-4AA0-8C11-6DD955AF5AB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5E9F2D2-06E6-4484-AEBD-B60258F39B0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65A56FC-FBFB-4678-A7B5-BA285C4F189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33E5020-1053-4182-B37A-7F3FA411667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97" name="รูปภาพ 296">
            <a:hlinkClick r:id="rId10" action="ppaction://hlinksldjump"/>
            <a:extLst>
              <a:ext uri="{FF2B5EF4-FFF2-40B4-BE49-F238E27FC236}">
                <a16:creationId xmlns:a16="http://schemas.microsoft.com/office/drawing/2014/main" id="{E5057B5D-A82E-43A6-AB99-83DF78022A1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81727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211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4176145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๘๔๔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401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7618327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๘๐๒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6189850D-6DFF-484D-8731-F04112C2457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97CB9D40-C8C1-418E-84ED-6977A527D5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0898DFB8-4081-47FD-9B09-47470FCACCD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8AB89DC6-B098-424E-BCA3-7A1D37D0974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6755EFB4-A571-4A9B-9873-26D8DA3CA3B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CF1798CB-7CD1-428E-9437-FC046AC4C5C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09BC681C-E15A-4510-94B9-3C7C874A788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38C326B-123B-4F74-953C-9042A29A4B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BED4B502-6654-47D0-9B41-E7B0527F9F2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87B93A4D-3078-425B-B924-36F0E74FDCA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F5F81CCA-719B-4B15-8128-EE4DE68F8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2A5FEBAC-407E-48D2-B6E2-4C4BD46E81E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FAF9A28-5CE6-464F-860D-0B5E8CDBDAB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5C64FD4-47E4-45E9-BB28-7130049036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5CA74175-5E71-425E-AEEB-50EAE2D98C3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D5DAF7F-E6F6-4B18-8D22-70DF50A4087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45636317-2DB5-4EB7-9149-6C4D9BAFFA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4005657D-32A9-4BB7-8DB2-FC3098BADC0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9B80896-911B-4DB4-B8EC-E31958A76D9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EC56804-A9C4-4D04-ACDE-53C60CFD9E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8532F97A-D1E5-442B-8935-87663BF094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58404A4-52F3-4FBA-9ED8-AEDB319C5D1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62AC7CBC-F126-4B50-9123-603783AA3D2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8F391BC3-C97E-4FDF-9512-4BA8FB8CDC2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9618988-71AF-4265-957D-5E4CA988714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9A394E8-8B0A-4236-9450-2B570ADDA95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239A5A7-F75E-42AE-92EB-210094E1EFF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07" name="รูปภาพ 106">
            <a:hlinkClick r:id="rId10" action="ppaction://hlinksldjump"/>
            <a:extLst>
              <a:ext uri="{FF2B5EF4-FFF2-40B4-BE49-F238E27FC236}">
                <a16:creationId xmlns:a16="http://schemas.microsoft.com/office/drawing/2014/main" id="{3FE970CD-B430-4428-B9F4-640BED46636E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4404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321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9017851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๙๖๓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111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8104291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๙๙๙</a:t>
            </a:r>
          </a:p>
        </p:txBody>
      </p: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189A49F4-645E-43E2-A3C7-C3062B955EF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AAFBA45B-44A0-4884-B3E3-4B9AC66A6CD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F8F4E972-2CA8-4FDD-B38E-3D6E80E8C2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E40E1A6D-A3A1-47CF-AA6F-7BBC87D2333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392CD352-A10E-4B7C-907B-802E8452FC1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B0E173F9-FA26-4E83-814F-EFA26C8909C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43084A6E-A4F8-460C-BFFF-E3C4B0C0BBB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C962123C-7034-4861-8F02-555D12DD954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ED69D08B-C6DD-4580-A2B3-E8A25EAB9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6BB843F4-81A5-4B13-97F6-CCE6229DE79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1009DFA7-87E0-4272-99F5-F5628065E9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79B76DA6-FCF4-465A-B953-5A4DBD3F0E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A2EDD398-0F6B-4FA1-BDC3-F35ED8B6DBE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B35C4161-4001-49BC-9FA3-15B03AA71E2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54659E61-A2C5-4EA7-8F08-56DC9508E6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60F58643-9CC0-429B-8987-7DF497698D9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BCF54447-9766-41E5-A085-A12FFF2C17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FC7674BE-9065-4538-902A-72EC1A94BF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889E27BB-4AC7-4E2E-AEE3-707FAF4ED8C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75B7F689-BA4C-4DFC-93D5-325071BF09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7954F4FC-9098-4AD4-8252-F74CE1C2625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ADCA324-0F4A-4A82-8437-29893A95228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409C09-A418-4B82-915D-B585DE805D7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E90D066-7D60-4B70-8B65-855FED8B494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2DFFB31-BDCB-4F6B-BAA3-440F9576B88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9C5E53D-C362-466B-9CA1-7ABA20BA7C2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496AA25-DCDA-4FBF-8A2D-147E3B857C4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07" name="รูปภาพ 106">
            <a:hlinkClick r:id="rId10" action="ppaction://hlinksldjump"/>
            <a:extLst>
              <a:ext uri="{FF2B5EF4-FFF2-40B4-BE49-F238E27FC236}">
                <a16:creationId xmlns:a16="http://schemas.microsoft.com/office/drawing/2014/main" id="{6891FD6F-DCC0-4CD3-AE77-B522ED5A9E0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95267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222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95661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๘๘๘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101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722893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๕๐๕</a:t>
            </a:r>
          </a:p>
        </p:txBody>
      </p: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131D3386-B8DD-42C5-903D-5713D7A0F5E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66F414FB-44E9-40AA-AE78-66ADED63BD1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DA30AE64-FE43-4479-B7C0-6440EEA559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73D8FB4A-2E19-4061-8857-F95FAC421E7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A5B7ABF0-ED9E-410C-84F6-D0B0821084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63904604-7152-48F2-AB85-F0CF48284B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386A203E-DFEE-40A8-B448-B81AD84FC2E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644B3802-AF26-4C22-9C7A-21AA997CE2A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03932421-004C-43A7-BE43-060D74521A3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D861ADC-18E4-46E1-B22E-C64ED711768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5EF4CF78-AB1D-4AD4-A05E-A991B0D82C1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4BF70C1B-D690-40A4-86E9-A0C5FFA9AF6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F86D554E-4E08-4415-9B1F-BF3E8B02BB7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5BFF2102-D076-42CA-8F80-B2ECC76648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BEAC89F6-357A-4777-95F2-B1975907DB2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1089E004-49F5-4D85-A200-D7678C2784D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E37EA7C9-53FB-4B6E-AFDF-08C0E2BF9A1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F7CD0236-FF97-406B-88D8-FC6E42B5A63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294E1AB4-35D6-435A-981F-B1E2B813BB3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DD858763-E0D2-4D13-8A49-9492768F4C4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6FDFC570-86C0-407E-B773-B162A18D46E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6E103A9-EAEF-4BF0-9CD3-A30E38CD462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2B7B6C-C417-47D6-AB8D-E7F387EA4E7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212FBBB-2FDB-4FDC-8163-1CAAAB1CDB5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4BA2B4C-BFFE-4CB6-8BE2-3BC7B935D74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41E2556-CF12-45F4-B5D1-96E37292559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A3357FF-5345-4C83-A6C2-DCF3C49FE73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07" name="รูปภาพ 106">
            <a:hlinkClick r:id="rId10" action="ppaction://hlinksldjump"/>
            <a:extLst>
              <a:ext uri="{FF2B5EF4-FFF2-40B4-BE49-F238E27FC236}">
                <a16:creationId xmlns:a16="http://schemas.microsoft.com/office/drawing/2014/main" id="{CF772FEF-59A0-4348-A4BE-12F9BEE744C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54945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รูปภาพ 1">
            <a:extLst>
              <a:ext uri="{FF2B5EF4-FFF2-40B4-BE49-F238E27FC236}">
                <a16:creationId xmlns:a16="http://schemas.microsoft.com/office/drawing/2014/main" id="{9F5C8599-B2B9-4641-A7AD-EF11A87B73D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763357">
            <a:off x="2389916" y="3564371"/>
            <a:ext cx="3367025" cy="2845338"/>
          </a:xfrm>
          <a:prstGeom prst="rect">
            <a:avLst/>
          </a:prstGeom>
        </p:spPr>
      </p:pic>
      <p:sp>
        <p:nvSpPr>
          <p:cNvPr id="172" name="สี่เหลี่ยมผืนผ้า: มุมมน 171">
            <a:extLst>
              <a:ext uri="{FF2B5EF4-FFF2-40B4-BE49-F238E27FC236}">
                <a16:creationId xmlns:a16="http://schemas.microsoft.com/office/drawing/2014/main" id="{56A44F89-F10C-44A4-A377-5F410FD88EF2}"/>
              </a:ext>
            </a:extLst>
          </p:cNvPr>
          <p:cNvSpPr/>
          <p:nvPr/>
        </p:nvSpPr>
        <p:spPr>
          <a:xfrm rot="17760749">
            <a:off x="3385055" y="1591598"/>
            <a:ext cx="336341" cy="1498882"/>
          </a:xfrm>
          <a:prstGeom prst="roundRect">
            <a:avLst/>
          </a:prstGeom>
          <a:solidFill>
            <a:srgbClr val="EBD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11" name="สี่เหลี่ยมผืนผ้า: มุมมน 210">
            <a:extLst>
              <a:ext uri="{FF2B5EF4-FFF2-40B4-BE49-F238E27FC236}">
                <a16:creationId xmlns:a16="http://schemas.microsoft.com/office/drawing/2014/main" id="{0B2BE590-9AFA-4DC3-A9A2-B8C2C35102F7}"/>
              </a:ext>
            </a:extLst>
          </p:cNvPr>
          <p:cNvSpPr/>
          <p:nvPr/>
        </p:nvSpPr>
        <p:spPr>
          <a:xfrm rot="16971442">
            <a:off x="2924857" y="1162389"/>
            <a:ext cx="336341" cy="2376244"/>
          </a:xfrm>
          <a:prstGeom prst="roundRect">
            <a:avLst/>
          </a:prstGeom>
          <a:solidFill>
            <a:srgbClr val="D9E8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5" name="สี่เหลี่ยมผืนผ้า: มุมมน 84">
            <a:extLst>
              <a:ext uri="{FF2B5EF4-FFF2-40B4-BE49-F238E27FC236}">
                <a16:creationId xmlns:a16="http://schemas.microsoft.com/office/drawing/2014/main" id="{91699C7E-56C2-4629-9E47-F2F1FC8495EC}"/>
              </a:ext>
            </a:extLst>
          </p:cNvPr>
          <p:cNvSpPr/>
          <p:nvPr/>
        </p:nvSpPr>
        <p:spPr>
          <a:xfrm>
            <a:off x="3893263" y="1937678"/>
            <a:ext cx="336341" cy="756000"/>
          </a:xfrm>
          <a:prstGeom prst="roundRect">
            <a:avLst/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cxnSp>
        <p:nvCxnSpPr>
          <p:cNvPr id="114" name="ตัวเชื่อมต่อตรง 113">
            <a:extLst>
              <a:ext uri="{FF2B5EF4-FFF2-40B4-BE49-F238E27FC236}">
                <a16:creationId xmlns:a16="http://schemas.microsoft.com/office/drawing/2014/main" id="{1D050AB7-3108-421B-A322-63A30A08EEAD}"/>
              </a:ext>
            </a:extLst>
          </p:cNvPr>
          <p:cNvCxnSpPr/>
          <p:nvPr/>
        </p:nvCxnSpPr>
        <p:spPr>
          <a:xfrm>
            <a:off x="1937394" y="2695904"/>
            <a:ext cx="226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03A9769C-3C7A-4425-ABE9-59CF341EE67D}"/>
              </a:ext>
            </a:extLst>
          </p:cNvPr>
          <p:cNvGrpSpPr/>
          <p:nvPr/>
        </p:nvGrpSpPr>
        <p:grpSpPr>
          <a:xfrm>
            <a:off x="1928518" y="3145747"/>
            <a:ext cx="2268000" cy="20131"/>
            <a:chOff x="1764604" y="5115751"/>
            <a:chExt cx="2935229" cy="20131"/>
          </a:xfrm>
        </p:grpSpPr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0777274E-C8C0-468F-B8AB-4E629D162D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AC77C6DC-2678-4D17-BB24-07BDA0DA327E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A2DAF805-D6DE-457C-B7C4-74A96BA3FFF7}"/>
              </a:ext>
            </a:extLst>
          </p:cNvPr>
          <p:cNvSpPr txBox="1"/>
          <p:nvPr/>
        </p:nvSpPr>
        <p:spPr>
          <a:xfrm>
            <a:off x="4212941" y="2078770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6A3190F-BE43-4879-BA7A-C0FC90414819}"/>
              </a:ext>
            </a:extLst>
          </p:cNvPr>
          <p:cNvGrpSpPr/>
          <p:nvPr/>
        </p:nvGrpSpPr>
        <p:grpSpPr>
          <a:xfrm>
            <a:off x="6136943" y="347930"/>
            <a:ext cx="5087796" cy="2040197"/>
            <a:chOff x="1610207" y="3654841"/>
            <a:chExt cx="5087796" cy="2040197"/>
          </a:xfrm>
        </p:grpSpPr>
        <p:sp>
          <p:nvSpPr>
            <p:cNvPr id="161" name="Google Shape;4711;p51">
              <a:extLst>
                <a:ext uri="{FF2B5EF4-FFF2-40B4-BE49-F238E27FC236}">
                  <a16:creationId xmlns:a16="http://schemas.microsoft.com/office/drawing/2014/main" id="{EC658253-E07B-404A-8B7C-C7E3360EC145}"/>
                </a:ext>
              </a:extLst>
            </p:cNvPr>
            <p:cNvSpPr/>
            <p:nvPr/>
          </p:nvSpPr>
          <p:spPr>
            <a:xfrm>
              <a:off x="1658003" y="4103632"/>
              <a:ext cx="5040000" cy="1591406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42;p61">
              <a:extLst>
                <a:ext uri="{FF2B5EF4-FFF2-40B4-BE49-F238E27FC236}">
                  <a16:creationId xmlns:a16="http://schemas.microsoft.com/office/drawing/2014/main" id="{D9F8E701-C791-49BC-9B0F-62B7971BD865}"/>
                </a:ext>
              </a:extLst>
            </p:cNvPr>
            <p:cNvSpPr txBox="1"/>
            <p:nvPr/>
          </p:nvSpPr>
          <p:spPr>
            <a:xfrm>
              <a:off x="1711881" y="4865440"/>
              <a:ext cx="495470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6 หน่วย ได้ 24 หน่วย หรือ 2 สิบ กับ 4 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4 ในหลักหน่วยและทด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สิบ ไปหลักสิบ</a:t>
              </a:r>
            </a:p>
          </p:txBody>
        </p:sp>
        <p:sp>
          <p:nvSpPr>
            <p:cNvPr id="164" name="Google Shape;4730;p51">
              <a:extLst>
                <a:ext uri="{FF2B5EF4-FFF2-40B4-BE49-F238E27FC236}">
                  <a16:creationId xmlns:a16="http://schemas.microsoft.com/office/drawing/2014/main" id="{4F59405D-6990-4E6A-8622-5AD727ABD788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42;p61">
              <a:extLst>
                <a:ext uri="{FF2B5EF4-FFF2-40B4-BE49-F238E27FC236}">
                  <a16:creationId xmlns:a16="http://schemas.microsoft.com/office/drawing/2014/main" id="{473CABED-302E-48FA-B7AA-51136D505E67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1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E2690E86-527A-45F9-8C48-3B27A734AED6}"/>
              </a:ext>
            </a:extLst>
          </p:cNvPr>
          <p:cNvSpPr txBox="1"/>
          <p:nvPr/>
        </p:nvSpPr>
        <p:spPr>
          <a:xfrm>
            <a:off x="3878108" y="2785504"/>
            <a:ext cx="338956" cy="342000"/>
          </a:xfrm>
          <a:prstGeom prst="roundRect">
            <a:avLst/>
          </a:prstGeom>
          <a:solidFill>
            <a:srgbClr val="FFDDEA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B801D712-2251-44BE-A7EF-A88E49B26A93}"/>
              </a:ext>
            </a:extLst>
          </p:cNvPr>
          <p:cNvGrpSpPr/>
          <p:nvPr/>
        </p:nvGrpSpPr>
        <p:grpSpPr>
          <a:xfrm>
            <a:off x="6174282" y="2265227"/>
            <a:ext cx="5100270" cy="2040197"/>
            <a:chOff x="1610207" y="3654841"/>
            <a:chExt cx="5100270" cy="2040197"/>
          </a:xfrm>
        </p:grpSpPr>
        <p:sp>
          <p:nvSpPr>
            <p:cNvPr id="168" name="Google Shape;4711;p51">
              <a:extLst>
                <a:ext uri="{FF2B5EF4-FFF2-40B4-BE49-F238E27FC236}">
                  <a16:creationId xmlns:a16="http://schemas.microsoft.com/office/drawing/2014/main" id="{9B0B2560-9040-4455-B867-255220221B7A}"/>
                </a:ext>
              </a:extLst>
            </p:cNvPr>
            <p:cNvSpPr/>
            <p:nvPr/>
          </p:nvSpPr>
          <p:spPr>
            <a:xfrm>
              <a:off x="1658002" y="4103632"/>
              <a:ext cx="5040000" cy="1591406"/>
            </a:xfrm>
            <a:prstGeom prst="rect">
              <a:avLst/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3842;p61">
              <a:extLst>
                <a:ext uri="{FF2B5EF4-FFF2-40B4-BE49-F238E27FC236}">
                  <a16:creationId xmlns:a16="http://schemas.microsoft.com/office/drawing/2014/main" id="{2CCE6637-8305-453D-AE55-91CEEDCA9C3C}"/>
                </a:ext>
              </a:extLst>
            </p:cNvPr>
            <p:cNvSpPr txBox="1"/>
            <p:nvPr/>
          </p:nvSpPr>
          <p:spPr>
            <a:xfrm>
              <a:off x="1774820" y="4849925"/>
              <a:ext cx="493565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1 สิบ ได้ 4 สิบ รวมกับที่ทดอีก 2 สิบ เป็น 6 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6 ในหลักสิบ</a:t>
              </a:r>
            </a:p>
          </p:txBody>
        </p:sp>
        <p:sp>
          <p:nvSpPr>
            <p:cNvPr id="170" name="Google Shape;4730;p51">
              <a:extLst>
                <a:ext uri="{FF2B5EF4-FFF2-40B4-BE49-F238E27FC236}">
                  <a16:creationId xmlns:a16="http://schemas.microsoft.com/office/drawing/2014/main" id="{505D8197-913F-4C67-8820-46A2DA907BB4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C588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3842;p61">
              <a:extLst>
                <a:ext uri="{FF2B5EF4-FFF2-40B4-BE49-F238E27FC236}">
                  <a16:creationId xmlns:a16="http://schemas.microsoft.com/office/drawing/2014/main" id="{7E2F796B-2603-41F7-85CF-22B3A4198550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EDC23B90-6A21-41CC-AAB7-B467271D7AD9}"/>
              </a:ext>
            </a:extLst>
          </p:cNvPr>
          <p:cNvGrpSpPr/>
          <p:nvPr/>
        </p:nvGrpSpPr>
        <p:grpSpPr>
          <a:xfrm>
            <a:off x="6330003" y="4153382"/>
            <a:ext cx="3492650" cy="2040197"/>
            <a:chOff x="1610207" y="3654841"/>
            <a:chExt cx="3492650" cy="2040197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658003" y="4103632"/>
              <a:ext cx="3371197" cy="1591406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3842;p61">
              <a:extLst>
                <a:ext uri="{FF2B5EF4-FFF2-40B4-BE49-F238E27FC236}">
                  <a16:creationId xmlns:a16="http://schemas.microsoft.com/office/drawing/2014/main" id="{5CBC256A-875B-41CD-B4EB-616B20DBFDA8}"/>
                </a:ext>
              </a:extLst>
            </p:cNvPr>
            <p:cNvSpPr txBox="1"/>
            <p:nvPr/>
          </p:nvSpPr>
          <p:spPr>
            <a:xfrm>
              <a:off x="2094860" y="4849925"/>
              <a:ext cx="30079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ร้อย 8 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8 ในหลักร้อย </a:t>
              </a:r>
            </a:p>
          </p:txBody>
        </p:sp>
        <p:sp>
          <p:nvSpPr>
            <p:cNvPr id="184" name="Google Shape;4730;p51">
              <a:extLst>
                <a:ext uri="{FF2B5EF4-FFF2-40B4-BE49-F238E27FC236}">
                  <a16:creationId xmlns:a16="http://schemas.microsoft.com/office/drawing/2014/main" id="{EA8D1125-0A72-48BF-942A-3DA7A012F1FD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ADCC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14CCF4FD-DAC6-44E3-8CB9-73B9E2171242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5813A02E-9E80-4479-89B7-9E01C7D94B46}"/>
              </a:ext>
            </a:extLst>
          </p:cNvPr>
          <p:cNvGrpSpPr/>
          <p:nvPr/>
        </p:nvGrpSpPr>
        <p:grpSpPr>
          <a:xfrm>
            <a:off x="1043064" y="752714"/>
            <a:ext cx="4003394" cy="457680"/>
            <a:chOff x="1043064" y="752714"/>
            <a:chExt cx="4003394" cy="457680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043064" y="752714"/>
              <a:ext cx="4003394" cy="457680"/>
              <a:chOff x="3558882" y="4011427"/>
              <a:chExt cx="1944526" cy="111417"/>
            </a:xfrm>
          </p:grpSpPr>
          <p:sp>
            <p:nvSpPr>
              <p:cNvPr id="49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5400000" flipH="1">
                <a:off x="4529301" y="3148736"/>
                <a:ext cx="111416" cy="183679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142735" y="782738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7DAEB3F5-10D7-4B54-A114-BB7DC0007342}"/>
                </a:ext>
              </a:extLst>
            </p:cNvPr>
            <p:cNvSpPr txBox="1"/>
            <p:nvPr/>
          </p:nvSpPr>
          <p:spPr>
            <a:xfrm>
              <a:off x="2549757" y="786406"/>
              <a:ext cx="21526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216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98011EEA-49B3-484E-B850-6912F608ADD7}"/>
              </a:ext>
            </a:extLst>
          </p:cNvPr>
          <p:cNvSpPr txBox="1"/>
          <p:nvPr/>
        </p:nvSpPr>
        <p:spPr>
          <a:xfrm>
            <a:off x="2869780" y="2778015"/>
            <a:ext cx="334800" cy="342000"/>
          </a:xfrm>
          <a:prstGeom prst="roundRect">
            <a:avLst/>
          </a:prstGeom>
          <a:solidFill>
            <a:srgbClr val="EBD6F6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0E67C3DB-13ED-4700-867C-C3A3282BEADD}"/>
              </a:ext>
            </a:extLst>
          </p:cNvPr>
          <p:cNvSpPr txBox="1"/>
          <p:nvPr/>
        </p:nvSpPr>
        <p:spPr>
          <a:xfrm>
            <a:off x="1895317" y="2785140"/>
            <a:ext cx="334800" cy="342000"/>
          </a:xfrm>
          <a:prstGeom prst="roundRect">
            <a:avLst/>
          </a:prstGeom>
          <a:solidFill>
            <a:srgbClr val="D9E8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9" name="Google Shape;3489;p71">
            <a:extLst>
              <a:ext uri="{FF2B5EF4-FFF2-40B4-BE49-F238E27FC236}">
                <a16:creationId xmlns:a16="http://schemas.microsoft.com/office/drawing/2014/main" id="{D76C349A-0C5F-457E-BFA4-1C5C28831C38}"/>
              </a:ext>
            </a:extLst>
          </p:cNvPr>
          <p:cNvSpPr/>
          <p:nvPr/>
        </p:nvSpPr>
        <p:spPr>
          <a:xfrm>
            <a:off x="2973085" y="4273043"/>
            <a:ext cx="2073373" cy="1771119"/>
          </a:xfrm>
          <a:custGeom>
            <a:avLst/>
            <a:gdLst/>
            <a:ahLst/>
            <a:cxnLst/>
            <a:rect l="l" t="t" r="r" b="b"/>
            <a:pathLst>
              <a:path w="39396" h="51705" extrusionOk="0">
                <a:moveTo>
                  <a:pt x="1568" y="1"/>
                </a:moveTo>
                <a:cubicBezTo>
                  <a:pt x="701" y="1"/>
                  <a:pt x="1" y="701"/>
                  <a:pt x="1" y="1569"/>
                </a:cubicBezTo>
                <a:lnTo>
                  <a:pt x="1" y="50137"/>
                </a:lnTo>
                <a:cubicBezTo>
                  <a:pt x="1" y="51004"/>
                  <a:pt x="701" y="51705"/>
                  <a:pt x="1568" y="51705"/>
                </a:cubicBezTo>
                <a:lnTo>
                  <a:pt x="37828" y="51705"/>
                </a:lnTo>
                <a:cubicBezTo>
                  <a:pt x="38695" y="51705"/>
                  <a:pt x="39395" y="51004"/>
                  <a:pt x="39395" y="50137"/>
                </a:cubicBezTo>
                <a:lnTo>
                  <a:pt x="39395" y="1569"/>
                </a:lnTo>
                <a:cubicBezTo>
                  <a:pt x="39395" y="701"/>
                  <a:pt x="38695" y="1"/>
                  <a:pt x="3782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0" name="Google Shape;1515;p54">
            <a:extLst>
              <a:ext uri="{FF2B5EF4-FFF2-40B4-BE49-F238E27FC236}">
                <a16:creationId xmlns:a16="http://schemas.microsoft.com/office/drawing/2014/main" id="{A8867D6E-CA53-4010-AE2C-01D1B3CF495F}"/>
              </a:ext>
            </a:extLst>
          </p:cNvPr>
          <p:cNvGrpSpPr/>
          <p:nvPr/>
        </p:nvGrpSpPr>
        <p:grpSpPr>
          <a:xfrm rot="924021" flipV="1">
            <a:off x="4385637" y="3066227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1" name="Google Shape;1516;p54">
              <a:extLst>
                <a:ext uri="{FF2B5EF4-FFF2-40B4-BE49-F238E27FC236}">
                  <a16:creationId xmlns:a16="http://schemas.microsoft.com/office/drawing/2014/main" id="{FBAA336A-D742-438D-B771-E806F41A0FA6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1517;p54">
              <a:extLst>
                <a:ext uri="{FF2B5EF4-FFF2-40B4-BE49-F238E27FC236}">
                  <a16:creationId xmlns:a16="http://schemas.microsoft.com/office/drawing/2014/main" id="{C0B6ED42-1469-4E9C-9977-15470921A306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63" name="ตาราง 3">
            <a:extLst>
              <a:ext uri="{FF2B5EF4-FFF2-40B4-BE49-F238E27FC236}">
                <a16:creationId xmlns:a16="http://schemas.microsoft.com/office/drawing/2014/main" id="{1CBD0230-3A67-46B3-AB03-A279D682B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6360006"/>
              </p:ext>
            </p:extLst>
          </p:nvPr>
        </p:nvGraphicFramePr>
        <p:xfrm>
          <a:off x="3813792" y="4412911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26B4F95E-FFA7-4641-83CB-2DECE0E84931}"/>
              </a:ext>
            </a:extLst>
          </p:cNvPr>
          <p:cNvSpPr txBox="1"/>
          <p:nvPr/>
        </p:nvSpPr>
        <p:spPr>
          <a:xfrm>
            <a:off x="4712907" y="4576765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B2BC22D6-C275-4D17-9A4B-B8F42F597A0D}"/>
              </a:ext>
            </a:extLst>
          </p:cNvPr>
          <p:cNvGrpSpPr/>
          <p:nvPr/>
        </p:nvGrpSpPr>
        <p:grpSpPr>
          <a:xfrm>
            <a:off x="3918428" y="5144877"/>
            <a:ext cx="864000" cy="451744"/>
            <a:chOff x="6755075" y="4085228"/>
            <a:chExt cx="3460691" cy="451744"/>
          </a:xfrm>
        </p:grpSpPr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BC58D081-A2F0-4320-BEB1-4BA3C5D0D98B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" name="กลุ่ม 66">
              <a:extLst>
                <a:ext uri="{FF2B5EF4-FFF2-40B4-BE49-F238E27FC236}">
                  <a16:creationId xmlns:a16="http://schemas.microsoft.com/office/drawing/2014/main" id="{AFF1BC83-A786-42E5-9BAB-BABB7C3130E8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68" name="ตัวเชื่อมต่อตรง 67">
                <a:extLst>
                  <a:ext uri="{FF2B5EF4-FFF2-40B4-BE49-F238E27FC236}">
                    <a16:creationId xmlns:a16="http://schemas.microsoft.com/office/drawing/2014/main" id="{31BC0A8D-8B7B-4983-AF7B-95D3374322D5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ตัวเชื่อมต่อตรง 68">
                <a:extLst>
                  <a:ext uri="{FF2B5EF4-FFF2-40B4-BE49-F238E27FC236}">
                    <a16:creationId xmlns:a16="http://schemas.microsoft.com/office/drawing/2014/main" id="{1D745918-3920-4C05-A7A5-28E8A0C0A2FC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9FCF55FE-9B33-4290-8C38-BFC01CB2E53A}"/>
              </a:ext>
            </a:extLst>
          </p:cNvPr>
          <p:cNvSpPr txBox="1"/>
          <p:nvPr/>
        </p:nvSpPr>
        <p:spPr>
          <a:xfrm>
            <a:off x="2973085" y="3874021"/>
            <a:ext cx="21346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แสดงวิธีหาผลคูณ ดังนี้</a:t>
            </a: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7F5CD277-9CB6-4B22-9C25-B87CDF24A6BC}"/>
              </a:ext>
            </a:extLst>
          </p:cNvPr>
          <p:cNvSpPr txBox="1"/>
          <p:nvPr/>
        </p:nvSpPr>
        <p:spPr>
          <a:xfrm>
            <a:off x="2984977" y="4363795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2" name="กล่องข้อความ 141">
            <a:extLst>
              <a:ext uri="{FF2B5EF4-FFF2-40B4-BE49-F238E27FC236}">
                <a16:creationId xmlns:a16="http://schemas.microsoft.com/office/drawing/2014/main" id="{B7F8473F-5E9C-4428-8C72-08903BFE70C9}"/>
              </a:ext>
            </a:extLst>
          </p:cNvPr>
          <p:cNvSpPr txBox="1"/>
          <p:nvPr/>
        </p:nvSpPr>
        <p:spPr>
          <a:xfrm>
            <a:off x="3027948" y="5642681"/>
            <a:ext cx="15728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 </a:t>
            </a:r>
            <a:r>
              <a:rPr lang="th-TH" sz="2400" dirty="0">
                <a:solidFill>
                  <a:prstClr val="black">
                    <a:lumMod val="85000"/>
                    <a:lumOff val="15000"/>
                  </a:prst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๘๖๔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3" name="กลุ่ม 142">
            <a:extLst>
              <a:ext uri="{FF2B5EF4-FFF2-40B4-BE49-F238E27FC236}">
                <a16:creationId xmlns:a16="http://schemas.microsoft.com/office/drawing/2014/main" id="{9646DF84-F495-4C47-BB7E-4644A03678B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4D14CBAF-73DA-46D0-9FE9-D327E5882EC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5274DE2E-911B-410D-BE26-3D6240D56D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4BE32FEB-6E5D-4045-9C03-8C8500B0F06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94F4E3E1-EFB8-4FDC-BD6D-F314A889C6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8" name="รูปแบบอิสระ: รูปร่าง 147">
              <a:extLst>
                <a:ext uri="{FF2B5EF4-FFF2-40B4-BE49-F238E27FC236}">
                  <a16:creationId xmlns:a16="http://schemas.microsoft.com/office/drawing/2014/main" id="{472D3CC1-B190-4F19-9BA3-E6E8EB7C72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697103E8-9594-4583-BC23-D35B16F6221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6EB664D9-A520-46A2-8AD0-30398E87A0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1" name="รูปแบบอิสระ: รูปร่าง 150">
              <a:extLst>
                <a:ext uri="{FF2B5EF4-FFF2-40B4-BE49-F238E27FC236}">
                  <a16:creationId xmlns:a16="http://schemas.microsoft.com/office/drawing/2014/main" id="{65C58634-70FC-42E6-B8B9-AC497D2F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2" name="กลุ่ม 151">
            <a:extLst>
              <a:ext uri="{FF2B5EF4-FFF2-40B4-BE49-F238E27FC236}">
                <a16:creationId xmlns:a16="http://schemas.microsoft.com/office/drawing/2014/main" id="{AB7C4E96-789E-4EB8-B99F-AEA84A0C7FF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53" name="รูปแบบอิสระ: รูปร่าง 152">
              <a:extLst>
                <a:ext uri="{FF2B5EF4-FFF2-40B4-BE49-F238E27FC236}">
                  <a16:creationId xmlns:a16="http://schemas.microsoft.com/office/drawing/2014/main" id="{2339E673-7AF6-4D6D-A14C-68E4D593B6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C925A5CD-A4BB-47F9-9817-2E0D403267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4AE9EBAD-1095-4751-B31B-0DC491658A9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868A9D3F-8BE1-4FBA-928F-FEE119D0CF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ADE9509D-331E-4B1E-B972-4F179D4E750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AD08C1CB-D88F-4E3E-B035-5103F7BBEED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680C6A37-B763-411D-9D4F-CA364210362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9E9CEC6A-E12A-439A-A627-A4094C49AF8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4C76C2D-05A8-4CD8-AE6F-75947A18D67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C6AA1D50-6D3D-4DB6-A979-B4AFF7BD1CA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41AFDC88-09AD-48FF-A4F8-1676958677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0DD8BE-D42E-4AF9-8C6C-84EAC439699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36E7771-826B-498E-B29D-CFBFEB99C33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2FB3510-0AE4-46C6-94FB-0970054F3D0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D0A118B-648D-4C58-B5F3-DDA42854A3C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B4CC0AF-CFBA-467B-973B-9623FF67A60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ED5D6B7-1FE3-47E4-A463-44261334579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3" name="รูปภาพ 192">
            <a:hlinkClick r:id="rId11" action="ppaction://hlinksldjump"/>
            <a:extLst>
              <a:ext uri="{FF2B5EF4-FFF2-40B4-BE49-F238E27FC236}">
                <a16:creationId xmlns:a16="http://schemas.microsoft.com/office/drawing/2014/main" id="{75DA017B-6297-4B7F-9364-7C225C1F47BA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aphicFrame>
        <p:nvGraphicFramePr>
          <p:cNvPr id="87" name="ตาราง 3">
            <a:extLst>
              <a:ext uri="{FF2B5EF4-FFF2-40B4-BE49-F238E27FC236}">
                <a16:creationId xmlns:a16="http://schemas.microsoft.com/office/drawing/2014/main" id="{126F6763-58F2-4175-A225-2BC3EF31AC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086306"/>
              </p:ext>
            </p:extLst>
          </p:nvPr>
        </p:nvGraphicFramePr>
        <p:xfrm>
          <a:off x="1600004" y="1452334"/>
          <a:ext cx="2945940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198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81980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81980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FB51515C-17BD-47DB-B776-6A009A128228}"/>
              </a:ext>
            </a:extLst>
          </p:cNvPr>
          <p:cNvSpPr txBox="1"/>
          <p:nvPr/>
        </p:nvSpPr>
        <p:spPr>
          <a:xfrm>
            <a:off x="3894541" y="2746028"/>
            <a:ext cx="320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53CDE22A-8384-4B1C-8492-68E47D2F27A6}"/>
              </a:ext>
            </a:extLst>
          </p:cNvPr>
          <p:cNvSpPr txBox="1"/>
          <p:nvPr/>
        </p:nvSpPr>
        <p:spPr>
          <a:xfrm>
            <a:off x="2876638" y="2728308"/>
            <a:ext cx="320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</a:t>
            </a: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7F154EF8-D0FA-4246-B137-68A0965A4F77}"/>
              </a:ext>
            </a:extLst>
          </p:cNvPr>
          <p:cNvSpPr txBox="1"/>
          <p:nvPr/>
        </p:nvSpPr>
        <p:spPr>
          <a:xfrm>
            <a:off x="1904455" y="2735890"/>
            <a:ext cx="3200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5A07DCDE-F1C0-4FE4-BCEE-C50F2EE775D7}"/>
              </a:ext>
            </a:extLst>
          </p:cNvPr>
          <p:cNvSpPr txBox="1"/>
          <p:nvPr/>
        </p:nvSpPr>
        <p:spPr>
          <a:xfrm>
            <a:off x="1316623" y="3249477"/>
            <a:ext cx="23984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4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216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864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7CFA62E9-D149-45B1-B739-9ED95F3DF0BA}"/>
              </a:ext>
            </a:extLst>
          </p:cNvPr>
          <p:cNvSpPr txBox="1"/>
          <p:nvPr/>
        </p:nvSpPr>
        <p:spPr>
          <a:xfrm>
            <a:off x="2927279" y="175604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7E117721-35B5-420B-8C17-D787D9F7E688}"/>
              </a:ext>
            </a:extLst>
          </p:cNvPr>
          <p:cNvSpPr txBox="1"/>
          <p:nvPr/>
        </p:nvSpPr>
        <p:spPr>
          <a:xfrm>
            <a:off x="4205394" y="424983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47577427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5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 animBg="1"/>
      <p:bldP spid="211" grpId="0" animBg="1"/>
      <p:bldP spid="85" grpId="0" animBg="1"/>
      <p:bldP spid="139" grpId="0"/>
      <p:bldP spid="166" grpId="0" animBg="1"/>
      <p:bldP spid="54" grpId="0" animBg="1"/>
      <p:bldP spid="55" grpId="0" animBg="1"/>
      <p:bldP spid="59" grpId="0" animBg="1"/>
      <p:bldP spid="64" grpId="0"/>
      <p:bldP spid="70" grpId="0"/>
      <p:bldP spid="141" grpId="0"/>
      <p:bldP spid="142" grpId="0"/>
      <p:bldP spid="6" grpId="0"/>
      <p:bldP spid="80" grpId="0"/>
      <p:bldP spid="81" grpId="0"/>
      <p:bldP spid="3" grpId="0"/>
      <p:bldP spid="82" grpId="0"/>
      <p:bldP spid="8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416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1417128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๘๓๒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114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8636656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๗๙๘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718869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990840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9F4BCF8D-B8DA-4475-9F46-1FAF279C0CD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6615DBEB-59A6-4353-8EA0-E40AE9C834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866D245-46C0-4E95-BAF3-A9E4F0AD61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4F5F01F6-A533-4D8C-9D7F-BFEF6706D90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A83C6FE9-E449-4371-83DE-52F8F0DA97E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9129DA04-817B-49CC-A8EF-CB270B341C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CB779A55-1A9F-4733-ABE3-0071F4FFBE9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A28EB21F-9313-46BD-94F2-2C559C43FB1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ECB05DD6-A165-40E8-BF3A-1BCE1908C82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9A57A743-FE84-4554-8AB8-3AC2D523E8F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0500D0CB-C141-43A4-BC98-5C5E6408FC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855CB7F7-87F1-4673-9975-75C855D930D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49FB3225-9600-446F-82A6-1779817D590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6495D82-468B-4A2F-8FB4-3D21FB986FD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61E4569E-F320-4099-A18D-EDA1A986A6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9D7FDABE-5FAC-432D-897A-A17EFB95FC3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AC858BA1-7004-43FE-9721-62BD8A479D8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E1D66D49-9D13-493F-AA6B-1FC1D0B47D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798C2756-7210-4605-B41F-97C1711E175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B52924C2-F217-4305-9FF9-AB4E1B9EB81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C2517D1C-804C-4CB1-9D14-8EEB8AF0FF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10A8AC5-34FD-46C0-9098-EAAB367FCA8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C17A956-AA6E-4928-A2EB-208EFE940B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65FCC21-E72E-478F-A61A-AA0B9FADFBE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03EDB3E-6D4E-453A-8F38-2B5BC633A2A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FBA1197-9269-4D30-A101-81E6998031B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1FC5D8C-8542-4D6A-A9E8-E6279184053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8" name="รูปภาพ 117">
            <a:hlinkClick r:id="rId10" action="ppaction://hlinksldjump"/>
            <a:extLst>
              <a:ext uri="{FF2B5EF4-FFF2-40B4-BE49-F238E27FC236}">
                <a16:creationId xmlns:a16="http://schemas.microsoft.com/office/drawing/2014/main" id="{EDD0D69E-C6C4-41A2-99E3-8675A56EFC7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475481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118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5407232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๕๙๐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143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3003341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๔๒๙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718869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637160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AFA1F982-4B58-4692-91F2-DD8232C0A88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D9DE7CF7-8105-462B-B401-93F15979B66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3011528A-2328-4049-9102-A81235C409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ABBC7455-54E5-42B6-8824-425A05B5B7D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F8A721B9-9A81-4E19-ABDD-B0A26F28AF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4AD5E3C8-D6DF-454F-8A10-0C99CE3489C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D4776936-FD97-448C-B9C1-9D30D3342E0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275C2B4A-CBB7-4FFF-BC30-4CE819FCB5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2DD6A030-2F7C-4778-B938-B5CFAA4F08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47035BFD-B1B6-4056-8C61-903E648C1CC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8962D668-EE87-4F46-8F9F-22EC7BC537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F935C508-E762-4725-A419-7105FB2299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667ABEF3-414D-4CCC-A0AD-94E523608F3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8EA28077-735D-48A8-8CEF-1AF0999D0F6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E14DB301-4319-42E4-984E-9FBA68EEAF3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7F82DBDC-F37A-4FAA-82D0-DEEDA5D6066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FD83215-79A8-4E0A-8974-71D4DADCE16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E1C50E26-2953-4EBB-ACB4-61FD4581B3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5F93701C-1D62-447F-8083-9057AC0F3FE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0FBB9DBC-9392-4D37-800F-DC5D76DF3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F671CF12-DCE7-4A75-9D30-21E6D2CBDB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D2AB66C4-2B5B-481B-8E15-F5E24AA9AD1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422B675-5223-4AE3-B056-AF8CD872EF6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ED5191E-DB68-40A1-894A-3A63010F997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69F3F44-3146-448B-B18F-86569AAE48A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BE93EB8-7A93-4CBA-8AA0-21E346CDAEC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C7BDAD3-9562-4034-883D-728F14656D4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3" name="รูปภาพ 122">
            <a:hlinkClick r:id="rId10" action="ppaction://hlinksldjump"/>
            <a:extLst>
              <a:ext uri="{FF2B5EF4-FFF2-40B4-BE49-F238E27FC236}">
                <a16:creationId xmlns:a16="http://schemas.microsoft.com/office/drawing/2014/main" id="{B55D29AD-383A-4C12-AE8D-DABFCECA539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331424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121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2323166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๙๖๘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464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6114516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๙๒๘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391071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671667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58765C5C-2DE1-4700-86C5-480795B5640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4F24EFCC-5622-4EC6-B77F-A710CBD8EED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9D627ED9-E5AB-4067-AD22-CEC45BED4F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566E7F4A-FAF5-43D2-BF79-1073338BD18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944A7E83-318E-4837-A626-F6121A7888D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8A81F90C-CCD5-4267-B6DD-1FD317ED23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309E200B-EE1D-4060-A5AF-F80141DE3B7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A05EDE59-53C2-405D-9061-97F902D6DA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48D751B6-13E8-4D98-9A67-B651262E34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2F4DD649-31A2-45CB-B786-6DC7453C231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88361044-0C0A-4937-A2E3-6E129FF218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2E6FA50B-0E3F-4EE0-AF70-B18441688A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3E3D77-0AE8-4279-8A0C-879A82F53FB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8F27BA7A-9DD4-4D63-A691-2FAF70F2B1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AFBE7D86-0ABD-44B2-A96D-1C2B41AF725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6B035E97-D0CD-4431-BAF5-BAB91FF40E9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5B294271-8677-4582-B72D-3E8FB1D804B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203E76A6-CF26-489B-A800-0A4ACFDE37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CEC833D8-3264-457A-A219-93DAC9AD1F9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135D26F4-6D46-4B3E-89AD-BA6616A64C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2E3517A4-B9AB-4EAB-B3E8-01678A9392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C264FB3-CFA9-44BF-9738-5C300BC7B23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A31C16A-DC28-49C3-BA30-A1448B3AE95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0ED0E7C-F3BB-43EA-9E11-A36F0BAD9CE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AF13BAB-F950-4510-B9A6-F4E65BA5475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E71E8E6-7014-47AE-9A51-4661DE8CD89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A095783-0E80-4D0B-8507-CA462F39AAC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3" name="รูปภาพ 122">
            <a:hlinkClick r:id="rId10" action="ppaction://hlinksldjump"/>
            <a:extLst>
              <a:ext uri="{FF2B5EF4-FFF2-40B4-BE49-F238E27FC236}">
                <a16:creationId xmlns:a16="http://schemas.microsoft.com/office/drawing/2014/main" id="{0845BFBD-D9B7-48BD-A226-9B097B2B5EBE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98207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113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6011734"/>
              </p:ext>
            </p:extLst>
          </p:nvPr>
        </p:nvGraphicFramePr>
        <p:xfrm>
          <a:off x="3337731" y="308444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๖๗๘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108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458820"/>
              </p:ext>
            </p:extLst>
          </p:nvPr>
        </p:nvGraphicFramePr>
        <p:xfrm>
          <a:off x="8604313" y="3087353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๙๗๒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718869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990840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D093F2A2-DB14-4D5B-A41D-557EB361E25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B14FDD03-2672-4DC9-B7A1-C963554B7BF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7E2B9359-0186-4954-AF85-CA1554BC52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EA86D221-0EAF-4BA2-8D3E-722C0E905BD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029D3223-4FCB-4A21-B40D-9D4D04D9B9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164D02F6-A9A0-4817-9C8F-B70FDE9C602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69039BCD-EE82-48AC-B8F8-88ECBED1B77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829E4A25-CEE3-4C0B-BD43-2054E4C17EC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399AFE5F-D6B1-4751-A3E1-91430E02A6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5AC6CAC4-6C2B-4A7F-96F7-0E4D315F228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BCABA581-6913-48EF-9A6E-1B4F693C53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82ABC9A5-7A4D-4ADD-813B-A0AD3F3C56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372FD48C-CC62-437E-BF91-1263F462F4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7A7AC82E-EF1E-4CD5-8BAB-86598565B4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CCDD3B0E-D4AA-4672-8792-9AFB5BA8D9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81E504C1-A97A-4998-BCE7-1AE0FC90674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B2B6F4BA-D0DB-4CC1-BFC8-F08600EED01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BE26D954-D4B7-4F06-AF33-D383DD463C7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536D6A1E-7CA6-41E2-A01A-3B04E060E86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B607F1AE-46DA-4AC3-B6DA-CC6E4936EC3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6B0451DE-B16B-462B-A83D-5363A3D5B1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A7D78D5-DBBD-4BB6-9B8C-B88D9790749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65240803-DF91-4F47-99EF-05E850EC532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EB27337-D551-4C09-B0A0-581E6A5D7A8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8538648-524B-441C-BE51-76BA8359B17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9BCC9B8-1F4E-4406-A7F9-DFE813236F7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AE9AA1D-DD85-48EE-8942-9103123251F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3" name="รูปภาพ 122">
            <a:hlinkClick r:id="rId10" action="ppaction://hlinksldjump"/>
            <a:extLst>
              <a:ext uri="{FF2B5EF4-FFF2-40B4-BE49-F238E27FC236}">
                <a16:creationId xmlns:a16="http://schemas.microsoft.com/office/drawing/2014/main" id="{58D51EA2-961E-4CDA-9DD4-6B6064D3F3B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08115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สี่เหลี่ยมผืนผ้า: มุมมน 210">
            <a:extLst>
              <a:ext uri="{FF2B5EF4-FFF2-40B4-BE49-F238E27FC236}">
                <a16:creationId xmlns:a16="http://schemas.microsoft.com/office/drawing/2014/main" id="{0B2BE590-9AFA-4DC3-A9A2-B8C2C35102F7}"/>
              </a:ext>
            </a:extLst>
          </p:cNvPr>
          <p:cNvSpPr/>
          <p:nvPr/>
        </p:nvSpPr>
        <p:spPr>
          <a:xfrm rot="16971442">
            <a:off x="3560279" y="1171012"/>
            <a:ext cx="336341" cy="2376244"/>
          </a:xfrm>
          <a:prstGeom prst="roundRect">
            <a:avLst/>
          </a:prstGeom>
          <a:solidFill>
            <a:srgbClr val="D9E8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2" name="สี่เหลี่ยมผืนผ้า: มุมมน 171">
            <a:extLst>
              <a:ext uri="{FF2B5EF4-FFF2-40B4-BE49-F238E27FC236}">
                <a16:creationId xmlns:a16="http://schemas.microsoft.com/office/drawing/2014/main" id="{56A44F89-F10C-44A4-A377-5F410FD88EF2}"/>
              </a:ext>
            </a:extLst>
          </p:cNvPr>
          <p:cNvSpPr/>
          <p:nvPr/>
        </p:nvSpPr>
        <p:spPr>
          <a:xfrm rot="17760749">
            <a:off x="4040017" y="1589551"/>
            <a:ext cx="336341" cy="1498882"/>
          </a:xfrm>
          <a:prstGeom prst="roundRect">
            <a:avLst/>
          </a:prstGeom>
          <a:solidFill>
            <a:srgbClr val="EBD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5" name="สี่เหลี่ยมผืนผ้า: มุมมน 84">
            <a:extLst>
              <a:ext uri="{FF2B5EF4-FFF2-40B4-BE49-F238E27FC236}">
                <a16:creationId xmlns:a16="http://schemas.microsoft.com/office/drawing/2014/main" id="{91699C7E-56C2-4629-9E47-F2F1FC8495EC}"/>
              </a:ext>
            </a:extLst>
          </p:cNvPr>
          <p:cNvSpPr/>
          <p:nvPr/>
        </p:nvSpPr>
        <p:spPr>
          <a:xfrm>
            <a:off x="4557491" y="1937678"/>
            <a:ext cx="336341" cy="756000"/>
          </a:xfrm>
          <a:prstGeom prst="roundRect">
            <a:avLst/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pic>
        <p:nvPicPr>
          <p:cNvPr id="2" name="รูปภาพ 1">
            <a:extLst>
              <a:ext uri="{FF2B5EF4-FFF2-40B4-BE49-F238E27FC236}">
                <a16:creationId xmlns:a16="http://schemas.microsoft.com/office/drawing/2014/main" id="{9F5C8599-B2B9-4641-A7AD-EF11A87B73D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763357">
            <a:off x="1777398" y="3384072"/>
            <a:ext cx="3367025" cy="2845338"/>
          </a:xfrm>
          <a:prstGeom prst="rect">
            <a:avLst/>
          </a:prstGeom>
        </p:spPr>
      </p:pic>
      <p:cxnSp>
        <p:nvCxnSpPr>
          <p:cNvPr id="114" name="ตัวเชื่อมต่อตรง 113">
            <a:extLst>
              <a:ext uri="{FF2B5EF4-FFF2-40B4-BE49-F238E27FC236}">
                <a16:creationId xmlns:a16="http://schemas.microsoft.com/office/drawing/2014/main" id="{1D050AB7-3108-421B-A322-63A30A08EEAD}"/>
              </a:ext>
            </a:extLst>
          </p:cNvPr>
          <p:cNvCxnSpPr/>
          <p:nvPr/>
        </p:nvCxnSpPr>
        <p:spPr>
          <a:xfrm>
            <a:off x="1678600" y="2695904"/>
            <a:ext cx="3204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03A9769C-3C7A-4425-ABE9-59CF341EE67D}"/>
              </a:ext>
            </a:extLst>
          </p:cNvPr>
          <p:cNvGrpSpPr/>
          <p:nvPr/>
        </p:nvGrpSpPr>
        <p:grpSpPr>
          <a:xfrm>
            <a:off x="1669724" y="3162999"/>
            <a:ext cx="3204000" cy="20131"/>
            <a:chOff x="1764604" y="5115751"/>
            <a:chExt cx="2935229" cy="20131"/>
          </a:xfrm>
        </p:grpSpPr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0777274E-C8C0-468F-B8AB-4E629D162D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AC77C6DC-2678-4D17-BB24-07BDA0DA327E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A2DAF805-D6DE-457C-B7C4-74A96BA3FFF7}"/>
              </a:ext>
            </a:extLst>
          </p:cNvPr>
          <p:cNvSpPr txBox="1"/>
          <p:nvPr/>
        </p:nvSpPr>
        <p:spPr>
          <a:xfrm>
            <a:off x="4885797" y="2078770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6A3190F-BE43-4879-BA7A-C0FC90414819}"/>
              </a:ext>
            </a:extLst>
          </p:cNvPr>
          <p:cNvGrpSpPr/>
          <p:nvPr/>
        </p:nvGrpSpPr>
        <p:grpSpPr>
          <a:xfrm>
            <a:off x="5950444" y="408313"/>
            <a:ext cx="5074117" cy="2040197"/>
            <a:chOff x="1610207" y="3654841"/>
            <a:chExt cx="5074117" cy="2040197"/>
          </a:xfrm>
        </p:grpSpPr>
        <p:sp>
          <p:nvSpPr>
            <p:cNvPr id="161" name="Google Shape;4711;p51">
              <a:extLst>
                <a:ext uri="{FF2B5EF4-FFF2-40B4-BE49-F238E27FC236}">
                  <a16:creationId xmlns:a16="http://schemas.microsoft.com/office/drawing/2014/main" id="{EC658253-E07B-404A-8B7C-C7E3360EC145}"/>
                </a:ext>
              </a:extLst>
            </p:cNvPr>
            <p:cNvSpPr/>
            <p:nvPr/>
          </p:nvSpPr>
          <p:spPr>
            <a:xfrm>
              <a:off x="1658003" y="4103632"/>
              <a:ext cx="5026321" cy="1591406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42;p61">
              <a:extLst>
                <a:ext uri="{FF2B5EF4-FFF2-40B4-BE49-F238E27FC236}">
                  <a16:creationId xmlns:a16="http://schemas.microsoft.com/office/drawing/2014/main" id="{D9F8E701-C791-49BC-9B0F-62B7971BD865}"/>
                </a:ext>
              </a:extLst>
            </p:cNvPr>
            <p:cNvSpPr txBox="1"/>
            <p:nvPr/>
          </p:nvSpPr>
          <p:spPr>
            <a:xfrm>
              <a:off x="1741178" y="4849925"/>
              <a:ext cx="485993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1 หน่วย ได้ 5 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5 ในหลักหน่วย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64" name="Google Shape;4730;p51">
              <a:extLst>
                <a:ext uri="{FF2B5EF4-FFF2-40B4-BE49-F238E27FC236}">
                  <a16:creationId xmlns:a16="http://schemas.microsoft.com/office/drawing/2014/main" id="{4F59405D-6990-4E6A-8622-5AD727ABD788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42;p61">
              <a:extLst>
                <a:ext uri="{FF2B5EF4-FFF2-40B4-BE49-F238E27FC236}">
                  <a16:creationId xmlns:a16="http://schemas.microsoft.com/office/drawing/2014/main" id="{473CABED-302E-48FA-B7AA-51136D505E67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1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E2690E86-527A-45F9-8C48-3B27A734AED6}"/>
              </a:ext>
            </a:extLst>
          </p:cNvPr>
          <p:cNvSpPr txBox="1"/>
          <p:nvPr/>
        </p:nvSpPr>
        <p:spPr>
          <a:xfrm>
            <a:off x="4550999" y="2803348"/>
            <a:ext cx="334800" cy="342000"/>
          </a:xfrm>
          <a:prstGeom prst="roundRect">
            <a:avLst/>
          </a:prstGeom>
          <a:solidFill>
            <a:srgbClr val="FFDDEA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B801D712-2251-44BE-A7EF-A88E49B26A93}"/>
              </a:ext>
            </a:extLst>
          </p:cNvPr>
          <p:cNvGrpSpPr/>
          <p:nvPr/>
        </p:nvGrpSpPr>
        <p:grpSpPr>
          <a:xfrm>
            <a:off x="5942579" y="2291106"/>
            <a:ext cx="5073395" cy="2040197"/>
            <a:chOff x="1610207" y="3654841"/>
            <a:chExt cx="5073395" cy="2040197"/>
          </a:xfrm>
        </p:grpSpPr>
        <p:sp>
          <p:nvSpPr>
            <p:cNvPr id="168" name="Google Shape;4711;p51">
              <a:extLst>
                <a:ext uri="{FF2B5EF4-FFF2-40B4-BE49-F238E27FC236}">
                  <a16:creationId xmlns:a16="http://schemas.microsoft.com/office/drawing/2014/main" id="{9B0B2560-9040-4455-B867-255220221B7A}"/>
                </a:ext>
              </a:extLst>
            </p:cNvPr>
            <p:cNvSpPr/>
            <p:nvPr/>
          </p:nvSpPr>
          <p:spPr>
            <a:xfrm>
              <a:off x="1658002" y="4103632"/>
              <a:ext cx="5025600" cy="1591406"/>
            </a:xfrm>
            <a:prstGeom prst="rect">
              <a:avLst/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3842;p61">
              <a:extLst>
                <a:ext uri="{FF2B5EF4-FFF2-40B4-BE49-F238E27FC236}">
                  <a16:creationId xmlns:a16="http://schemas.microsoft.com/office/drawing/2014/main" id="{2CCE6637-8305-453D-AE55-91CEEDCA9C3C}"/>
                </a:ext>
              </a:extLst>
            </p:cNvPr>
            <p:cNvSpPr txBox="1"/>
            <p:nvPr/>
          </p:nvSpPr>
          <p:spPr>
            <a:xfrm>
              <a:off x="1710260" y="4849925"/>
              <a:ext cx="4933225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7 สิบ ได้ 35 สิบ หรือ 3 ร้อยกับ 5 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ในหลักสิบ และทด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ในหลักร้อย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70" name="Google Shape;4730;p51">
              <a:extLst>
                <a:ext uri="{FF2B5EF4-FFF2-40B4-BE49-F238E27FC236}">
                  <a16:creationId xmlns:a16="http://schemas.microsoft.com/office/drawing/2014/main" id="{505D8197-913F-4C67-8820-46A2DA907BB4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C588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3842;p61">
              <a:extLst>
                <a:ext uri="{FF2B5EF4-FFF2-40B4-BE49-F238E27FC236}">
                  <a16:creationId xmlns:a16="http://schemas.microsoft.com/office/drawing/2014/main" id="{7E2F796B-2603-41F7-85CF-22B3A4198550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EDC23B90-6A21-41CC-AAB7-B467271D7AD9}"/>
              </a:ext>
            </a:extLst>
          </p:cNvPr>
          <p:cNvGrpSpPr/>
          <p:nvPr/>
        </p:nvGrpSpPr>
        <p:grpSpPr>
          <a:xfrm>
            <a:off x="5959071" y="4153382"/>
            <a:ext cx="5073395" cy="2040197"/>
            <a:chOff x="1610207" y="3654841"/>
            <a:chExt cx="5073395" cy="2040197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658002" y="4103632"/>
              <a:ext cx="5025600" cy="1591406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3842;p61">
              <a:extLst>
                <a:ext uri="{FF2B5EF4-FFF2-40B4-BE49-F238E27FC236}">
                  <a16:creationId xmlns:a16="http://schemas.microsoft.com/office/drawing/2014/main" id="{5CBC256A-875B-41CD-B4EB-616B20DBFDA8}"/>
                </a:ext>
              </a:extLst>
            </p:cNvPr>
            <p:cNvSpPr txBox="1"/>
            <p:nvPr/>
          </p:nvSpPr>
          <p:spPr>
            <a:xfrm>
              <a:off x="1715301" y="4668771"/>
              <a:ext cx="49320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1346200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คูณในหลักร้อย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 คูณ 4 ร้อย ได้ 20 ร้อย รวมกับที่ทดอีก 3 ร้อย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เป็น 23 ร้อย หรือ 2 พัน กับ 3 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3 ในหลักร้อย และ 2 ในหลักพัน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84" name="Google Shape;4730;p51">
              <a:extLst>
                <a:ext uri="{FF2B5EF4-FFF2-40B4-BE49-F238E27FC236}">
                  <a16:creationId xmlns:a16="http://schemas.microsoft.com/office/drawing/2014/main" id="{EA8D1125-0A72-48BF-942A-3DA7A012F1FD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ADCC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14CCF4FD-DAC6-44E3-8CB9-73B9E2171242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269F843F-2FF8-4501-8EBE-338B5D0F45D7}"/>
              </a:ext>
            </a:extLst>
          </p:cNvPr>
          <p:cNvGrpSpPr/>
          <p:nvPr/>
        </p:nvGrpSpPr>
        <p:grpSpPr>
          <a:xfrm>
            <a:off x="1043064" y="752714"/>
            <a:ext cx="4003394" cy="457680"/>
            <a:chOff x="1043064" y="752714"/>
            <a:chExt cx="4003394" cy="457680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043064" y="752714"/>
              <a:ext cx="4003394" cy="457680"/>
              <a:chOff x="3558882" y="4011427"/>
              <a:chExt cx="1944526" cy="111417"/>
            </a:xfrm>
          </p:grpSpPr>
          <p:sp>
            <p:nvSpPr>
              <p:cNvPr id="49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5400000" flipH="1">
                <a:off x="4529301" y="3148736"/>
                <a:ext cx="111416" cy="183679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142735" y="782738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7DAEB3F5-10D7-4B54-A114-BB7DC0007342}"/>
                </a:ext>
              </a:extLst>
            </p:cNvPr>
            <p:cNvSpPr txBox="1"/>
            <p:nvPr/>
          </p:nvSpPr>
          <p:spPr>
            <a:xfrm>
              <a:off x="2549757" y="786406"/>
              <a:ext cx="21526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471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98011EEA-49B3-484E-B850-6912F608ADD7}"/>
              </a:ext>
            </a:extLst>
          </p:cNvPr>
          <p:cNvSpPr txBox="1"/>
          <p:nvPr/>
        </p:nvSpPr>
        <p:spPr>
          <a:xfrm>
            <a:off x="3585770" y="2802574"/>
            <a:ext cx="334800" cy="342000"/>
          </a:xfrm>
          <a:prstGeom prst="roundRect">
            <a:avLst/>
          </a:prstGeom>
          <a:solidFill>
            <a:srgbClr val="EBD6F6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0E67C3DB-13ED-4700-867C-C3A3282BEADD}"/>
              </a:ext>
            </a:extLst>
          </p:cNvPr>
          <p:cNvSpPr txBox="1"/>
          <p:nvPr/>
        </p:nvSpPr>
        <p:spPr>
          <a:xfrm>
            <a:off x="2602679" y="2803348"/>
            <a:ext cx="334800" cy="342000"/>
          </a:xfrm>
          <a:prstGeom prst="roundRect">
            <a:avLst/>
          </a:prstGeom>
          <a:solidFill>
            <a:srgbClr val="D9E8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9" name="Google Shape;3489;p71">
            <a:extLst>
              <a:ext uri="{FF2B5EF4-FFF2-40B4-BE49-F238E27FC236}">
                <a16:creationId xmlns:a16="http://schemas.microsoft.com/office/drawing/2014/main" id="{D76C349A-0C5F-457E-BFA4-1C5C28831C38}"/>
              </a:ext>
            </a:extLst>
          </p:cNvPr>
          <p:cNvSpPr/>
          <p:nvPr/>
        </p:nvSpPr>
        <p:spPr>
          <a:xfrm>
            <a:off x="2360567" y="4092744"/>
            <a:ext cx="2073373" cy="1771119"/>
          </a:xfrm>
          <a:custGeom>
            <a:avLst/>
            <a:gdLst/>
            <a:ahLst/>
            <a:cxnLst/>
            <a:rect l="l" t="t" r="r" b="b"/>
            <a:pathLst>
              <a:path w="39396" h="51705" extrusionOk="0">
                <a:moveTo>
                  <a:pt x="1568" y="1"/>
                </a:moveTo>
                <a:cubicBezTo>
                  <a:pt x="701" y="1"/>
                  <a:pt x="1" y="701"/>
                  <a:pt x="1" y="1569"/>
                </a:cubicBezTo>
                <a:lnTo>
                  <a:pt x="1" y="50137"/>
                </a:lnTo>
                <a:cubicBezTo>
                  <a:pt x="1" y="51004"/>
                  <a:pt x="701" y="51705"/>
                  <a:pt x="1568" y="51705"/>
                </a:cubicBezTo>
                <a:lnTo>
                  <a:pt x="37828" y="51705"/>
                </a:lnTo>
                <a:cubicBezTo>
                  <a:pt x="38695" y="51705"/>
                  <a:pt x="39395" y="51004"/>
                  <a:pt x="39395" y="50137"/>
                </a:cubicBezTo>
                <a:lnTo>
                  <a:pt x="39395" y="1569"/>
                </a:lnTo>
                <a:cubicBezTo>
                  <a:pt x="39395" y="701"/>
                  <a:pt x="38695" y="1"/>
                  <a:pt x="3782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0" name="Google Shape;1515;p54">
            <a:extLst>
              <a:ext uri="{FF2B5EF4-FFF2-40B4-BE49-F238E27FC236}">
                <a16:creationId xmlns:a16="http://schemas.microsoft.com/office/drawing/2014/main" id="{A8867D6E-CA53-4010-AE2C-01D1B3CF495F}"/>
              </a:ext>
            </a:extLst>
          </p:cNvPr>
          <p:cNvGrpSpPr/>
          <p:nvPr/>
        </p:nvGrpSpPr>
        <p:grpSpPr>
          <a:xfrm rot="924021" flipV="1">
            <a:off x="1480819" y="3331168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1" name="Google Shape;1516;p54">
              <a:extLst>
                <a:ext uri="{FF2B5EF4-FFF2-40B4-BE49-F238E27FC236}">
                  <a16:creationId xmlns:a16="http://schemas.microsoft.com/office/drawing/2014/main" id="{FBAA336A-D742-438D-B771-E806F41A0FA6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1517;p54">
              <a:extLst>
                <a:ext uri="{FF2B5EF4-FFF2-40B4-BE49-F238E27FC236}">
                  <a16:creationId xmlns:a16="http://schemas.microsoft.com/office/drawing/2014/main" id="{C0B6ED42-1469-4E9C-9977-15470921A306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63" name="ตาราง 3">
            <a:extLst>
              <a:ext uri="{FF2B5EF4-FFF2-40B4-BE49-F238E27FC236}">
                <a16:creationId xmlns:a16="http://schemas.microsoft.com/office/drawing/2014/main" id="{1CBD0230-3A67-46B3-AB03-A279D682B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603168"/>
              </p:ext>
            </p:extLst>
          </p:nvPr>
        </p:nvGraphicFramePr>
        <p:xfrm>
          <a:off x="3201274" y="4232612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1735093086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26B4F95E-FFA7-4641-83CB-2DECE0E84931}"/>
              </a:ext>
            </a:extLst>
          </p:cNvPr>
          <p:cNvSpPr txBox="1"/>
          <p:nvPr/>
        </p:nvSpPr>
        <p:spPr>
          <a:xfrm>
            <a:off x="4100389" y="4396466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B2BC22D6-C275-4D17-9A4B-B8F42F597A0D}"/>
              </a:ext>
            </a:extLst>
          </p:cNvPr>
          <p:cNvGrpSpPr/>
          <p:nvPr/>
        </p:nvGrpSpPr>
        <p:grpSpPr>
          <a:xfrm>
            <a:off x="3305910" y="4964578"/>
            <a:ext cx="864000" cy="451744"/>
            <a:chOff x="6755075" y="4085228"/>
            <a:chExt cx="3460691" cy="451744"/>
          </a:xfrm>
        </p:grpSpPr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BC58D081-A2F0-4320-BEB1-4BA3C5D0D98B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" name="กลุ่ม 66">
              <a:extLst>
                <a:ext uri="{FF2B5EF4-FFF2-40B4-BE49-F238E27FC236}">
                  <a16:creationId xmlns:a16="http://schemas.microsoft.com/office/drawing/2014/main" id="{AFF1BC83-A786-42E5-9BAB-BABB7C3130E8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68" name="ตัวเชื่อมต่อตรง 67">
                <a:extLst>
                  <a:ext uri="{FF2B5EF4-FFF2-40B4-BE49-F238E27FC236}">
                    <a16:creationId xmlns:a16="http://schemas.microsoft.com/office/drawing/2014/main" id="{31BC0A8D-8B7B-4983-AF7B-95D3374322D5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ตัวเชื่อมต่อตรง 68">
                <a:extLst>
                  <a:ext uri="{FF2B5EF4-FFF2-40B4-BE49-F238E27FC236}">
                    <a16:creationId xmlns:a16="http://schemas.microsoft.com/office/drawing/2014/main" id="{1D745918-3920-4C05-A7A5-28E8A0C0A2FC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9FCF55FE-9B33-4290-8C38-BFC01CB2E53A}"/>
              </a:ext>
            </a:extLst>
          </p:cNvPr>
          <p:cNvSpPr txBox="1"/>
          <p:nvPr/>
        </p:nvSpPr>
        <p:spPr>
          <a:xfrm>
            <a:off x="2360567" y="3693722"/>
            <a:ext cx="21346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แสดงวิธีหาผลคูณ ดังนี้</a:t>
            </a: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7F5CD277-9CB6-4B22-9C25-B87CDF24A6BC}"/>
              </a:ext>
            </a:extLst>
          </p:cNvPr>
          <p:cNvSpPr txBox="1"/>
          <p:nvPr/>
        </p:nvSpPr>
        <p:spPr>
          <a:xfrm>
            <a:off x="2372459" y="4183496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2" name="กล่องข้อความ 141">
            <a:extLst>
              <a:ext uri="{FF2B5EF4-FFF2-40B4-BE49-F238E27FC236}">
                <a16:creationId xmlns:a16="http://schemas.microsoft.com/office/drawing/2014/main" id="{B7F8473F-5E9C-4428-8C72-08903BFE70C9}"/>
              </a:ext>
            </a:extLst>
          </p:cNvPr>
          <p:cNvSpPr txBox="1"/>
          <p:nvPr/>
        </p:nvSpPr>
        <p:spPr>
          <a:xfrm>
            <a:off x="2415430" y="5462382"/>
            <a:ext cx="15728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 ๒,๓๕๕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F24ED6D5-E7E2-4659-84DE-2DFBD1CF4199}"/>
              </a:ext>
            </a:extLst>
          </p:cNvPr>
          <p:cNvSpPr txBox="1"/>
          <p:nvPr/>
        </p:nvSpPr>
        <p:spPr>
          <a:xfrm>
            <a:off x="2635832" y="175301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EA809F58-D695-4558-8AC3-88E4AC44D54A}"/>
              </a:ext>
            </a:extLst>
          </p:cNvPr>
          <p:cNvSpPr txBox="1"/>
          <p:nvPr/>
        </p:nvSpPr>
        <p:spPr>
          <a:xfrm>
            <a:off x="3469118" y="407889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C6A4524E-1601-4EB1-8ABC-597B5C2C8448}"/>
              </a:ext>
            </a:extLst>
          </p:cNvPr>
          <p:cNvSpPr txBox="1"/>
          <p:nvPr/>
        </p:nvSpPr>
        <p:spPr>
          <a:xfrm>
            <a:off x="1646222" y="2806288"/>
            <a:ext cx="334800" cy="342000"/>
          </a:xfrm>
          <a:prstGeom prst="roundRect">
            <a:avLst/>
          </a:prstGeom>
          <a:solidFill>
            <a:srgbClr val="D9E8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B79626FF-58B8-486D-9CAF-52CE8B74985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F49DED-E924-42A7-ADB8-B5AD1C2ECF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17D4A131-00A3-4609-963E-6B8D2C984A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11B74332-3844-4AD2-94D5-204A6729BFF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14833222-6FFB-4823-A39D-E0348143F1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0936DA84-499A-4E55-A327-AE68DF03713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0086A167-5DE4-4661-A04D-A7B69F8D06D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DCDDA9D5-F775-491D-8D34-678FCAB75F5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A3677F16-0200-46B7-BCAF-FC277648FD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43C1748E-A2D9-43C6-AF11-CCED8E6EC94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2ABB0DF1-A513-4872-9ECD-A116ECD8735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B29C247F-03DF-4605-82DD-B64143E52F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CCCEDAA5-CECE-4006-84CC-EB586626898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FB81E979-3B5C-49E2-AE6E-502C05B9371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30C64488-1699-47C8-AC65-DBBBB11C0B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8C15C3E9-0567-416A-8F29-D7519715B12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5EADC361-B3E0-45DB-9708-D68A95854C0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1321F5D1-1EEC-4A80-B1E1-02AE8167E14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6F5555FB-BD4D-4A51-BCBE-5E495B2635F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5D9B2781-21E1-4E32-A30B-220EF5730E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BCDA311-C8E7-44CA-9636-4FD2CF985B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EC86272-4FD3-46E3-B7FB-69F158A7E19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213C15E-530B-4CE5-8911-6FC76388549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757175C-7986-48E0-A736-01C0A524620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65B9351-F0BC-4CAA-9D4F-0881696350B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B3E2CC-7934-4766-97B0-002D145BF0B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95B16ED-A5A8-44BB-97AF-2A7B2EC9F93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9" name="รูปภาพ 98">
            <a:hlinkClick r:id="rId11" action="ppaction://hlinksldjump"/>
            <a:extLst>
              <a:ext uri="{FF2B5EF4-FFF2-40B4-BE49-F238E27FC236}">
                <a16:creationId xmlns:a16="http://schemas.microsoft.com/office/drawing/2014/main" id="{28BBE67F-9C4F-48D1-A4CC-392315843646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D382CF7E-0D50-4889-95E2-A0D56C7F87AC}"/>
              </a:ext>
            </a:extLst>
          </p:cNvPr>
          <p:cNvSpPr txBox="1"/>
          <p:nvPr/>
        </p:nvSpPr>
        <p:spPr>
          <a:xfrm>
            <a:off x="4553262" y="2758147"/>
            <a:ext cx="335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6071EEC5-B479-46A8-B795-C9FC3972E098}"/>
              </a:ext>
            </a:extLst>
          </p:cNvPr>
          <p:cNvSpPr txBox="1"/>
          <p:nvPr/>
        </p:nvSpPr>
        <p:spPr>
          <a:xfrm>
            <a:off x="3592428" y="2756209"/>
            <a:ext cx="335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</a:p>
        </p:txBody>
      </p:sp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29A20330-C447-44E7-BF60-13C7409EC732}"/>
              </a:ext>
            </a:extLst>
          </p:cNvPr>
          <p:cNvSpPr txBox="1"/>
          <p:nvPr/>
        </p:nvSpPr>
        <p:spPr>
          <a:xfrm>
            <a:off x="2610602" y="2770666"/>
            <a:ext cx="32092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</a:p>
        </p:txBody>
      </p:sp>
      <p:sp>
        <p:nvSpPr>
          <p:cNvPr id="102" name="กล่องข้อความ 101">
            <a:extLst>
              <a:ext uri="{FF2B5EF4-FFF2-40B4-BE49-F238E27FC236}">
                <a16:creationId xmlns:a16="http://schemas.microsoft.com/office/drawing/2014/main" id="{36866833-5B7B-4A6D-A28E-2C3E3176C043}"/>
              </a:ext>
            </a:extLst>
          </p:cNvPr>
          <p:cNvSpPr txBox="1"/>
          <p:nvPr/>
        </p:nvSpPr>
        <p:spPr>
          <a:xfrm>
            <a:off x="1660113" y="2762301"/>
            <a:ext cx="3241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</a:p>
        </p:txBody>
      </p:sp>
      <p:graphicFrame>
        <p:nvGraphicFramePr>
          <p:cNvPr id="87" name="ตาราง 3">
            <a:extLst>
              <a:ext uri="{FF2B5EF4-FFF2-40B4-BE49-F238E27FC236}">
                <a16:creationId xmlns:a16="http://schemas.microsoft.com/office/drawing/2014/main" id="{126F6763-58F2-4175-A225-2BC3EF31AC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4598374"/>
              </p:ext>
            </p:extLst>
          </p:nvPr>
        </p:nvGraphicFramePr>
        <p:xfrm>
          <a:off x="1274149" y="1452334"/>
          <a:ext cx="3953460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8365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88365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9883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88365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347984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25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75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7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75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5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25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75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500"/>
                            </p:stCondLst>
                            <p:childTnLst>
                              <p:par>
                                <p:cTn id="9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" grpId="0" animBg="1"/>
      <p:bldP spid="172" grpId="0" animBg="1"/>
      <p:bldP spid="85" grpId="0" animBg="1"/>
      <p:bldP spid="139" grpId="0"/>
      <p:bldP spid="166" grpId="0" animBg="1"/>
      <p:bldP spid="54" grpId="0" animBg="1"/>
      <p:bldP spid="55" grpId="0" animBg="1"/>
      <p:bldP spid="59" grpId="0" animBg="1"/>
      <p:bldP spid="64" grpId="0"/>
      <p:bldP spid="70" grpId="0"/>
      <p:bldP spid="141" grpId="0"/>
      <p:bldP spid="142" grpId="0"/>
      <p:bldP spid="53" grpId="0"/>
      <p:bldP spid="56" grpId="0"/>
      <p:bldP spid="57" grpId="0" animBg="1"/>
      <p:bldP spid="4" grpId="0"/>
      <p:bldP spid="100" grpId="0"/>
      <p:bldP spid="101" grpId="0"/>
      <p:bldP spid="10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321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643887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๒,๕๖๘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6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331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9030823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๑,๙๘๖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623982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870073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8BDCBA31-36B4-4F1E-9F64-3B569E257B6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C214C9B9-EB08-4FF7-A0DC-4DE6DFEE83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B1D8DB52-D972-4E07-9E46-4563AC9075E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E5A8961B-5C07-4E40-A6F0-D6772FCBEEA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9C673D30-8829-483C-B903-D4FF16E824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E87A1C4F-DB3B-43CC-B22E-860232D505A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E216793D-D6FE-48B3-AE8E-B4D762210C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566AD918-DB0B-4C36-BF79-967E0A6BD9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1CF2CC61-9124-4F89-B04A-EEF4EDF6D1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377B8148-9C99-482F-B009-1C21CF96A39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AB99C71-F4AF-4231-A38C-5D68A2D4DF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D733C27E-D103-450F-9CFB-0E8604D9E5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5D49FB7E-BE45-4CD6-953D-C708DB4C3CD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B0E649E-3A1E-4CDA-8EFA-305A18BAC11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615609A-1A32-4CFB-AE26-510D9C39F2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89F0D634-A8FD-4846-8573-F96A696316D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C0C2E5DF-9A85-4D70-AC54-6FEB23E7E6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20018080-2D9A-4DC7-8E2D-767CFD34FE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4F0B2145-798B-407B-9C82-3C71F3D7962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046743AC-50F3-475D-940D-327149B7FA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186B53F3-8311-4B1F-9496-198486EFA41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3FBAE4D-7BE6-48DB-B650-9D21DB5E79D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5C9D49D-6CC0-4AE2-B573-30D6F271B2F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6B5211A-E404-4CA3-9CC3-445DFC13D80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0BFE9CA-BD96-4815-BC6E-2AF12E3D740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01B1901-A143-4F8D-BCAF-A10212970D7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AC636C2-1B96-4A97-A858-4430CBE510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3" name="รูปภาพ 122">
            <a:hlinkClick r:id="rId10" action="ppaction://hlinksldjump"/>
            <a:extLst>
              <a:ext uri="{FF2B5EF4-FFF2-40B4-BE49-F238E27FC236}">
                <a16:creationId xmlns:a16="http://schemas.microsoft.com/office/drawing/2014/main" id="{B83D2241-010F-47D8-82C5-47F7A0163EB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967729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780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8436725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๓,๑๒๐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250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0224907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๒,๒๕๐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623982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870073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B501C153-41E5-4476-94E5-3C3D4450110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AFEAB938-D787-4F24-BB76-4E60D2AD27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D46390FF-D49D-4F8E-9754-8BDEAC3136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0FEA2AC9-4C24-45ED-AD4F-B0953A0835A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AF93510C-0709-402E-99B6-E51E36F4103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ED4455F5-CE4F-4D78-895E-E39BE3ADDA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83360EDC-C0A6-40B0-A074-52739D3DE48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0AE4363-F373-49CC-9BDC-3F0609E75D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747137FC-24BE-4F16-B87B-6222B868848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B2FB3D25-D9CD-4ECE-9232-47DA3E6B2CC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40EEE888-CBB5-4CB6-B5B0-615E52876D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19D39766-E88C-4F20-B878-830BCFCEEDD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00BC328D-3D5B-432D-B691-62734FA5FAC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CBC2A345-EC9F-40C3-ACED-1FEC7752C5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6EB7B83D-1FAC-4C45-BAF1-9D35E926BD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43ED5C74-19D0-422E-9F17-0A1F309FD58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A29709F5-A290-4BCF-942B-1E47F101C08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9B92221B-B450-4F85-882A-264600690B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9370C38-7CEA-40E9-956E-0049A1BCDDA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1A5E5CC6-48D5-45FC-A7C1-BAA70737233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959B3A7D-EEF2-437B-B2DD-22FD87DF439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056CC2D-053B-46A1-95B6-435F1377155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02624FE-AABA-488E-93E4-1E45F72D6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5938686-CF72-43E3-8E1F-6F47177E90A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FA06E75-14D3-4764-B79D-B69E7CD4A5E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F32A250-7115-45FF-B2FD-F8138F294C5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6B9F74B-041F-4522-8FEE-A9FDBBA2714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3" name="รูปภาพ 122">
            <a:hlinkClick r:id="rId10" action="ppaction://hlinksldjump"/>
            <a:extLst>
              <a:ext uri="{FF2B5EF4-FFF2-40B4-BE49-F238E27FC236}">
                <a16:creationId xmlns:a16="http://schemas.microsoft.com/office/drawing/2014/main" id="{D5919467-B6D8-4F56-B006-89FF32A2919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16471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371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7750688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101915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๑,๘๕๕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351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9441528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237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๒,๔๕๗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623982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870073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E7FE5174-32CD-4864-BB79-F91D5088103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3CC92FB1-1791-4DFD-9B27-58E8EF54C8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174A95CC-27A6-498B-88D0-67C391C01FF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C08A7B4B-E67D-4B0A-8F04-DBD912788C2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02541915-E735-4BD8-8A53-E84E052598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E5C01DF7-A454-46CE-A60B-F4EEB516FB9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5AD1CA19-8E94-47AE-BD3A-AF0881F6F09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EC548CED-1E4F-496F-B82F-295716008F4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53819C31-B7A1-4FF3-A174-EA43CFBFC3E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4622777D-C702-4F38-9CDC-7C5746871D0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191373E5-A3EE-4F70-B2DA-8FEE3C94AA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D5776ECC-1409-4C33-A136-658CDC231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17C55A8F-D43E-4371-B98D-444D7EF7940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3D2FC013-0C84-4505-A8B9-D6A7652E0F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29093277-EE86-4F36-B101-3EDBF7792B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C8FCB1D1-B4CE-4114-96B9-BCE9B37D003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D7713447-9F79-470E-9D7C-43556F9517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79BABF63-3926-4FAA-AA35-15BFE09744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4B1642A6-5372-402E-9D9B-AFEA2EC2F24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1D29A021-D468-4D5F-B231-67BD995C847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377FC75A-EEC3-4BD4-BE26-8ED8B5EF3E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F318ECC-F529-4F37-856B-F47456D4E0A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4AC69AF-2C59-4796-9D15-2338F7D6584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86CF79B5-C6E6-4523-90E2-7C073E89BDF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68C10EE-99EE-4EAA-8534-363422CC582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5B57D0C-4713-48AA-90B2-2040091A5D0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F6B74B4-9257-40F2-B0F1-EA2F1ABCEE7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3" name="รูปภาพ 122">
            <a:hlinkClick r:id="rId10" action="ppaction://hlinksldjump"/>
            <a:extLst>
              <a:ext uri="{FF2B5EF4-FFF2-40B4-BE49-F238E27FC236}">
                <a16:creationId xmlns:a16="http://schemas.microsoft.com/office/drawing/2014/main" id="{A0F349B3-EAAB-4406-BF5E-C48642D7CDD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35341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884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6026110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๑,๗๖๘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452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9277307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๑,๓๕๖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623982" y="291505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8870073" y="2926816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EC512D77-D0C9-41E9-98EE-C3C0B9E2592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456709C8-6ACE-4005-8F64-B201F1A8D89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2042177D-B944-481E-80A0-34D34162BC4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61A82B07-C821-4DDA-A687-ED10A217C3E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4E3BF9AF-4C10-4693-8265-301641B0D35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09B6C751-C1D8-457C-B39D-29E219DB5DA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A2A1F5BE-3525-407F-9498-267C4385803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52B23206-B035-4A14-9252-0CA27731918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70210D60-E54E-4A66-A359-3A9C681CAF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751813AF-5A9B-49C4-B06D-082C2C8F71C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B749E8EF-9A40-4A55-89F6-32B79E1ADAD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CAFADEF0-9460-4F7F-866F-26C3F9338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8E0863AC-948E-42B4-A2DA-340AB2810D3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3D313BC2-62D9-40DC-9FFE-F83AB963061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3314D663-B5F9-47F8-8F04-49D65C8069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3DDBEB5C-E84E-448C-8073-B6DAA58664B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317075AC-5533-4FEF-B1B0-D4394D1B948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62D32BF3-094C-4A87-B603-195D6721CA5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BBC08E8B-B848-4BD8-A957-D9DC2927BA7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4DFA3832-0157-4F04-BB2A-AB7ACD47C3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CD2E1B3E-B634-4208-BADA-49F8CBB961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F1995A9-E80D-4308-97BB-CA1AC4DD18C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C521386-B857-495B-8C01-AE9AA2D70B3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08E14C5-6687-401E-9704-56CA1451C47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0F8333-B99D-4AF9-94DB-C8125F7905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237F20C-9527-4E17-8E46-790C128E08D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BBF77FD-DA06-4382-B66E-F107B68F2D7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3" name="รูปภาพ 122">
            <a:hlinkClick r:id="rId10" action="ppaction://hlinksldjump"/>
            <a:extLst>
              <a:ext uri="{FF2B5EF4-FFF2-40B4-BE49-F238E27FC236}">
                <a16:creationId xmlns:a16="http://schemas.microsoft.com/office/drawing/2014/main" id="{5A015334-EDC5-4EBC-8300-C6D1D212F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321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สี่เหลี่ยมผืนผ้า: มุมมน 210">
            <a:extLst>
              <a:ext uri="{FF2B5EF4-FFF2-40B4-BE49-F238E27FC236}">
                <a16:creationId xmlns:a16="http://schemas.microsoft.com/office/drawing/2014/main" id="{0B2BE590-9AFA-4DC3-A9A2-B8C2C35102F7}"/>
              </a:ext>
            </a:extLst>
          </p:cNvPr>
          <p:cNvSpPr/>
          <p:nvPr/>
        </p:nvSpPr>
        <p:spPr>
          <a:xfrm rot="16971442">
            <a:off x="3560279" y="1171012"/>
            <a:ext cx="336341" cy="2376244"/>
          </a:xfrm>
          <a:prstGeom prst="roundRect">
            <a:avLst/>
          </a:prstGeom>
          <a:solidFill>
            <a:srgbClr val="D9E8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2" name="สี่เหลี่ยมผืนผ้า: มุมมน 171">
            <a:extLst>
              <a:ext uri="{FF2B5EF4-FFF2-40B4-BE49-F238E27FC236}">
                <a16:creationId xmlns:a16="http://schemas.microsoft.com/office/drawing/2014/main" id="{56A44F89-F10C-44A4-A377-5F410FD88EF2}"/>
              </a:ext>
            </a:extLst>
          </p:cNvPr>
          <p:cNvSpPr/>
          <p:nvPr/>
        </p:nvSpPr>
        <p:spPr>
          <a:xfrm rot="17760749">
            <a:off x="4040017" y="1589551"/>
            <a:ext cx="336341" cy="1498882"/>
          </a:xfrm>
          <a:prstGeom prst="roundRect">
            <a:avLst/>
          </a:prstGeom>
          <a:solidFill>
            <a:srgbClr val="EBD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5" name="สี่เหลี่ยมผืนผ้า: มุมมน 84">
            <a:extLst>
              <a:ext uri="{FF2B5EF4-FFF2-40B4-BE49-F238E27FC236}">
                <a16:creationId xmlns:a16="http://schemas.microsoft.com/office/drawing/2014/main" id="{91699C7E-56C2-4629-9E47-F2F1FC8495EC}"/>
              </a:ext>
            </a:extLst>
          </p:cNvPr>
          <p:cNvSpPr/>
          <p:nvPr/>
        </p:nvSpPr>
        <p:spPr>
          <a:xfrm>
            <a:off x="4557491" y="1937678"/>
            <a:ext cx="336341" cy="756000"/>
          </a:xfrm>
          <a:prstGeom prst="roundRect">
            <a:avLst/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pic>
        <p:nvPicPr>
          <p:cNvPr id="2" name="รูปภาพ 1">
            <a:extLst>
              <a:ext uri="{FF2B5EF4-FFF2-40B4-BE49-F238E27FC236}">
                <a16:creationId xmlns:a16="http://schemas.microsoft.com/office/drawing/2014/main" id="{9F5C8599-B2B9-4641-A7AD-EF11A87B73D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763357">
            <a:off x="1777398" y="3384072"/>
            <a:ext cx="3367025" cy="2845338"/>
          </a:xfrm>
          <a:prstGeom prst="rect">
            <a:avLst/>
          </a:prstGeom>
        </p:spPr>
      </p:pic>
      <p:cxnSp>
        <p:nvCxnSpPr>
          <p:cNvPr id="114" name="ตัวเชื่อมต่อตรง 113">
            <a:extLst>
              <a:ext uri="{FF2B5EF4-FFF2-40B4-BE49-F238E27FC236}">
                <a16:creationId xmlns:a16="http://schemas.microsoft.com/office/drawing/2014/main" id="{1D050AB7-3108-421B-A322-63A30A08EEAD}"/>
              </a:ext>
            </a:extLst>
          </p:cNvPr>
          <p:cNvCxnSpPr/>
          <p:nvPr/>
        </p:nvCxnSpPr>
        <p:spPr>
          <a:xfrm>
            <a:off x="1678600" y="2695904"/>
            <a:ext cx="3204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03A9769C-3C7A-4425-ABE9-59CF341EE67D}"/>
              </a:ext>
            </a:extLst>
          </p:cNvPr>
          <p:cNvGrpSpPr/>
          <p:nvPr/>
        </p:nvGrpSpPr>
        <p:grpSpPr>
          <a:xfrm>
            <a:off x="1669724" y="3162999"/>
            <a:ext cx="3204000" cy="20131"/>
            <a:chOff x="1764604" y="5115751"/>
            <a:chExt cx="2935229" cy="20131"/>
          </a:xfrm>
        </p:grpSpPr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0777274E-C8C0-468F-B8AB-4E629D162D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AC77C6DC-2678-4D17-BB24-07BDA0DA327E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A2DAF805-D6DE-457C-B7C4-74A96BA3FFF7}"/>
              </a:ext>
            </a:extLst>
          </p:cNvPr>
          <p:cNvSpPr txBox="1"/>
          <p:nvPr/>
        </p:nvSpPr>
        <p:spPr>
          <a:xfrm>
            <a:off x="4885797" y="2078770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6A3190F-BE43-4879-BA7A-C0FC90414819}"/>
              </a:ext>
            </a:extLst>
          </p:cNvPr>
          <p:cNvGrpSpPr/>
          <p:nvPr/>
        </p:nvGrpSpPr>
        <p:grpSpPr>
          <a:xfrm>
            <a:off x="5950444" y="408313"/>
            <a:ext cx="5074117" cy="2040197"/>
            <a:chOff x="1610207" y="3654841"/>
            <a:chExt cx="5074117" cy="2040197"/>
          </a:xfrm>
        </p:grpSpPr>
        <p:sp>
          <p:nvSpPr>
            <p:cNvPr id="161" name="Google Shape;4711;p51">
              <a:extLst>
                <a:ext uri="{FF2B5EF4-FFF2-40B4-BE49-F238E27FC236}">
                  <a16:creationId xmlns:a16="http://schemas.microsoft.com/office/drawing/2014/main" id="{EC658253-E07B-404A-8B7C-C7E3360EC145}"/>
                </a:ext>
              </a:extLst>
            </p:cNvPr>
            <p:cNvSpPr/>
            <p:nvPr/>
          </p:nvSpPr>
          <p:spPr>
            <a:xfrm>
              <a:off x="1658003" y="4103632"/>
              <a:ext cx="5026321" cy="1591406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42;p61">
              <a:extLst>
                <a:ext uri="{FF2B5EF4-FFF2-40B4-BE49-F238E27FC236}">
                  <a16:creationId xmlns:a16="http://schemas.microsoft.com/office/drawing/2014/main" id="{D9F8E701-C791-49BC-9B0F-62B7971BD865}"/>
                </a:ext>
              </a:extLst>
            </p:cNvPr>
            <p:cNvSpPr txBox="1"/>
            <p:nvPr/>
          </p:nvSpPr>
          <p:spPr>
            <a:xfrm>
              <a:off x="1741178" y="4849925"/>
              <a:ext cx="485993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คูณในหลักหน่วย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 คูณ 9 หน่วย ได้ 72 หน่วย หรือ 7 สิบ กับ 2 หน่วย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2 ในหลักหน่วย ทด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สิบไปหลักสิบ</a:t>
              </a:r>
            </a:p>
          </p:txBody>
        </p:sp>
        <p:sp>
          <p:nvSpPr>
            <p:cNvPr id="164" name="Google Shape;4730;p51">
              <a:extLst>
                <a:ext uri="{FF2B5EF4-FFF2-40B4-BE49-F238E27FC236}">
                  <a16:creationId xmlns:a16="http://schemas.microsoft.com/office/drawing/2014/main" id="{4F59405D-6990-4E6A-8622-5AD727ABD788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42;p61">
              <a:extLst>
                <a:ext uri="{FF2B5EF4-FFF2-40B4-BE49-F238E27FC236}">
                  <a16:creationId xmlns:a16="http://schemas.microsoft.com/office/drawing/2014/main" id="{473CABED-302E-48FA-B7AA-51136D505E67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1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E2690E86-527A-45F9-8C48-3B27A734AED6}"/>
              </a:ext>
            </a:extLst>
          </p:cNvPr>
          <p:cNvSpPr txBox="1"/>
          <p:nvPr/>
        </p:nvSpPr>
        <p:spPr>
          <a:xfrm>
            <a:off x="4550999" y="2803348"/>
            <a:ext cx="334800" cy="342000"/>
          </a:xfrm>
          <a:prstGeom prst="roundRect">
            <a:avLst/>
          </a:prstGeom>
          <a:solidFill>
            <a:srgbClr val="FFDDEA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B801D712-2251-44BE-A7EF-A88E49B26A93}"/>
              </a:ext>
            </a:extLst>
          </p:cNvPr>
          <p:cNvGrpSpPr/>
          <p:nvPr/>
        </p:nvGrpSpPr>
        <p:grpSpPr>
          <a:xfrm>
            <a:off x="5942579" y="2291106"/>
            <a:ext cx="5073395" cy="2040197"/>
            <a:chOff x="1610207" y="3654841"/>
            <a:chExt cx="5073395" cy="2040197"/>
          </a:xfrm>
        </p:grpSpPr>
        <p:sp>
          <p:nvSpPr>
            <p:cNvPr id="168" name="Google Shape;4711;p51">
              <a:extLst>
                <a:ext uri="{FF2B5EF4-FFF2-40B4-BE49-F238E27FC236}">
                  <a16:creationId xmlns:a16="http://schemas.microsoft.com/office/drawing/2014/main" id="{9B0B2560-9040-4455-B867-255220221B7A}"/>
                </a:ext>
              </a:extLst>
            </p:cNvPr>
            <p:cNvSpPr/>
            <p:nvPr/>
          </p:nvSpPr>
          <p:spPr>
            <a:xfrm>
              <a:off x="1658002" y="4103632"/>
              <a:ext cx="5025600" cy="1591406"/>
            </a:xfrm>
            <a:prstGeom prst="rect">
              <a:avLst/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3842;p61">
              <a:extLst>
                <a:ext uri="{FF2B5EF4-FFF2-40B4-BE49-F238E27FC236}">
                  <a16:creationId xmlns:a16="http://schemas.microsoft.com/office/drawing/2014/main" id="{2CCE6637-8305-453D-AE55-91CEEDCA9C3C}"/>
                </a:ext>
              </a:extLst>
            </p:cNvPr>
            <p:cNvSpPr txBox="1"/>
            <p:nvPr/>
          </p:nvSpPr>
          <p:spPr>
            <a:xfrm>
              <a:off x="1710260" y="4546865"/>
              <a:ext cx="4933225" cy="69810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  <a:tab pos="1346200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	คูณในหลักสิบ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3 สิบ ได้ 24 สิบ รวมกับที่ทดอีก 7 สิบ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เป็น 31 สิบ หรือ 3 ร้อย กับ 1 สิบ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1 ในหลักสิบ ทด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ร้อยไปหลักร้อย</a:t>
              </a:r>
            </a:p>
          </p:txBody>
        </p:sp>
        <p:sp>
          <p:nvSpPr>
            <p:cNvPr id="170" name="Google Shape;4730;p51">
              <a:extLst>
                <a:ext uri="{FF2B5EF4-FFF2-40B4-BE49-F238E27FC236}">
                  <a16:creationId xmlns:a16="http://schemas.microsoft.com/office/drawing/2014/main" id="{505D8197-913F-4C67-8820-46A2DA907BB4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C588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3842;p61">
              <a:extLst>
                <a:ext uri="{FF2B5EF4-FFF2-40B4-BE49-F238E27FC236}">
                  <a16:creationId xmlns:a16="http://schemas.microsoft.com/office/drawing/2014/main" id="{7E2F796B-2603-41F7-85CF-22B3A4198550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EDC23B90-6A21-41CC-AAB7-B467271D7AD9}"/>
              </a:ext>
            </a:extLst>
          </p:cNvPr>
          <p:cNvGrpSpPr/>
          <p:nvPr/>
        </p:nvGrpSpPr>
        <p:grpSpPr>
          <a:xfrm>
            <a:off x="5959071" y="4153382"/>
            <a:ext cx="5073395" cy="2040197"/>
            <a:chOff x="1610207" y="3654841"/>
            <a:chExt cx="5073395" cy="2040197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658002" y="4103632"/>
              <a:ext cx="5025600" cy="1591406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3842;p61">
              <a:extLst>
                <a:ext uri="{FF2B5EF4-FFF2-40B4-BE49-F238E27FC236}">
                  <a16:creationId xmlns:a16="http://schemas.microsoft.com/office/drawing/2014/main" id="{5CBC256A-875B-41CD-B4EB-616B20DBFDA8}"/>
                </a:ext>
              </a:extLst>
            </p:cNvPr>
            <p:cNvSpPr txBox="1"/>
            <p:nvPr/>
          </p:nvSpPr>
          <p:spPr>
            <a:xfrm>
              <a:off x="1715301" y="4668771"/>
              <a:ext cx="493200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1346200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คูณในหลักร้อย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คูณ 7 ร้อย ได้ 56 ร้อย รวมกับที่ทดอีก 3 ร้อย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เป็น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59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ร้อย หรือ 5 พัน กับ 9 ร้อย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ในหลักร้อย และ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ในหลักพัน</a:t>
              </a:r>
            </a:p>
          </p:txBody>
        </p:sp>
        <p:sp>
          <p:nvSpPr>
            <p:cNvPr id="184" name="Google Shape;4730;p51">
              <a:extLst>
                <a:ext uri="{FF2B5EF4-FFF2-40B4-BE49-F238E27FC236}">
                  <a16:creationId xmlns:a16="http://schemas.microsoft.com/office/drawing/2014/main" id="{EA8D1125-0A72-48BF-942A-3DA7A012F1FD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ADCC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14CCF4FD-DAC6-44E3-8CB9-73B9E2171242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269F843F-2FF8-4501-8EBE-338B5D0F45D7}"/>
              </a:ext>
            </a:extLst>
          </p:cNvPr>
          <p:cNvGrpSpPr/>
          <p:nvPr/>
        </p:nvGrpSpPr>
        <p:grpSpPr>
          <a:xfrm>
            <a:off x="1043064" y="752714"/>
            <a:ext cx="4003394" cy="457680"/>
            <a:chOff x="1043064" y="752714"/>
            <a:chExt cx="4003394" cy="457680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043064" y="752714"/>
              <a:ext cx="4003394" cy="457680"/>
              <a:chOff x="3558882" y="4011427"/>
              <a:chExt cx="1944526" cy="111417"/>
            </a:xfrm>
          </p:grpSpPr>
          <p:sp>
            <p:nvSpPr>
              <p:cNvPr id="49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5400000" flipH="1">
                <a:off x="4529301" y="3148736"/>
                <a:ext cx="111416" cy="183679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142735" y="782738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7DAEB3F5-10D7-4B54-A114-BB7DC0007342}"/>
                </a:ext>
              </a:extLst>
            </p:cNvPr>
            <p:cNvSpPr txBox="1"/>
            <p:nvPr/>
          </p:nvSpPr>
          <p:spPr>
            <a:xfrm>
              <a:off x="2549757" y="786406"/>
              <a:ext cx="21526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8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739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98011EEA-49B3-484E-B850-6912F608ADD7}"/>
              </a:ext>
            </a:extLst>
          </p:cNvPr>
          <p:cNvSpPr txBox="1"/>
          <p:nvPr/>
        </p:nvSpPr>
        <p:spPr>
          <a:xfrm>
            <a:off x="3585770" y="2802574"/>
            <a:ext cx="334800" cy="342000"/>
          </a:xfrm>
          <a:prstGeom prst="roundRect">
            <a:avLst/>
          </a:prstGeom>
          <a:solidFill>
            <a:srgbClr val="EBD6F6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0E67C3DB-13ED-4700-867C-C3A3282BEADD}"/>
              </a:ext>
            </a:extLst>
          </p:cNvPr>
          <p:cNvSpPr txBox="1"/>
          <p:nvPr/>
        </p:nvSpPr>
        <p:spPr>
          <a:xfrm>
            <a:off x="2602679" y="2803348"/>
            <a:ext cx="334800" cy="342000"/>
          </a:xfrm>
          <a:prstGeom prst="roundRect">
            <a:avLst/>
          </a:prstGeom>
          <a:solidFill>
            <a:srgbClr val="D9E8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9" name="Google Shape;3489;p71">
            <a:extLst>
              <a:ext uri="{FF2B5EF4-FFF2-40B4-BE49-F238E27FC236}">
                <a16:creationId xmlns:a16="http://schemas.microsoft.com/office/drawing/2014/main" id="{D76C349A-0C5F-457E-BFA4-1C5C28831C38}"/>
              </a:ext>
            </a:extLst>
          </p:cNvPr>
          <p:cNvSpPr/>
          <p:nvPr/>
        </p:nvSpPr>
        <p:spPr>
          <a:xfrm>
            <a:off x="2360567" y="4092744"/>
            <a:ext cx="2073373" cy="1771119"/>
          </a:xfrm>
          <a:custGeom>
            <a:avLst/>
            <a:gdLst/>
            <a:ahLst/>
            <a:cxnLst/>
            <a:rect l="l" t="t" r="r" b="b"/>
            <a:pathLst>
              <a:path w="39396" h="51705" extrusionOk="0">
                <a:moveTo>
                  <a:pt x="1568" y="1"/>
                </a:moveTo>
                <a:cubicBezTo>
                  <a:pt x="701" y="1"/>
                  <a:pt x="1" y="701"/>
                  <a:pt x="1" y="1569"/>
                </a:cubicBezTo>
                <a:lnTo>
                  <a:pt x="1" y="50137"/>
                </a:lnTo>
                <a:cubicBezTo>
                  <a:pt x="1" y="51004"/>
                  <a:pt x="701" y="51705"/>
                  <a:pt x="1568" y="51705"/>
                </a:cubicBezTo>
                <a:lnTo>
                  <a:pt x="37828" y="51705"/>
                </a:lnTo>
                <a:cubicBezTo>
                  <a:pt x="38695" y="51705"/>
                  <a:pt x="39395" y="51004"/>
                  <a:pt x="39395" y="50137"/>
                </a:cubicBezTo>
                <a:lnTo>
                  <a:pt x="39395" y="1569"/>
                </a:lnTo>
                <a:cubicBezTo>
                  <a:pt x="39395" y="701"/>
                  <a:pt x="38695" y="1"/>
                  <a:pt x="3782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0" name="Google Shape;1515;p54">
            <a:extLst>
              <a:ext uri="{FF2B5EF4-FFF2-40B4-BE49-F238E27FC236}">
                <a16:creationId xmlns:a16="http://schemas.microsoft.com/office/drawing/2014/main" id="{A8867D6E-CA53-4010-AE2C-01D1B3CF495F}"/>
              </a:ext>
            </a:extLst>
          </p:cNvPr>
          <p:cNvGrpSpPr/>
          <p:nvPr/>
        </p:nvGrpSpPr>
        <p:grpSpPr>
          <a:xfrm rot="924021" flipV="1">
            <a:off x="1480819" y="3331168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1" name="Google Shape;1516;p54">
              <a:extLst>
                <a:ext uri="{FF2B5EF4-FFF2-40B4-BE49-F238E27FC236}">
                  <a16:creationId xmlns:a16="http://schemas.microsoft.com/office/drawing/2014/main" id="{FBAA336A-D742-438D-B771-E806F41A0FA6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1517;p54">
              <a:extLst>
                <a:ext uri="{FF2B5EF4-FFF2-40B4-BE49-F238E27FC236}">
                  <a16:creationId xmlns:a16="http://schemas.microsoft.com/office/drawing/2014/main" id="{C0B6ED42-1469-4E9C-9977-15470921A306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63" name="ตาราง 3">
            <a:extLst>
              <a:ext uri="{FF2B5EF4-FFF2-40B4-BE49-F238E27FC236}">
                <a16:creationId xmlns:a16="http://schemas.microsoft.com/office/drawing/2014/main" id="{1CBD0230-3A67-46B3-AB03-A279D682B1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3605894"/>
              </p:ext>
            </p:extLst>
          </p:nvPr>
        </p:nvGraphicFramePr>
        <p:xfrm>
          <a:off x="3201274" y="4232612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1735093086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26B4F95E-FFA7-4641-83CB-2DECE0E84931}"/>
              </a:ext>
            </a:extLst>
          </p:cNvPr>
          <p:cNvSpPr txBox="1"/>
          <p:nvPr/>
        </p:nvSpPr>
        <p:spPr>
          <a:xfrm>
            <a:off x="4100389" y="4396466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B2BC22D6-C275-4D17-9A4B-B8F42F597A0D}"/>
              </a:ext>
            </a:extLst>
          </p:cNvPr>
          <p:cNvGrpSpPr/>
          <p:nvPr/>
        </p:nvGrpSpPr>
        <p:grpSpPr>
          <a:xfrm>
            <a:off x="3305910" y="4964578"/>
            <a:ext cx="864000" cy="451744"/>
            <a:chOff x="6755075" y="4085228"/>
            <a:chExt cx="3460691" cy="451744"/>
          </a:xfrm>
        </p:grpSpPr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BC58D081-A2F0-4320-BEB1-4BA3C5D0D98B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" name="กลุ่ม 66">
              <a:extLst>
                <a:ext uri="{FF2B5EF4-FFF2-40B4-BE49-F238E27FC236}">
                  <a16:creationId xmlns:a16="http://schemas.microsoft.com/office/drawing/2014/main" id="{AFF1BC83-A786-42E5-9BAB-BABB7C3130E8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68" name="ตัวเชื่อมต่อตรง 67">
                <a:extLst>
                  <a:ext uri="{FF2B5EF4-FFF2-40B4-BE49-F238E27FC236}">
                    <a16:creationId xmlns:a16="http://schemas.microsoft.com/office/drawing/2014/main" id="{31BC0A8D-8B7B-4983-AF7B-95D3374322D5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ตัวเชื่อมต่อตรง 68">
                <a:extLst>
                  <a:ext uri="{FF2B5EF4-FFF2-40B4-BE49-F238E27FC236}">
                    <a16:creationId xmlns:a16="http://schemas.microsoft.com/office/drawing/2014/main" id="{1D745918-3920-4C05-A7A5-28E8A0C0A2FC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9FCF55FE-9B33-4290-8C38-BFC01CB2E53A}"/>
              </a:ext>
            </a:extLst>
          </p:cNvPr>
          <p:cNvSpPr txBox="1"/>
          <p:nvPr/>
        </p:nvSpPr>
        <p:spPr>
          <a:xfrm>
            <a:off x="2360567" y="3693722"/>
            <a:ext cx="21346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แสดงวิธีหาผลคูณ ดังนี้</a:t>
            </a: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7F5CD277-9CB6-4B22-9C25-B87CDF24A6BC}"/>
              </a:ext>
            </a:extLst>
          </p:cNvPr>
          <p:cNvSpPr txBox="1"/>
          <p:nvPr/>
        </p:nvSpPr>
        <p:spPr>
          <a:xfrm>
            <a:off x="2372459" y="4183496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2" name="กล่องข้อความ 141">
            <a:extLst>
              <a:ext uri="{FF2B5EF4-FFF2-40B4-BE49-F238E27FC236}">
                <a16:creationId xmlns:a16="http://schemas.microsoft.com/office/drawing/2014/main" id="{B7F8473F-5E9C-4428-8C72-08903BFE70C9}"/>
              </a:ext>
            </a:extLst>
          </p:cNvPr>
          <p:cNvSpPr txBox="1"/>
          <p:nvPr/>
        </p:nvSpPr>
        <p:spPr>
          <a:xfrm>
            <a:off x="2415430" y="5462382"/>
            <a:ext cx="15728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 ๕,๙๑๒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F24ED6D5-E7E2-4659-84DE-2DFBD1CF4199}"/>
              </a:ext>
            </a:extLst>
          </p:cNvPr>
          <p:cNvSpPr txBox="1"/>
          <p:nvPr/>
        </p:nvSpPr>
        <p:spPr>
          <a:xfrm>
            <a:off x="2635832" y="175301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EA809F58-D695-4558-8AC3-88E4AC44D54A}"/>
              </a:ext>
            </a:extLst>
          </p:cNvPr>
          <p:cNvSpPr txBox="1"/>
          <p:nvPr/>
        </p:nvSpPr>
        <p:spPr>
          <a:xfrm>
            <a:off x="3469118" y="4078892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C6A4524E-1601-4EB1-8ABC-597B5C2C8448}"/>
              </a:ext>
            </a:extLst>
          </p:cNvPr>
          <p:cNvSpPr txBox="1"/>
          <p:nvPr/>
        </p:nvSpPr>
        <p:spPr>
          <a:xfrm>
            <a:off x="1646222" y="2806288"/>
            <a:ext cx="334800" cy="342000"/>
          </a:xfrm>
          <a:prstGeom prst="roundRect">
            <a:avLst/>
          </a:prstGeom>
          <a:solidFill>
            <a:srgbClr val="D9E8FF"/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B79626FF-58B8-486D-9CAF-52CE8B74985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F49DED-E924-42A7-ADB8-B5AD1C2ECF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17D4A131-00A3-4609-963E-6B8D2C984A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11B74332-3844-4AD2-94D5-204A6729BFF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14833222-6FFB-4823-A39D-E0348143F1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0936DA84-499A-4E55-A327-AE68DF03713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0086A167-5DE4-4661-A04D-A7B69F8D06D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DCDDA9D5-F775-491D-8D34-678FCAB75F5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A3677F16-0200-46B7-BCAF-FC277648FD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43C1748E-A2D9-43C6-AF11-CCED8E6EC94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2ABB0DF1-A513-4872-9ECD-A116ECD8735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B29C247F-03DF-4605-82DD-B64143E52F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CCCEDAA5-CECE-4006-84CC-EB586626898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FB81E979-3B5C-49E2-AE6E-502C05B9371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30C64488-1699-47C8-AC65-DBBBB11C0B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8C15C3E9-0567-416A-8F29-D7519715B12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5EADC361-B3E0-45DB-9708-D68A95854C0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1321F5D1-1EEC-4A80-B1E1-02AE8167E14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6F5555FB-BD4D-4A51-BCBE-5E495B2635F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5D9B2781-21E1-4E32-A30B-220EF5730E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BCDA311-C8E7-44CA-9636-4FD2CF985B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EC86272-4FD3-46E3-B7FB-69F158A7E19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213C15E-530B-4CE5-8911-6FC76388549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757175C-7986-48E0-A736-01C0A524620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65B9351-F0BC-4CAA-9D4F-0881696350B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B3E2CC-7934-4766-97B0-002D145BF0B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95B16ED-A5A8-44BB-97AF-2A7B2EC9F93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99" name="รูปภาพ 98">
            <a:hlinkClick r:id="rId11" action="ppaction://hlinksldjump"/>
            <a:extLst>
              <a:ext uri="{FF2B5EF4-FFF2-40B4-BE49-F238E27FC236}">
                <a16:creationId xmlns:a16="http://schemas.microsoft.com/office/drawing/2014/main" id="{28BBE67F-9C4F-48D1-A4CC-392315843646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D382CF7E-0D50-4889-95E2-A0D56C7F87AC}"/>
              </a:ext>
            </a:extLst>
          </p:cNvPr>
          <p:cNvSpPr txBox="1"/>
          <p:nvPr/>
        </p:nvSpPr>
        <p:spPr>
          <a:xfrm>
            <a:off x="4553262" y="2758147"/>
            <a:ext cx="3241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6071EEC5-B479-46A8-B795-C9FC3972E098}"/>
              </a:ext>
            </a:extLst>
          </p:cNvPr>
          <p:cNvSpPr txBox="1"/>
          <p:nvPr/>
        </p:nvSpPr>
        <p:spPr>
          <a:xfrm>
            <a:off x="3610716" y="2756209"/>
            <a:ext cx="26962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29A20330-C447-44E7-BF60-13C7409EC732}"/>
              </a:ext>
            </a:extLst>
          </p:cNvPr>
          <p:cNvSpPr txBox="1"/>
          <p:nvPr/>
        </p:nvSpPr>
        <p:spPr>
          <a:xfrm>
            <a:off x="2610602" y="2770666"/>
            <a:ext cx="3241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2" name="กล่องข้อความ 101">
            <a:extLst>
              <a:ext uri="{FF2B5EF4-FFF2-40B4-BE49-F238E27FC236}">
                <a16:creationId xmlns:a16="http://schemas.microsoft.com/office/drawing/2014/main" id="{36866833-5B7B-4A6D-A28E-2C3E3176C043}"/>
              </a:ext>
            </a:extLst>
          </p:cNvPr>
          <p:cNvSpPr txBox="1"/>
          <p:nvPr/>
        </p:nvSpPr>
        <p:spPr>
          <a:xfrm>
            <a:off x="1660113" y="2762301"/>
            <a:ext cx="335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3" name="กล่องข้อความ 102">
            <a:extLst>
              <a:ext uri="{FF2B5EF4-FFF2-40B4-BE49-F238E27FC236}">
                <a16:creationId xmlns:a16="http://schemas.microsoft.com/office/drawing/2014/main" id="{80204796-8D17-4828-BE02-75EA81D67CB9}"/>
              </a:ext>
            </a:extLst>
          </p:cNvPr>
          <p:cNvSpPr txBox="1"/>
          <p:nvPr/>
        </p:nvSpPr>
        <p:spPr>
          <a:xfrm>
            <a:off x="3610642" y="175078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87" name="ตาราง 3">
            <a:extLst>
              <a:ext uri="{FF2B5EF4-FFF2-40B4-BE49-F238E27FC236}">
                <a16:creationId xmlns:a16="http://schemas.microsoft.com/office/drawing/2014/main" id="{126F6763-58F2-4175-A225-2BC3EF31AC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0563687"/>
              </p:ext>
            </p:extLst>
          </p:nvPr>
        </p:nvGraphicFramePr>
        <p:xfrm>
          <a:off x="1274149" y="1452334"/>
          <a:ext cx="3953460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88365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988365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988365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988365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FAD705E9-62AC-4F84-A3CA-5C3A34ABCF15}"/>
              </a:ext>
            </a:extLst>
          </p:cNvPr>
          <p:cNvSpPr txBox="1"/>
          <p:nvPr/>
        </p:nvSpPr>
        <p:spPr>
          <a:xfrm>
            <a:off x="3731735" y="4084093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1415575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25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75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7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75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25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75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500"/>
                            </p:stCondLst>
                            <p:childTnLst>
                              <p:par>
                                <p:cTn id="9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" grpId="0" animBg="1"/>
      <p:bldP spid="172" grpId="0" animBg="1"/>
      <p:bldP spid="85" grpId="0" animBg="1"/>
      <p:bldP spid="139" grpId="0"/>
      <p:bldP spid="166" grpId="0" animBg="1"/>
      <p:bldP spid="54" grpId="0" animBg="1"/>
      <p:bldP spid="55" grpId="0" animBg="1"/>
      <p:bldP spid="59" grpId="0" animBg="1"/>
      <p:bldP spid="64" grpId="0"/>
      <p:bldP spid="70" grpId="0"/>
      <p:bldP spid="141" grpId="0"/>
      <p:bldP spid="142" grpId="0"/>
      <p:bldP spid="53" grpId="0"/>
      <p:bldP spid="56" grpId="0"/>
      <p:bldP spid="57" grpId="0" animBg="1"/>
      <p:bldP spid="4" grpId="0"/>
      <p:bldP spid="100" grpId="0"/>
      <p:bldP spid="101" grpId="0"/>
      <p:bldP spid="102" grpId="0"/>
      <p:bldP spid="103" grpId="0"/>
      <p:bldP spid="10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436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2832355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๒,๑๘๐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532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7538504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๔,๒๕๖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848264" y="295818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9128862" y="2944068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D12E7CF0-DAFF-4CC2-AA30-D2028488EFFD}"/>
              </a:ext>
            </a:extLst>
          </p:cNvPr>
          <p:cNvSpPr txBox="1"/>
          <p:nvPr/>
        </p:nvSpPr>
        <p:spPr>
          <a:xfrm>
            <a:off x="3596343" y="2954115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8858187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AFBE97F4-9E29-4A9A-9F74-3158A8C384F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BE0BE264-9870-4A55-B727-E133F098DD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92B97F18-435E-4079-ADDB-13E5C31135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7747475-766F-4592-9A3F-4DEB1694D0C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96F98A7B-2909-4FFA-8508-F0A21D27D6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6F080CD9-9933-4CB2-9230-D308C01E1E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34D14C28-D23F-4995-973B-3053A079E2A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80E17DDC-B7B8-40E9-9EFF-00623EA529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FE8F7607-95F2-4E96-96EF-5C8B3F22604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1A28C246-CCE7-40E6-9DD1-CA8014D60C9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0C57768E-15CA-4A69-83A4-D5C84E5FEA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C4EA3D36-7C8E-4E1D-98B0-053F35053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2CFA6478-DD55-46E8-8837-3509C66A713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BBDCA0B-C9E2-45F2-B38B-B35DC531676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8BCA184-3A2D-4A36-B1B6-266312747C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AC156138-0DAA-440A-B2CF-74BAA7B398C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ACF819FA-40E3-467C-AC96-B78FC662E4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5FE026F7-05B1-4E83-BFE1-FCDD5EED17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340BFBE4-E57F-4C48-ABDC-B8315900A0E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51B7053-DC2C-45E4-920E-A1B28301E0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C04CC9D6-3BB6-474D-801A-F3FBE145588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225E95C-8515-4237-9285-A1408B9F759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93E7E29-765C-453A-933B-C62073BA860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1D5BDF-374F-4D91-AF52-7971F6EE7E4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17B270F-6840-4200-917D-57A65275920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4C0F52F-5DDA-4F11-8067-10EE0E31AFA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80A6417-D112-4F95-82B7-2DD300C145A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5" name="รูปภาพ 124">
            <a:hlinkClick r:id="rId10" action="ppaction://hlinksldjump"/>
            <a:extLst>
              <a:ext uri="{FF2B5EF4-FFF2-40B4-BE49-F238E27FC236}">
                <a16:creationId xmlns:a16="http://schemas.microsoft.com/office/drawing/2014/main" id="{38E482BD-6483-4CD2-9EE1-E98B2C8B4475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69395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  <p:bldP spid="77" grpId="0"/>
      <p:bldP spid="78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325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8250639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๒,๙๒๕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184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2005844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๑,๒๘๘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848264" y="295818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9128862" y="2944068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D12E7CF0-DAFF-4CC2-AA30-D2028488EFFD}"/>
              </a:ext>
            </a:extLst>
          </p:cNvPr>
          <p:cNvSpPr txBox="1"/>
          <p:nvPr/>
        </p:nvSpPr>
        <p:spPr>
          <a:xfrm>
            <a:off x="3596343" y="2954115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8858187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54CC42C5-E27E-45ED-A62C-5A04FC4F9E5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BD4EA3DA-F3E9-4C47-96FA-1FADF914B3C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278286A0-1550-457A-A9D0-87C8BF1323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B5CF215-C45C-4246-97A5-326F9EECE9F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094D1E11-97A4-4968-B8FB-E13265CCAC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5D7F111-E3A8-4961-93C0-C7FC8154A45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36169865-5B43-4216-BA3B-0BA909C60E2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4E761583-03C0-4C83-98AF-10D074E15FD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159E7CF2-43FB-44B4-A885-DD3FFB4222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CA3CB31C-83FA-4273-BD23-3CE14A02BA0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DC91F5FA-97C2-4114-AF11-65F68603CC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8A51165B-6E94-4196-BBA7-86535B026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CD329C5D-AEB9-4BA0-A272-59F37A5DF37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2EF4103B-C0F5-4744-9992-DB4937F0F11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DF3F6AA2-B585-4A92-9B60-FB7F7C4348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EB2C7434-4518-463E-80AF-92B58464739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4CB7C3F8-B214-482B-9E42-08F66C258F6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93966B6D-EFCC-4601-A39A-C80A288C69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DA2CF1A9-6743-4671-952D-FA696B55D98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5822469-77EB-4FFC-9471-41B049C2D9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F2680975-8334-47B4-B460-5EB4FA5BDB1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DDCE4B1B-9981-4765-8CAC-3E217CF8F7F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1A4E6C2-10A7-4CD6-9918-D94F577B7DA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BB56F2-7E28-464B-BCE4-F2E65701433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6574E2A-CA65-4A0F-BDD2-ED8B35B28A9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86D976C-6CDA-47E3-B2BC-B0235C40CCF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92507EC-925D-4DD5-8A72-D5EF60AAE6E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5" name="รูปภาพ 124">
            <a:hlinkClick r:id="rId10" action="ppaction://hlinksldjump"/>
            <a:extLst>
              <a:ext uri="{FF2B5EF4-FFF2-40B4-BE49-F238E27FC236}">
                <a16:creationId xmlns:a16="http://schemas.microsoft.com/office/drawing/2014/main" id="{27ED5962-2B6E-46CB-9C92-94584FA9348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607947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  <p:bldP spid="77" grpId="0"/>
      <p:bldP spid="78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333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4201188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๑,๙๙๘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829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941841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๓,๓๑๖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856890" y="295818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9128862" y="2944068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D12E7CF0-DAFF-4CC2-AA30-D2028488EFFD}"/>
              </a:ext>
            </a:extLst>
          </p:cNvPr>
          <p:cNvSpPr txBox="1"/>
          <p:nvPr/>
        </p:nvSpPr>
        <p:spPr>
          <a:xfrm>
            <a:off x="3604969" y="2954115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8858187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00E3116D-EB38-4F7B-BC40-6ADD744C08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7DC598A5-136C-40A4-9D0E-E0EBACCA8CD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7161B12C-7A7B-4619-BDB9-63B7DB2B23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9544C29C-3CB8-4A51-ADC0-F1335211428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D9C2BBC2-0DEE-48FB-8B9E-35994A87A4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FCC4BA1-65B5-4F21-AA3E-E9063CF9E38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FBABC8EA-AA60-4B70-B1CE-13A0CBB1664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D360A318-68F1-47AE-9A2B-2B733AF4F9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8FE2B1FF-FE72-4989-9225-5140371B9B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DADB1BF9-CDD1-4097-8379-B100615E19B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A1E73570-1494-46D9-82D5-BEF9D3F28CB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E4360A00-AB70-40E2-8357-693C5DA9631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015B13EB-BE75-4BDD-8DFC-554BF8E56D9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62B8B001-D136-4E3B-9C93-D00DA8EE612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8C3E9CE7-1D30-4B7F-91CE-71189980C3B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FF42ED0D-A8FF-418A-ABDD-5054B716438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28CD446E-CFD2-4777-9BDF-CA33E75DFC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F89A9C28-5157-4B95-B9A9-D95B05A158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077250FA-0B11-47BC-B73A-4274C820D2A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AEA6F9E0-9177-4149-A7BC-F514D75FEF6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DC113BB6-2279-46D2-9A4F-878556B273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CEBDF00-D22F-4704-8F78-35D03E9ED35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EBEAC63-1297-4952-BDFE-821FE1500D4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C4FBA6F-C26F-49A2-8A31-AB5E19F7820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F4C2CD7-1296-4639-B3D0-7AD816960D7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8324EB-2421-45DA-9056-5CB40BB72F2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2335AAF-F008-40E5-AF44-42EF6277617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5" name="รูปภาพ 124">
            <a:hlinkClick r:id="rId10" action="ppaction://hlinksldjump"/>
            <a:extLst>
              <a:ext uri="{FF2B5EF4-FFF2-40B4-BE49-F238E27FC236}">
                <a16:creationId xmlns:a16="http://schemas.microsoft.com/office/drawing/2014/main" id="{D3622841-F626-4A15-9F04-65B1C31BB76C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138643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  <p:bldP spid="77" grpId="0"/>
      <p:bldP spid="78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617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2080716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๔,๓๑๙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1940175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589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2317962"/>
              </p:ext>
            </p:extLst>
          </p:nvPr>
        </p:nvGraphicFramePr>
        <p:xfrm>
          <a:off x="8604313" y="308735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680472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๑,๗๖๗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848264" y="295818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7ABE7836-2B36-405E-A6C3-548BBA162EA2}"/>
              </a:ext>
            </a:extLst>
          </p:cNvPr>
          <p:cNvSpPr txBox="1"/>
          <p:nvPr/>
        </p:nvSpPr>
        <p:spPr>
          <a:xfrm>
            <a:off x="9128862" y="2944068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D12E7CF0-DAFF-4CC2-AA30-D2028488EFFD}"/>
              </a:ext>
            </a:extLst>
          </p:cNvPr>
          <p:cNvSpPr txBox="1"/>
          <p:nvPr/>
        </p:nvSpPr>
        <p:spPr>
          <a:xfrm>
            <a:off x="3596343" y="2954115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8858187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AFBE97F4-9E29-4A9A-9F74-3158A8C384F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BE0BE264-9870-4A55-B727-E133F098DD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92B97F18-435E-4079-ADDB-13E5C31135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7747475-766F-4592-9A3F-4DEB1694D0C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96F98A7B-2909-4FFA-8508-F0A21D27D6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6F080CD9-9933-4CB2-9230-D308C01E1E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34D14C28-D23F-4995-973B-3053A079E2A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80E17DDC-B7B8-40E9-9EFF-00623EA529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FE8F7607-95F2-4E96-96EF-5C8B3F22604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1A28C246-CCE7-40E6-9DD1-CA8014D60C9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0C57768E-15CA-4A69-83A4-D5C84E5FEA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C4EA3D36-7C8E-4E1D-98B0-053F35053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2CFA6478-DD55-46E8-8837-3509C66A713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BBDCA0B-C9E2-45F2-B38B-B35DC531676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8BCA184-3A2D-4A36-B1B6-266312747C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AC156138-0DAA-440A-B2CF-74BAA7B398C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ACF819FA-40E3-467C-AC96-B78FC662E4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5FE026F7-05B1-4E83-BFE1-FCDD5EED17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340BFBE4-E57F-4C48-ABDC-B8315900A0E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51B7053-DC2C-45E4-920E-A1B28301E0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C04CC9D6-3BB6-474D-801A-F3FBE145588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225E95C-8515-4237-9285-A1408B9F759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93E7E29-765C-453A-933B-C62073BA860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1D5BDF-374F-4D91-AF52-7971F6EE7E4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17B270F-6840-4200-917D-57A65275920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4C0F52F-5DDA-4F11-8067-10EE0E31AFA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80A6417-D112-4F95-82B7-2DD300C145A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25" name="รูปภาพ 124">
            <a:hlinkClick r:id="rId10" action="ppaction://hlinksldjump"/>
            <a:extLst>
              <a:ext uri="{FF2B5EF4-FFF2-40B4-BE49-F238E27FC236}">
                <a16:creationId xmlns:a16="http://schemas.microsoft.com/office/drawing/2014/main" id="{38E482BD-6483-4CD2-9EE1-E98B2C8B4475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26" name="Google Shape;4259;p71">
            <a:extLst>
              <a:ext uri="{FF2B5EF4-FFF2-40B4-BE49-F238E27FC236}">
                <a16:creationId xmlns:a16="http://schemas.microsoft.com/office/drawing/2014/main" id="{77B0B84B-990D-4B65-A4B9-302763918A81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แสดงวิธีหาผลคูณ</a:t>
            </a:r>
          </a:p>
        </p:txBody>
      </p:sp>
      <p:grpSp>
        <p:nvGrpSpPr>
          <p:cNvPr id="127" name="Google Shape;3186;p51">
            <a:extLst>
              <a:ext uri="{FF2B5EF4-FFF2-40B4-BE49-F238E27FC236}">
                <a16:creationId xmlns:a16="http://schemas.microsoft.com/office/drawing/2014/main" id="{1F9ED512-6117-4D53-8642-060C79CB6A92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128" name="Google Shape;3187;p51">
              <a:extLst>
                <a:ext uri="{FF2B5EF4-FFF2-40B4-BE49-F238E27FC236}">
                  <a16:creationId xmlns:a16="http://schemas.microsoft.com/office/drawing/2014/main" id="{894D6468-BB6C-42E9-BDFB-6A2FB649732E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9" name="Google Shape;3188;p51">
              <a:extLst>
                <a:ext uri="{FF2B5EF4-FFF2-40B4-BE49-F238E27FC236}">
                  <a16:creationId xmlns:a16="http://schemas.microsoft.com/office/drawing/2014/main" id="{D9AB6E40-4B14-4511-8327-08C704FF6342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0" name="Google Shape;3189;p51">
              <a:extLst>
                <a:ext uri="{FF2B5EF4-FFF2-40B4-BE49-F238E27FC236}">
                  <a16:creationId xmlns:a16="http://schemas.microsoft.com/office/drawing/2014/main" id="{0DC8D409-A308-4C9B-91AF-FCE868BFA153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1" name="Google Shape;3190;p51">
              <a:extLst>
                <a:ext uri="{FF2B5EF4-FFF2-40B4-BE49-F238E27FC236}">
                  <a16:creationId xmlns:a16="http://schemas.microsoft.com/office/drawing/2014/main" id="{64F92DF7-CFD1-488A-BAC3-C69AC7ED905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2" name="Google Shape;3191;p51">
              <a:extLst>
                <a:ext uri="{FF2B5EF4-FFF2-40B4-BE49-F238E27FC236}">
                  <a16:creationId xmlns:a16="http://schemas.microsoft.com/office/drawing/2014/main" id="{57A69762-4DF9-416B-9537-523ED2F5726B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3" name="Google Shape;3192;p51">
              <a:extLst>
                <a:ext uri="{FF2B5EF4-FFF2-40B4-BE49-F238E27FC236}">
                  <a16:creationId xmlns:a16="http://schemas.microsoft.com/office/drawing/2014/main" id="{EAED509B-7854-4555-84F8-79602CA384F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4" name="Google Shape;3193;p51">
              <a:extLst>
                <a:ext uri="{FF2B5EF4-FFF2-40B4-BE49-F238E27FC236}">
                  <a16:creationId xmlns:a16="http://schemas.microsoft.com/office/drawing/2014/main" id="{C3EBC628-AE03-4D15-A48B-A1C99277971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35" name="Google Shape;8099;p68">
            <a:extLst>
              <a:ext uri="{FF2B5EF4-FFF2-40B4-BE49-F238E27FC236}">
                <a16:creationId xmlns:a16="http://schemas.microsoft.com/office/drawing/2014/main" id="{3CA4604E-2756-4657-86D0-BDA30BCAA676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B3DCAE93-329D-4121-8C52-397325263442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137" name="Google Shape;698;p49">
              <a:extLst>
                <a:ext uri="{FF2B5EF4-FFF2-40B4-BE49-F238E27FC236}">
                  <a16:creationId xmlns:a16="http://schemas.microsoft.com/office/drawing/2014/main" id="{90D08102-5C83-404E-B054-CCB5140F30AF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701;p49">
              <a:extLst>
                <a:ext uri="{FF2B5EF4-FFF2-40B4-BE49-F238E27FC236}">
                  <a16:creationId xmlns:a16="http://schemas.microsoft.com/office/drawing/2014/main" id="{9D5642D2-6E75-4F74-B4FD-0D8678CF8D8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862623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4" grpId="0"/>
      <p:bldP spid="77" grpId="0"/>
      <p:bldP spid="78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655484" y="145998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307567" y="391677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639190" y="2667006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คูณของจำนวนหนึ่งหลักกับจำนวนสามหลักต้องคูณจำนวนในหลักหน่วยก่อนแล้วคูณในหลักสิบและหลักร้อยตามลำดับ ถ้าผลคูณในหลักใดครบสิบหรือมากกว่าสิบให้ทดจำนวนที่ครบสิบไปรวมกับผลคูณในหลักถัดไปทางซ้าย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570251" y="1976314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86D7A114-43DC-4ABC-BA3A-3CB00A19083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DEAC343A-3454-4E50-9749-F2E490DA062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0336946A-FA19-46BD-8338-B145A6003E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9F8D3A44-931E-45D1-9214-8FF3C7B2F56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31567469-C488-4CD5-B5C8-B4C0689D3E9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4798A8EC-F720-4A56-A209-26B374FA98C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1724C50A-F261-4174-AFF2-1DB45D3CC8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7130BBFA-9672-4E0F-AA0E-2A6A7929A50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7538185C-42A7-4402-B198-FCF68561D3E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7310BFF3-224C-499D-9B60-D503339EF41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5529451A-392D-4625-91C2-7B91525BBE6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236E551E-B57A-40C2-ADD0-040B0BEEAD7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1E8E4704-373E-4A1B-A5EF-DBB6A642D702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DF08CDDB-90BE-4D6F-884A-EB9C6A3B2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7AC375CF-04CC-4963-9DCC-F8C23528F6E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67251017-ED4D-407E-8B67-85E246116E6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4E55153E-DF65-42F7-95FC-5A2F91F2A46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EFA41938-F9AE-445D-8E13-0462A5DE86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CD10BC86-16B8-4B6B-96AE-B66247DEAB5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5BBB1F05-52FC-44BA-B9A8-CB810ADD742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AB0F1913-2845-467F-8072-65F4EC6FAB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6A5DE4E-1424-4240-B5CF-EA3637962F1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6423895-8E22-4135-B64F-3E3913A18A9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762987A-BCF5-4BF2-8338-141A9C1BF8A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D9D65B9-B42D-46FE-A8E9-E81C91171CB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B5C74C8-7001-4E4B-B15C-10D1C4B5F20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17CD782-46C8-4114-9C8B-022F6F7CBA0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6" name="รูปภาพ 275">
            <a:hlinkClick r:id="rId10" action="ppaction://hlinksldjump"/>
            <a:extLst>
              <a:ext uri="{FF2B5EF4-FFF2-40B4-BE49-F238E27FC236}">
                <a16:creationId xmlns:a16="http://schemas.microsoft.com/office/drawing/2014/main" id="{7F9DD6DE-FC46-4545-B2B6-1272111BAEB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120532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610;p42">
            <a:extLst>
              <a:ext uri="{FF2B5EF4-FFF2-40B4-BE49-F238E27FC236}">
                <a16:creationId xmlns:a16="http://schemas.microsoft.com/office/drawing/2014/main" id="{7A1DEA89-8035-4F39-A449-D8047CD77292}"/>
              </a:ext>
            </a:extLst>
          </p:cNvPr>
          <p:cNvSpPr/>
          <p:nvPr/>
        </p:nvSpPr>
        <p:spPr>
          <a:xfrm>
            <a:off x="6065239" y="2375300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  <a:alpha val="50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E088AB65-E4C6-42A7-AE4F-1694EF65C17F}"/>
              </a:ext>
            </a:extLst>
          </p:cNvPr>
          <p:cNvGrpSpPr/>
          <p:nvPr/>
        </p:nvGrpSpPr>
        <p:grpSpPr>
          <a:xfrm>
            <a:off x="3916392" y="280386"/>
            <a:ext cx="8755811" cy="947180"/>
            <a:chOff x="3916392" y="280386"/>
            <a:chExt cx="8755811" cy="947180"/>
          </a:xfrm>
        </p:grpSpPr>
        <p:sp>
          <p:nvSpPr>
            <p:cNvPr id="46" name="สี่เหลี่ยมผืนผ้า: มุมมน 45">
              <a:extLst>
                <a:ext uri="{FF2B5EF4-FFF2-40B4-BE49-F238E27FC236}">
                  <a16:creationId xmlns:a16="http://schemas.microsoft.com/office/drawing/2014/main" id="{94599F24-754E-443B-A8AA-498257CC5060}"/>
                </a:ext>
              </a:extLst>
            </p:cNvPr>
            <p:cNvSpPr/>
            <p:nvPr/>
          </p:nvSpPr>
          <p:spPr>
            <a:xfrm>
              <a:off x="3916392" y="336431"/>
              <a:ext cx="8755811" cy="891135"/>
            </a:xfrm>
            <a:prstGeom prst="roundRect">
              <a:avLst>
                <a:gd name="adj" fmla="val 50000"/>
              </a:avLst>
            </a:prstGeom>
            <a:solidFill>
              <a:srgbClr val="299BC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8" name="Google Shape;436;p33">
              <a:extLst>
                <a:ext uri="{FF2B5EF4-FFF2-40B4-BE49-F238E27FC236}">
                  <a16:creationId xmlns:a16="http://schemas.microsoft.com/office/drawing/2014/main" id="{F7AFCB0A-06BB-4B11-8610-1F2A4DA3DF33}"/>
                </a:ext>
              </a:extLst>
            </p:cNvPr>
            <p:cNvSpPr txBox="1">
              <a:spLocks/>
            </p:cNvSpPr>
            <p:nvPr/>
          </p:nvSpPr>
          <p:spPr>
            <a:xfrm>
              <a:off x="4980969" y="467398"/>
              <a:ext cx="6311007" cy="681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500"/>
                <a:buFont typeface="Gochi Hand"/>
                <a:buNone/>
                <a:defRPr sz="6000" b="0" i="0" u="none" strike="noStrike" cap="none">
                  <a:solidFill>
                    <a:schemeClr val="lt1"/>
                  </a:solidFill>
                  <a:latin typeface="Gochi Hand"/>
                  <a:ea typeface="Gochi Hand"/>
                  <a:cs typeface="Gochi Hand"/>
                  <a:sym typeface="Gochi Hand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E2B"/>
                </a:buClr>
                <a:buSzPts val="5500"/>
                <a:buFont typeface="Gochi Hand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 w="19050">
                    <a:noFill/>
                  </a:ln>
                  <a:solidFill>
                    <a:srgbClr val="FFFFFF"/>
                  </a:solidFill>
                  <a:effectLst>
                    <a:glow rad="63500">
                      <a:srgbClr val="A5A5A5">
                        <a:satMod val="175000"/>
                        <a:alpha val="40000"/>
                      </a:srgbClr>
                    </a:glow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chi Hand"/>
                </a:rPr>
                <a:t>การหาผลคูณของจำนวนหนึ่งหลักกับจำนวนสี่หลักโดยการตั้งคูณ</a:t>
              </a:r>
              <a:endParaRPr kumimoji="0" lang="en-US" sz="2400" b="0" i="0" u="none" strike="noStrike" kern="0" cap="none" spc="0" normalizeH="0" baseline="0" noProof="0" dirty="0">
                <a:ln w="19050">
                  <a:noFill/>
                </a:ln>
                <a:solidFill>
                  <a:srgbClr val="FFFFFF"/>
                </a:solidFill>
                <a:effectLst>
                  <a:glow rad="63500">
                    <a:srgbClr val="A5A5A5">
                      <a:satMod val="175000"/>
                      <a:alpha val="40000"/>
                    </a:srgb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chi Hand"/>
              </a:endParaRPr>
            </a:p>
          </p:txBody>
        </p:sp>
        <p:sp>
          <p:nvSpPr>
            <p:cNvPr id="82" name="Google Shape;2768;p63">
              <a:extLst>
                <a:ext uri="{FF2B5EF4-FFF2-40B4-BE49-F238E27FC236}">
                  <a16:creationId xmlns:a16="http://schemas.microsoft.com/office/drawing/2014/main" id="{671AFB23-D3DD-4F15-BBB1-BF38AEE482A7}"/>
                </a:ext>
              </a:extLst>
            </p:cNvPr>
            <p:cNvSpPr txBox="1">
              <a:spLocks/>
            </p:cNvSpPr>
            <p:nvPr/>
          </p:nvSpPr>
          <p:spPr>
            <a:xfrm>
              <a:off x="3963052" y="280386"/>
              <a:ext cx="1334342" cy="9471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tabLst/>
                <a:defRPr/>
              </a:pPr>
              <a:r>
                <a:rPr lang="th-TH" sz="7200" kern="0" dirty="0">
                  <a:solidFill>
                    <a:srgbClr val="FFFF00"/>
                  </a:solidFill>
                  <a:latin typeface="FC Candy" panose="020B0500040200020003" pitchFamily="34" charset="-34"/>
                  <a:cs typeface="FC Candy" panose="020B0500040200020003" pitchFamily="34" charset="-34"/>
                </a:rPr>
                <a:t>3.</a:t>
              </a:r>
              <a:endParaRPr kumimoji="0" lang="en" sz="7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Delius Unicase"/>
              </a:endParaRPr>
            </a:p>
          </p:txBody>
        </p:sp>
      </p:grpSp>
      <p:graphicFrame>
        <p:nvGraphicFramePr>
          <p:cNvPr id="87" name="ตาราง 3">
            <a:extLst>
              <a:ext uri="{FF2B5EF4-FFF2-40B4-BE49-F238E27FC236}">
                <a16:creationId xmlns:a16="http://schemas.microsoft.com/office/drawing/2014/main" id="{B811D92C-1514-4DA5-A2F7-2FABDF837B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201524"/>
              </p:ext>
            </p:extLst>
          </p:nvPr>
        </p:nvGraphicFramePr>
        <p:xfrm>
          <a:off x="6858108" y="2546386"/>
          <a:ext cx="2117096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7125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641423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529274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529274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cxnSp>
        <p:nvCxnSpPr>
          <p:cNvPr id="88" name="ตัวเชื่อมต่อตรง 87">
            <a:extLst>
              <a:ext uri="{FF2B5EF4-FFF2-40B4-BE49-F238E27FC236}">
                <a16:creationId xmlns:a16="http://schemas.microsoft.com/office/drawing/2014/main" id="{28677321-9D6D-4689-83C5-6C5AFAD1579D}"/>
              </a:ext>
            </a:extLst>
          </p:cNvPr>
          <p:cNvCxnSpPr/>
          <p:nvPr/>
        </p:nvCxnSpPr>
        <p:spPr>
          <a:xfrm>
            <a:off x="6952008" y="3789956"/>
            <a:ext cx="187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6114D66C-A283-4DEB-9277-AF6F0330747C}"/>
              </a:ext>
            </a:extLst>
          </p:cNvPr>
          <p:cNvGrpSpPr/>
          <p:nvPr/>
        </p:nvGrpSpPr>
        <p:grpSpPr>
          <a:xfrm>
            <a:off x="6943132" y="4257051"/>
            <a:ext cx="1872000" cy="20131"/>
            <a:chOff x="1764604" y="5115751"/>
            <a:chExt cx="2935229" cy="20131"/>
          </a:xfrm>
        </p:grpSpPr>
        <p:cxnSp>
          <p:nvCxnSpPr>
            <p:cNvPr id="114" name="ตัวเชื่อมต่อตรง 113">
              <a:extLst>
                <a:ext uri="{FF2B5EF4-FFF2-40B4-BE49-F238E27FC236}">
                  <a16:creationId xmlns:a16="http://schemas.microsoft.com/office/drawing/2014/main" id="{A891C07E-9AC7-4EF3-9D54-BBDD3898C261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DFDA93F4-208C-4292-8101-A8DB42841207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กล่องข้อความ 115">
            <a:extLst>
              <a:ext uri="{FF2B5EF4-FFF2-40B4-BE49-F238E27FC236}">
                <a16:creationId xmlns:a16="http://schemas.microsoft.com/office/drawing/2014/main" id="{40E59408-FE1D-44F0-83C4-9E5FE1AAA940}"/>
              </a:ext>
            </a:extLst>
          </p:cNvPr>
          <p:cNvSpPr txBox="1"/>
          <p:nvPr/>
        </p:nvSpPr>
        <p:spPr>
          <a:xfrm>
            <a:off x="8775127" y="3197312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10878DC4-2B15-4658-B315-CF3A797CD220}"/>
              </a:ext>
            </a:extLst>
          </p:cNvPr>
          <p:cNvGrpSpPr/>
          <p:nvPr/>
        </p:nvGrpSpPr>
        <p:grpSpPr>
          <a:xfrm>
            <a:off x="5569674" y="1465357"/>
            <a:ext cx="2906722" cy="513225"/>
            <a:chOff x="1471888" y="1744751"/>
            <a:chExt cx="3781603" cy="457676"/>
          </a:xfrm>
        </p:grpSpPr>
        <p:sp>
          <p:nvSpPr>
            <p:cNvPr id="130" name="Google Shape;3832;p61">
              <a:extLst>
                <a:ext uri="{FF2B5EF4-FFF2-40B4-BE49-F238E27FC236}">
                  <a16:creationId xmlns:a16="http://schemas.microsoft.com/office/drawing/2014/main" id="{F7852F85-D20E-42AD-96DA-F0CBA3B3FE4D}"/>
                </a:ext>
              </a:extLst>
            </p:cNvPr>
            <p:cNvSpPr/>
            <p:nvPr/>
          </p:nvSpPr>
          <p:spPr>
            <a:xfrm rot="5400000" flipH="1">
              <a:off x="3133852" y="82787"/>
              <a:ext cx="457676" cy="3781603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3842;p61">
              <a:extLst>
                <a:ext uri="{FF2B5EF4-FFF2-40B4-BE49-F238E27FC236}">
                  <a16:creationId xmlns:a16="http://schemas.microsoft.com/office/drawing/2014/main" id="{7D3B8F9F-5F9E-4F39-9B06-F5C37339633B}"/>
                </a:ext>
              </a:extLst>
            </p:cNvPr>
            <p:cNvSpPr txBox="1"/>
            <p:nvPr/>
          </p:nvSpPr>
          <p:spPr>
            <a:xfrm>
              <a:off x="1914213" y="1778443"/>
              <a:ext cx="2995274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2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3,845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37" name="กล่องข้อความ 136">
            <a:extLst>
              <a:ext uri="{FF2B5EF4-FFF2-40B4-BE49-F238E27FC236}">
                <a16:creationId xmlns:a16="http://schemas.microsoft.com/office/drawing/2014/main" id="{92FB75C4-8A25-4742-8079-FA46672AA20F}"/>
              </a:ext>
            </a:extLst>
          </p:cNvPr>
          <p:cNvSpPr txBox="1"/>
          <p:nvPr/>
        </p:nvSpPr>
        <p:spPr>
          <a:xfrm>
            <a:off x="8060255" y="2742176"/>
            <a:ext cx="3717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2DDD18E1-6EF0-4DD1-9630-B1344D2E904D}"/>
              </a:ext>
            </a:extLst>
          </p:cNvPr>
          <p:cNvSpPr txBox="1"/>
          <p:nvPr/>
        </p:nvSpPr>
        <p:spPr>
          <a:xfrm>
            <a:off x="6933971" y="2717301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8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1946FA73-80B0-48F5-BFDB-88B391B429A1}"/>
              </a:ext>
            </a:extLst>
          </p:cNvPr>
          <p:cNvSpPr txBox="1"/>
          <p:nvPr/>
        </p:nvSpPr>
        <p:spPr>
          <a:xfrm>
            <a:off x="5820735" y="22519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2" name="กล่องข้อความ 141">
            <a:extLst>
              <a:ext uri="{FF2B5EF4-FFF2-40B4-BE49-F238E27FC236}">
                <a16:creationId xmlns:a16="http://schemas.microsoft.com/office/drawing/2014/main" id="{E6F8A2E3-D6F4-4B52-8BF5-8B109B2A42B2}"/>
              </a:ext>
            </a:extLst>
          </p:cNvPr>
          <p:cNvSpPr txBox="1"/>
          <p:nvPr/>
        </p:nvSpPr>
        <p:spPr>
          <a:xfrm>
            <a:off x="5917220" y="4977416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43" name="กล่องข้อความ 142">
            <a:extLst>
              <a:ext uri="{FF2B5EF4-FFF2-40B4-BE49-F238E27FC236}">
                <a16:creationId xmlns:a16="http://schemas.microsoft.com/office/drawing/2014/main" id="{8D0207F0-85AD-4833-90C0-DBA01DDF7AB6}"/>
              </a:ext>
            </a:extLst>
          </p:cNvPr>
          <p:cNvSpPr txBox="1"/>
          <p:nvPr/>
        </p:nvSpPr>
        <p:spPr>
          <a:xfrm>
            <a:off x="6717956" y="4997546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๗,๖๙๐</a:t>
            </a:r>
          </a:p>
        </p:txBody>
      </p: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C3540896-4503-48A1-BCD7-CBDD7BD3E40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BE1CDF2-F546-41D7-B54B-3A9AE97996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E5B5B5C7-7B43-4301-88CD-2461E002D3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050C179E-B00E-4D33-8B17-E53E1A6334F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4768431D-8C7A-4861-A5E8-AEFDCC8E541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EE16A79D-4020-4E36-A6C3-4E9C68FCC1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DDD43C3C-FB54-46E0-B086-1D5CC282D41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3483774-7685-4F7C-B681-582FCB191E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B426D741-D8D2-4FEC-9CAA-C4FD084AC4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F709779F-D41B-4799-8EE9-25FE00DD44C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E273FCD2-539D-4A2D-858E-CA07313D90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F76B36D6-80B2-4E93-AD67-4B66F909C5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5EAA6261-2D52-4B9E-ACF9-14560948A48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82" name="รูปแบบอิสระ: รูปร่าง 181">
              <a:extLst>
                <a:ext uri="{FF2B5EF4-FFF2-40B4-BE49-F238E27FC236}">
                  <a16:creationId xmlns:a16="http://schemas.microsoft.com/office/drawing/2014/main" id="{89E9A4B9-9F83-4337-B2D0-2A71A8B69F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3" name="รูปแบบอิสระ: รูปร่าง 182">
              <a:extLst>
                <a:ext uri="{FF2B5EF4-FFF2-40B4-BE49-F238E27FC236}">
                  <a16:creationId xmlns:a16="http://schemas.microsoft.com/office/drawing/2014/main" id="{8EEF9B68-C091-4EC5-8FB9-A2EB78B528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4" name="กลุ่ม 183">
            <a:extLst>
              <a:ext uri="{FF2B5EF4-FFF2-40B4-BE49-F238E27FC236}">
                <a16:creationId xmlns:a16="http://schemas.microsoft.com/office/drawing/2014/main" id="{586AB661-57AC-47B0-876F-304AF190419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85" name="รูปแบบอิสระ: รูปร่าง 184">
              <a:extLst>
                <a:ext uri="{FF2B5EF4-FFF2-40B4-BE49-F238E27FC236}">
                  <a16:creationId xmlns:a16="http://schemas.microsoft.com/office/drawing/2014/main" id="{975DA4FF-C077-4444-B715-07192825765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C0083881-B42E-4BE5-B6F5-2C27F24556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7" name="กลุ่ม 186">
            <a:extLst>
              <a:ext uri="{FF2B5EF4-FFF2-40B4-BE49-F238E27FC236}">
                <a16:creationId xmlns:a16="http://schemas.microsoft.com/office/drawing/2014/main" id="{FBD16BE5-4FE8-4ABB-AF4A-24C2ECD14DA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D5C2ED38-DA1E-495F-8661-309FD633EE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DA05A00E-0D71-468D-9C96-60B62251E02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9EB5B99-E651-4143-9809-3C01470E6F7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7C1ADE5-6E28-4E1C-B22C-F3B7CBB25A6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C5EE313-332B-43D0-8330-818A361A7ED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EB33A3C-04E6-4060-93AC-252C1C34405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9840ABC-D219-4C47-A9F7-8FBFB5FCC82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8C052B8-CF8F-45AB-9E28-B586C12B1C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96" name="รูปภาพ 195">
            <a:hlinkClick r:id="rId10" action="ppaction://hlinksldjump"/>
            <a:extLst>
              <a:ext uri="{FF2B5EF4-FFF2-40B4-BE49-F238E27FC236}">
                <a16:creationId xmlns:a16="http://schemas.microsoft.com/office/drawing/2014/main" id="{D69E8EA8-F34C-4899-ADA6-D5B48C64055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27BE3946-C039-4626-B4A7-50F459E5075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7997" y="1237204"/>
            <a:ext cx="1807629" cy="2513282"/>
          </a:xfrm>
          <a:prstGeom prst="rect">
            <a:avLst/>
          </a:prstGeom>
        </p:spPr>
      </p:pic>
      <p:sp>
        <p:nvSpPr>
          <p:cNvPr id="80" name="Google Shape;587;p23">
            <a:extLst>
              <a:ext uri="{FF2B5EF4-FFF2-40B4-BE49-F238E27FC236}">
                <a16:creationId xmlns:a16="http://schemas.microsoft.com/office/drawing/2014/main" id="{ACC5449B-4298-4BB5-B8A5-4A33EF6A39A6}"/>
              </a:ext>
            </a:extLst>
          </p:cNvPr>
          <p:cNvSpPr/>
          <p:nvPr/>
        </p:nvSpPr>
        <p:spPr>
          <a:xfrm>
            <a:off x="1198222" y="3919430"/>
            <a:ext cx="3397085" cy="1350578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ครูซื้อเครื่องทำน้ำเย็น 2 เครื่อง ราคาเครื่องละ 3,845 บาท ครูต้องจ่ายเงินกี่บาท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1" name="Google Shape;587;p23">
            <a:extLst>
              <a:ext uri="{FF2B5EF4-FFF2-40B4-BE49-F238E27FC236}">
                <a16:creationId xmlns:a16="http://schemas.microsoft.com/office/drawing/2014/main" id="{0220A17B-A0A0-4450-998D-4B987DD2C2FC}"/>
              </a:ext>
            </a:extLst>
          </p:cNvPr>
          <p:cNvSpPr/>
          <p:nvPr/>
        </p:nvSpPr>
        <p:spPr>
          <a:xfrm>
            <a:off x="6165522" y="5582825"/>
            <a:ext cx="3789466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FFDDE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ครูต้องจ่ายเงิน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7,690 บาท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8369FA7F-D109-4EF1-9CBD-D9F5FBA072F3}"/>
              </a:ext>
            </a:extLst>
          </p:cNvPr>
          <p:cNvSpPr txBox="1"/>
          <p:nvPr/>
        </p:nvSpPr>
        <p:spPr>
          <a:xfrm>
            <a:off x="8551970" y="1484461"/>
            <a:ext cx="190468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แสดงวิธีหาผลคูณ ดังนี้</a:t>
            </a:r>
          </a:p>
        </p:txBody>
      </p:sp>
    </p:spTree>
    <p:extLst>
      <p:ext uri="{BB962C8B-B14F-4D97-AF65-F5344CB8AC3E}">
        <p14:creationId xmlns:p14="http://schemas.microsoft.com/office/powerpoint/2010/main" val="111651449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 animBg="1"/>
      <p:bldP spid="116" grpId="0"/>
      <p:bldP spid="137" grpId="0"/>
      <p:bldP spid="139" grpId="0"/>
      <p:bldP spid="141" grpId="0"/>
      <p:bldP spid="142" grpId="0"/>
      <p:bldP spid="143" grpId="0"/>
      <p:bldP spid="80" grpId="0" animBg="1"/>
      <p:bldP spid="81" grpId="0" animBg="1"/>
      <p:bldP spid="7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610;p42">
            <a:extLst>
              <a:ext uri="{FF2B5EF4-FFF2-40B4-BE49-F238E27FC236}">
                <a16:creationId xmlns:a16="http://schemas.microsoft.com/office/drawing/2014/main" id="{412AEE1A-BE1B-45A3-BB4D-C2C4225CE936}"/>
              </a:ext>
            </a:extLst>
          </p:cNvPr>
          <p:cNvSpPr/>
          <p:nvPr/>
        </p:nvSpPr>
        <p:spPr>
          <a:xfrm>
            <a:off x="2837330" y="2481000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chemeClr val="accent4">
              <a:lumMod val="40000"/>
              <a:lumOff val="60000"/>
              <a:alpha val="50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152" name="ตาราง 3">
            <a:extLst>
              <a:ext uri="{FF2B5EF4-FFF2-40B4-BE49-F238E27FC236}">
                <a16:creationId xmlns:a16="http://schemas.microsoft.com/office/drawing/2014/main" id="{BB52BAB3-8353-468A-84C7-93C8992086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4206813"/>
              </p:ext>
            </p:extLst>
          </p:nvPr>
        </p:nvGraphicFramePr>
        <p:xfrm>
          <a:off x="3630199" y="2652086"/>
          <a:ext cx="2117097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8468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48468">
                  <a:extLst>
                    <a:ext uri="{9D8B030D-6E8A-4147-A177-3AD203B41FA5}">
                      <a16:colId xmlns:a16="http://schemas.microsoft.com/office/drawing/2014/main" val="3678899191"/>
                    </a:ext>
                  </a:extLst>
                </a:gridCol>
                <a:gridCol w="535847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42157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42157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cxnSp>
        <p:nvCxnSpPr>
          <p:cNvPr id="153" name="ตัวเชื่อมต่อตรง 152">
            <a:extLst>
              <a:ext uri="{FF2B5EF4-FFF2-40B4-BE49-F238E27FC236}">
                <a16:creationId xmlns:a16="http://schemas.microsoft.com/office/drawing/2014/main" id="{FCB775EC-67C0-4E81-A15C-A995C8F2FCCD}"/>
              </a:ext>
            </a:extLst>
          </p:cNvPr>
          <p:cNvCxnSpPr/>
          <p:nvPr/>
        </p:nvCxnSpPr>
        <p:spPr>
          <a:xfrm>
            <a:off x="3724099" y="3895656"/>
            <a:ext cx="187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879B6FC5-1465-4842-9A8B-BDD99C0F56FC}"/>
              </a:ext>
            </a:extLst>
          </p:cNvPr>
          <p:cNvGrpSpPr/>
          <p:nvPr/>
        </p:nvGrpSpPr>
        <p:grpSpPr>
          <a:xfrm>
            <a:off x="3715223" y="4362751"/>
            <a:ext cx="1872000" cy="20131"/>
            <a:chOff x="1764604" y="5115751"/>
            <a:chExt cx="2935229" cy="20131"/>
          </a:xfrm>
        </p:grpSpPr>
        <p:cxnSp>
          <p:nvCxnSpPr>
            <p:cNvPr id="155" name="ตัวเชื่อมต่อตรง 154">
              <a:extLst>
                <a:ext uri="{FF2B5EF4-FFF2-40B4-BE49-F238E27FC236}">
                  <a16:creationId xmlns:a16="http://schemas.microsoft.com/office/drawing/2014/main" id="{77FC75BC-2CF0-4FF4-AF44-DB6B7F4FC69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ตัวเชื่อมต่อตรง 155">
              <a:extLst>
                <a:ext uri="{FF2B5EF4-FFF2-40B4-BE49-F238E27FC236}">
                  <a16:creationId xmlns:a16="http://schemas.microsoft.com/office/drawing/2014/main" id="{2F959473-2F45-404D-81FF-C12EB271958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7" name="กล่องข้อความ 156">
            <a:extLst>
              <a:ext uri="{FF2B5EF4-FFF2-40B4-BE49-F238E27FC236}">
                <a16:creationId xmlns:a16="http://schemas.microsoft.com/office/drawing/2014/main" id="{01812C1A-C2C0-4949-976F-C25CC96AE1F1}"/>
              </a:ext>
            </a:extLst>
          </p:cNvPr>
          <p:cNvSpPr txBox="1"/>
          <p:nvPr/>
        </p:nvSpPr>
        <p:spPr>
          <a:xfrm>
            <a:off x="5547218" y="3303012"/>
            <a:ext cx="4032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70BA1B4-068F-4DAE-BF8A-AEF2C07CC6D3}"/>
              </a:ext>
            </a:extLst>
          </p:cNvPr>
          <p:cNvGrpSpPr/>
          <p:nvPr/>
        </p:nvGrpSpPr>
        <p:grpSpPr>
          <a:xfrm>
            <a:off x="2501968" y="1285398"/>
            <a:ext cx="4003394" cy="457680"/>
            <a:chOff x="3388936" y="1285398"/>
            <a:chExt cx="4003394" cy="457680"/>
          </a:xfrm>
        </p:grpSpPr>
        <p:grpSp>
          <p:nvGrpSpPr>
            <p:cNvPr id="158" name="Google Shape;3831;p61">
              <a:extLst>
                <a:ext uri="{FF2B5EF4-FFF2-40B4-BE49-F238E27FC236}">
                  <a16:creationId xmlns:a16="http://schemas.microsoft.com/office/drawing/2014/main" id="{C4513E86-0780-49AF-B802-54CF5DE3D9BE}"/>
                </a:ext>
              </a:extLst>
            </p:cNvPr>
            <p:cNvGrpSpPr/>
            <p:nvPr/>
          </p:nvGrpSpPr>
          <p:grpSpPr>
            <a:xfrm>
              <a:off x="3388936" y="1285398"/>
              <a:ext cx="4003394" cy="457680"/>
              <a:chOff x="3558882" y="4011427"/>
              <a:chExt cx="1944526" cy="111417"/>
            </a:xfrm>
          </p:grpSpPr>
          <p:sp>
            <p:nvSpPr>
              <p:cNvPr id="159" name="Google Shape;3832;p61">
                <a:extLst>
                  <a:ext uri="{FF2B5EF4-FFF2-40B4-BE49-F238E27FC236}">
                    <a16:creationId xmlns:a16="http://schemas.microsoft.com/office/drawing/2014/main" id="{F8B646E8-1637-47BE-833E-D9C4E257E4EA}"/>
                  </a:ext>
                </a:extLst>
              </p:cNvPr>
              <p:cNvSpPr/>
              <p:nvPr/>
            </p:nvSpPr>
            <p:spPr>
              <a:xfrm rot="5400000" flipH="1">
                <a:off x="4529301" y="3148736"/>
                <a:ext cx="111416" cy="183679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0" name="Google Shape;3833;p61">
                <a:extLst>
                  <a:ext uri="{FF2B5EF4-FFF2-40B4-BE49-F238E27FC236}">
                    <a16:creationId xmlns:a16="http://schemas.microsoft.com/office/drawing/2014/main" id="{30316A5D-BB57-48B9-8A78-D9A6F94722E0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1" name="Google Shape;3842;p61">
              <a:extLst>
                <a:ext uri="{FF2B5EF4-FFF2-40B4-BE49-F238E27FC236}">
                  <a16:creationId xmlns:a16="http://schemas.microsoft.com/office/drawing/2014/main" id="{0B86A17E-C4C3-4400-97ED-24BB9C95CB81}"/>
                </a:ext>
              </a:extLst>
            </p:cNvPr>
            <p:cNvSpPr txBox="1"/>
            <p:nvPr/>
          </p:nvSpPr>
          <p:spPr>
            <a:xfrm>
              <a:off x="3488607" y="1315422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62" name="Google Shape;3842;p61">
              <a:extLst>
                <a:ext uri="{FF2B5EF4-FFF2-40B4-BE49-F238E27FC236}">
                  <a16:creationId xmlns:a16="http://schemas.microsoft.com/office/drawing/2014/main" id="{37D52B55-4B9A-4924-897C-CF02C620F5A1}"/>
                </a:ext>
              </a:extLst>
            </p:cNvPr>
            <p:cNvSpPr txBox="1"/>
            <p:nvPr/>
          </p:nvSpPr>
          <p:spPr>
            <a:xfrm>
              <a:off x="4895629" y="1319090"/>
              <a:ext cx="215269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5,927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63" name="กล่องข้อความ 162">
            <a:extLst>
              <a:ext uri="{FF2B5EF4-FFF2-40B4-BE49-F238E27FC236}">
                <a16:creationId xmlns:a16="http://schemas.microsoft.com/office/drawing/2014/main" id="{F924F56D-7B9E-4922-9E26-355160D2CA6A}"/>
              </a:ext>
            </a:extLst>
          </p:cNvPr>
          <p:cNvSpPr txBox="1"/>
          <p:nvPr/>
        </p:nvSpPr>
        <p:spPr>
          <a:xfrm>
            <a:off x="4961740" y="2847876"/>
            <a:ext cx="3717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4" name="กล่องข้อความ 163">
            <a:extLst>
              <a:ext uri="{FF2B5EF4-FFF2-40B4-BE49-F238E27FC236}">
                <a16:creationId xmlns:a16="http://schemas.microsoft.com/office/drawing/2014/main" id="{3361DE2B-DDCA-4673-8C71-13F05B972863}"/>
              </a:ext>
            </a:extLst>
          </p:cNvPr>
          <p:cNvSpPr txBox="1"/>
          <p:nvPr/>
        </p:nvSpPr>
        <p:spPr>
          <a:xfrm>
            <a:off x="4465183" y="2848879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5" name="กล่องข้อความ 164">
            <a:extLst>
              <a:ext uri="{FF2B5EF4-FFF2-40B4-BE49-F238E27FC236}">
                <a16:creationId xmlns:a16="http://schemas.microsoft.com/office/drawing/2014/main" id="{CFAC6049-DB6A-4F54-A085-C933510615E6}"/>
              </a:ext>
            </a:extLst>
          </p:cNvPr>
          <p:cNvSpPr txBox="1"/>
          <p:nvPr/>
        </p:nvSpPr>
        <p:spPr>
          <a:xfrm>
            <a:off x="2592826" y="23576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AA95F758-0F16-42A7-B136-B8824D594321}"/>
              </a:ext>
            </a:extLst>
          </p:cNvPr>
          <p:cNvSpPr txBox="1"/>
          <p:nvPr/>
        </p:nvSpPr>
        <p:spPr>
          <a:xfrm>
            <a:off x="2689311" y="5083116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67" name="กล่องข้อความ 166">
            <a:extLst>
              <a:ext uri="{FF2B5EF4-FFF2-40B4-BE49-F238E27FC236}">
                <a16:creationId xmlns:a16="http://schemas.microsoft.com/office/drawing/2014/main" id="{11E9EC6E-59AE-449E-A8F6-C12C87861E20}"/>
              </a:ext>
            </a:extLst>
          </p:cNvPr>
          <p:cNvSpPr txBox="1"/>
          <p:nvPr/>
        </p:nvSpPr>
        <p:spPr>
          <a:xfrm>
            <a:off x="3490047" y="5103246"/>
            <a:ext cx="109419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๒๓,๗๐๘</a:t>
            </a:r>
          </a:p>
        </p:txBody>
      </p:sp>
      <p:sp>
        <p:nvSpPr>
          <p:cNvPr id="168" name="กล่องข้อความ 167">
            <a:extLst>
              <a:ext uri="{FF2B5EF4-FFF2-40B4-BE49-F238E27FC236}">
                <a16:creationId xmlns:a16="http://schemas.microsoft.com/office/drawing/2014/main" id="{E56F2C5E-FBB6-4E2F-A8A3-EA2B1ECC22D0}"/>
              </a:ext>
            </a:extLst>
          </p:cNvPr>
          <p:cNvSpPr txBox="1"/>
          <p:nvPr/>
        </p:nvSpPr>
        <p:spPr>
          <a:xfrm>
            <a:off x="4013824" y="2871470"/>
            <a:ext cx="403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C3540896-4503-48A1-BCD7-CBDD7BD3E40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BE1CDF2-F546-41D7-B54B-3A9AE97996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E5B5B5C7-7B43-4301-88CD-2461E002D3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050C179E-B00E-4D33-8B17-E53E1A6334F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4768431D-8C7A-4861-A5E8-AEFDCC8E541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EE16A79D-4020-4E36-A6C3-4E9C68FCC1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DDD43C3C-FB54-46E0-B086-1D5CC282D41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3483774-7685-4F7C-B681-582FCB191E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B426D741-D8D2-4FEC-9CAA-C4FD084AC4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F709779F-D41B-4799-8EE9-25FE00DD44C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E273FCD2-539D-4A2D-858E-CA07313D90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F76B36D6-80B2-4E93-AD67-4B66F909C5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5EAA6261-2D52-4B9E-ACF9-14560948A48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82" name="รูปแบบอิสระ: รูปร่าง 181">
              <a:extLst>
                <a:ext uri="{FF2B5EF4-FFF2-40B4-BE49-F238E27FC236}">
                  <a16:creationId xmlns:a16="http://schemas.microsoft.com/office/drawing/2014/main" id="{89E9A4B9-9F83-4337-B2D0-2A71A8B69F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3" name="รูปแบบอิสระ: รูปร่าง 182">
              <a:extLst>
                <a:ext uri="{FF2B5EF4-FFF2-40B4-BE49-F238E27FC236}">
                  <a16:creationId xmlns:a16="http://schemas.microsoft.com/office/drawing/2014/main" id="{8EEF9B68-C091-4EC5-8FB9-A2EB78B528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4" name="กลุ่ม 183">
            <a:extLst>
              <a:ext uri="{FF2B5EF4-FFF2-40B4-BE49-F238E27FC236}">
                <a16:creationId xmlns:a16="http://schemas.microsoft.com/office/drawing/2014/main" id="{586AB661-57AC-47B0-876F-304AF190419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85" name="รูปแบบอิสระ: รูปร่าง 184">
              <a:extLst>
                <a:ext uri="{FF2B5EF4-FFF2-40B4-BE49-F238E27FC236}">
                  <a16:creationId xmlns:a16="http://schemas.microsoft.com/office/drawing/2014/main" id="{975DA4FF-C077-4444-B715-07192825765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C0083881-B42E-4BE5-B6F5-2C27F24556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7" name="กลุ่ม 186">
            <a:extLst>
              <a:ext uri="{FF2B5EF4-FFF2-40B4-BE49-F238E27FC236}">
                <a16:creationId xmlns:a16="http://schemas.microsoft.com/office/drawing/2014/main" id="{FBD16BE5-4FE8-4ABB-AF4A-24C2ECD14DA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D5C2ED38-DA1E-495F-8661-309FD633EE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DA05A00E-0D71-468D-9C96-60B62251E02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9EB5B99-E651-4143-9809-3C01470E6F7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7C1ADE5-6E28-4E1C-B22C-F3B7CBB25A6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C5EE313-332B-43D0-8330-818A361A7ED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EB33A3C-04E6-4060-93AC-252C1C34405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9840ABC-D219-4C47-A9F7-8FBFB5FCC82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8C052B8-CF8F-45AB-9E28-B586C12B1C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6" name="รูปภาพ 195">
            <a:hlinkClick r:id="rId10" action="ppaction://hlinksldjump"/>
            <a:extLst>
              <a:ext uri="{FF2B5EF4-FFF2-40B4-BE49-F238E27FC236}">
                <a16:creationId xmlns:a16="http://schemas.microsoft.com/office/drawing/2014/main" id="{D69E8EA8-F34C-4899-ADA6-D5B48C64055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77" name="Google Shape;1781;p44">
            <a:extLst>
              <a:ext uri="{FF2B5EF4-FFF2-40B4-BE49-F238E27FC236}">
                <a16:creationId xmlns:a16="http://schemas.microsoft.com/office/drawing/2014/main" id="{64DA33D4-AD49-4C0E-B25C-ED225A971AD8}"/>
              </a:ext>
            </a:extLst>
          </p:cNvPr>
          <p:cNvGrpSpPr/>
          <p:nvPr/>
        </p:nvGrpSpPr>
        <p:grpSpPr>
          <a:xfrm flipH="1">
            <a:off x="7664315" y="2589860"/>
            <a:ext cx="2175029" cy="2136674"/>
            <a:chOff x="796190" y="1808363"/>
            <a:chExt cx="2081146" cy="2026471"/>
          </a:xfrm>
        </p:grpSpPr>
        <p:grpSp>
          <p:nvGrpSpPr>
            <p:cNvPr id="78" name="Google Shape;1782;p44">
              <a:extLst>
                <a:ext uri="{FF2B5EF4-FFF2-40B4-BE49-F238E27FC236}">
                  <a16:creationId xmlns:a16="http://schemas.microsoft.com/office/drawing/2014/main" id="{166F1BF1-DFDF-40E3-BF08-6FE9CD480E16}"/>
                </a:ext>
              </a:extLst>
            </p:cNvPr>
            <p:cNvGrpSpPr/>
            <p:nvPr/>
          </p:nvGrpSpPr>
          <p:grpSpPr>
            <a:xfrm>
              <a:off x="796190" y="1808363"/>
              <a:ext cx="2081146" cy="2026471"/>
              <a:chOff x="720000" y="1839470"/>
              <a:chExt cx="1999564" cy="1947032"/>
            </a:xfrm>
          </p:grpSpPr>
          <p:sp>
            <p:nvSpPr>
              <p:cNvPr id="80" name="Google Shape;1794;p44">
                <a:extLst>
                  <a:ext uri="{FF2B5EF4-FFF2-40B4-BE49-F238E27FC236}">
                    <a16:creationId xmlns:a16="http://schemas.microsoft.com/office/drawing/2014/main" id="{A8EA882C-02B8-4834-A048-1039311F05F8}"/>
                  </a:ext>
                </a:extLst>
              </p:cNvPr>
              <p:cNvSpPr/>
              <p:nvPr/>
            </p:nvSpPr>
            <p:spPr>
              <a:xfrm>
                <a:off x="1503491" y="3039589"/>
                <a:ext cx="1216073" cy="654468"/>
              </a:xfrm>
              <a:custGeom>
                <a:avLst/>
                <a:gdLst/>
                <a:ahLst/>
                <a:cxnLst/>
                <a:rect l="l" t="t" r="r" b="b"/>
                <a:pathLst>
                  <a:path w="14562" h="7837" extrusionOk="0">
                    <a:moveTo>
                      <a:pt x="13292" y="0"/>
                    </a:moveTo>
                    <a:cubicBezTo>
                      <a:pt x="13077" y="0"/>
                      <a:pt x="12845" y="41"/>
                      <a:pt x="12586" y="121"/>
                    </a:cubicBezTo>
                    <a:cubicBezTo>
                      <a:pt x="12276" y="216"/>
                      <a:pt x="11966" y="359"/>
                      <a:pt x="11574" y="573"/>
                    </a:cubicBezTo>
                    <a:cubicBezTo>
                      <a:pt x="11145" y="835"/>
                      <a:pt x="10728" y="1109"/>
                      <a:pt x="10323" y="1395"/>
                    </a:cubicBezTo>
                    <a:cubicBezTo>
                      <a:pt x="10121" y="1550"/>
                      <a:pt x="9907" y="1693"/>
                      <a:pt x="9704" y="1824"/>
                    </a:cubicBezTo>
                    <a:cubicBezTo>
                      <a:pt x="9538" y="1931"/>
                      <a:pt x="9395" y="2038"/>
                      <a:pt x="9216" y="2145"/>
                    </a:cubicBezTo>
                    <a:cubicBezTo>
                      <a:pt x="9014" y="2264"/>
                      <a:pt x="8835" y="2359"/>
                      <a:pt x="8645" y="2478"/>
                    </a:cubicBezTo>
                    <a:cubicBezTo>
                      <a:pt x="8299" y="2693"/>
                      <a:pt x="7918" y="2919"/>
                      <a:pt x="7502" y="3157"/>
                    </a:cubicBezTo>
                    <a:cubicBezTo>
                      <a:pt x="7049" y="3407"/>
                      <a:pt x="6573" y="3669"/>
                      <a:pt x="5966" y="4002"/>
                    </a:cubicBezTo>
                    <a:lnTo>
                      <a:pt x="5918" y="4026"/>
                    </a:lnTo>
                    <a:cubicBezTo>
                      <a:pt x="5680" y="4169"/>
                      <a:pt x="5442" y="4288"/>
                      <a:pt x="5227" y="4407"/>
                    </a:cubicBezTo>
                    <a:cubicBezTo>
                      <a:pt x="4989" y="4526"/>
                      <a:pt x="4751" y="4645"/>
                      <a:pt x="4489" y="4764"/>
                    </a:cubicBezTo>
                    <a:lnTo>
                      <a:pt x="4465" y="4776"/>
                    </a:lnTo>
                    <a:cubicBezTo>
                      <a:pt x="3144" y="5384"/>
                      <a:pt x="1715" y="5896"/>
                      <a:pt x="191" y="6277"/>
                    </a:cubicBezTo>
                    <a:cubicBezTo>
                      <a:pt x="167" y="6277"/>
                      <a:pt x="132" y="6312"/>
                      <a:pt x="120" y="6336"/>
                    </a:cubicBezTo>
                    <a:cubicBezTo>
                      <a:pt x="84" y="6336"/>
                      <a:pt x="60" y="6348"/>
                      <a:pt x="24" y="6384"/>
                    </a:cubicBezTo>
                    <a:cubicBezTo>
                      <a:pt x="13" y="6408"/>
                      <a:pt x="1" y="6443"/>
                      <a:pt x="1" y="6467"/>
                    </a:cubicBezTo>
                    <a:cubicBezTo>
                      <a:pt x="1" y="6503"/>
                      <a:pt x="13" y="6527"/>
                      <a:pt x="48" y="6550"/>
                    </a:cubicBezTo>
                    <a:cubicBezTo>
                      <a:pt x="322" y="6789"/>
                      <a:pt x="667" y="6991"/>
                      <a:pt x="1060" y="7170"/>
                    </a:cubicBezTo>
                    <a:cubicBezTo>
                      <a:pt x="1215" y="7241"/>
                      <a:pt x="1382" y="7300"/>
                      <a:pt x="1608" y="7384"/>
                    </a:cubicBezTo>
                    <a:cubicBezTo>
                      <a:pt x="1787" y="7443"/>
                      <a:pt x="1977" y="7503"/>
                      <a:pt x="2168" y="7562"/>
                    </a:cubicBezTo>
                    <a:cubicBezTo>
                      <a:pt x="2501" y="7646"/>
                      <a:pt x="2858" y="7717"/>
                      <a:pt x="3215" y="7765"/>
                    </a:cubicBezTo>
                    <a:cubicBezTo>
                      <a:pt x="3596" y="7824"/>
                      <a:pt x="4013" y="7836"/>
                      <a:pt x="4418" y="7836"/>
                    </a:cubicBezTo>
                    <a:cubicBezTo>
                      <a:pt x="5132" y="7836"/>
                      <a:pt x="5894" y="7753"/>
                      <a:pt x="6680" y="7562"/>
                    </a:cubicBezTo>
                    <a:cubicBezTo>
                      <a:pt x="7394" y="7396"/>
                      <a:pt x="8121" y="7146"/>
                      <a:pt x="8847" y="6812"/>
                    </a:cubicBezTo>
                    <a:cubicBezTo>
                      <a:pt x="9538" y="6515"/>
                      <a:pt x="10204" y="6146"/>
                      <a:pt x="10859" y="5717"/>
                    </a:cubicBezTo>
                    <a:cubicBezTo>
                      <a:pt x="11169" y="5515"/>
                      <a:pt x="11466" y="5300"/>
                      <a:pt x="11752" y="5086"/>
                    </a:cubicBezTo>
                    <a:cubicBezTo>
                      <a:pt x="12085" y="4848"/>
                      <a:pt x="12359" y="4622"/>
                      <a:pt x="12621" y="4419"/>
                    </a:cubicBezTo>
                    <a:cubicBezTo>
                      <a:pt x="13288" y="3848"/>
                      <a:pt x="13752" y="3336"/>
                      <a:pt x="14074" y="2776"/>
                    </a:cubicBezTo>
                    <a:cubicBezTo>
                      <a:pt x="14264" y="2467"/>
                      <a:pt x="14407" y="2145"/>
                      <a:pt x="14479" y="1824"/>
                    </a:cubicBezTo>
                    <a:cubicBezTo>
                      <a:pt x="14550" y="1526"/>
                      <a:pt x="14562" y="1252"/>
                      <a:pt x="14526" y="978"/>
                    </a:cubicBezTo>
                    <a:cubicBezTo>
                      <a:pt x="14502" y="859"/>
                      <a:pt x="14467" y="740"/>
                      <a:pt x="14407" y="621"/>
                    </a:cubicBezTo>
                    <a:cubicBezTo>
                      <a:pt x="14360" y="514"/>
                      <a:pt x="14288" y="431"/>
                      <a:pt x="14193" y="323"/>
                    </a:cubicBezTo>
                    <a:cubicBezTo>
                      <a:pt x="14026" y="157"/>
                      <a:pt x="13812" y="38"/>
                      <a:pt x="13550" y="2"/>
                    </a:cubicBezTo>
                    <a:cubicBezTo>
                      <a:pt x="13526" y="14"/>
                      <a:pt x="13514" y="14"/>
                      <a:pt x="13502" y="14"/>
                    </a:cubicBezTo>
                    <a:cubicBezTo>
                      <a:pt x="13434" y="5"/>
                      <a:pt x="13364" y="0"/>
                      <a:pt x="13292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1" name="Google Shape;1795;p44">
                <a:extLst>
                  <a:ext uri="{FF2B5EF4-FFF2-40B4-BE49-F238E27FC236}">
                    <a16:creationId xmlns:a16="http://schemas.microsoft.com/office/drawing/2014/main" id="{A7050933-B735-4AFB-8879-9771327E4E0E}"/>
                  </a:ext>
                </a:extLst>
              </p:cNvPr>
              <p:cNvSpPr/>
              <p:nvPr/>
            </p:nvSpPr>
            <p:spPr>
              <a:xfrm>
                <a:off x="1534307" y="3036750"/>
                <a:ext cx="1091810" cy="528034"/>
              </a:xfrm>
              <a:custGeom>
                <a:avLst/>
                <a:gdLst/>
                <a:ahLst/>
                <a:cxnLst/>
                <a:rect l="l" t="t" r="r" b="b"/>
                <a:pathLst>
                  <a:path w="13074" h="6323" extrusionOk="0">
                    <a:moveTo>
                      <a:pt x="13026" y="0"/>
                    </a:moveTo>
                    <a:cubicBezTo>
                      <a:pt x="12871" y="0"/>
                      <a:pt x="12729" y="12"/>
                      <a:pt x="12562" y="48"/>
                    </a:cubicBezTo>
                    <a:cubicBezTo>
                      <a:pt x="12419" y="72"/>
                      <a:pt x="12252" y="107"/>
                      <a:pt x="12097" y="167"/>
                    </a:cubicBezTo>
                    <a:cubicBezTo>
                      <a:pt x="11788" y="274"/>
                      <a:pt x="11490" y="405"/>
                      <a:pt x="11205" y="548"/>
                    </a:cubicBezTo>
                    <a:cubicBezTo>
                      <a:pt x="10931" y="703"/>
                      <a:pt x="10657" y="869"/>
                      <a:pt x="10371" y="1024"/>
                    </a:cubicBezTo>
                    <a:lnTo>
                      <a:pt x="9931" y="1298"/>
                    </a:lnTo>
                    <a:cubicBezTo>
                      <a:pt x="9764" y="1405"/>
                      <a:pt x="9597" y="1489"/>
                      <a:pt x="9442" y="1596"/>
                    </a:cubicBezTo>
                    <a:cubicBezTo>
                      <a:pt x="9216" y="1727"/>
                      <a:pt x="8990" y="1881"/>
                      <a:pt x="8788" y="2012"/>
                    </a:cubicBezTo>
                    <a:cubicBezTo>
                      <a:pt x="8788" y="2012"/>
                      <a:pt x="8764" y="2012"/>
                      <a:pt x="8764" y="2024"/>
                    </a:cubicBezTo>
                    <a:cubicBezTo>
                      <a:pt x="8514" y="2183"/>
                      <a:pt x="8254" y="2353"/>
                      <a:pt x="8014" y="2513"/>
                    </a:cubicBezTo>
                    <a:lnTo>
                      <a:pt x="8014" y="2513"/>
                    </a:lnTo>
                    <a:lnTo>
                      <a:pt x="8014" y="2512"/>
                    </a:lnTo>
                    <a:lnTo>
                      <a:pt x="8014" y="2512"/>
                    </a:lnTo>
                    <a:cubicBezTo>
                      <a:pt x="8014" y="2512"/>
                      <a:pt x="7996" y="2512"/>
                      <a:pt x="7991" y="2527"/>
                    </a:cubicBezTo>
                    <a:lnTo>
                      <a:pt x="7991" y="2527"/>
                    </a:lnTo>
                    <a:cubicBezTo>
                      <a:pt x="7987" y="2530"/>
                      <a:pt x="7982" y="2533"/>
                      <a:pt x="7978" y="2536"/>
                    </a:cubicBezTo>
                    <a:cubicBezTo>
                      <a:pt x="7335" y="2929"/>
                      <a:pt x="6704" y="3334"/>
                      <a:pt x="6061" y="3727"/>
                    </a:cubicBezTo>
                    <a:cubicBezTo>
                      <a:pt x="5418" y="4096"/>
                      <a:pt x="4763" y="4453"/>
                      <a:pt x="4096" y="4751"/>
                    </a:cubicBezTo>
                    <a:lnTo>
                      <a:pt x="3287" y="5108"/>
                    </a:lnTo>
                    <a:cubicBezTo>
                      <a:pt x="3025" y="5227"/>
                      <a:pt x="2751" y="5334"/>
                      <a:pt x="2477" y="5429"/>
                    </a:cubicBezTo>
                    <a:cubicBezTo>
                      <a:pt x="2203" y="5537"/>
                      <a:pt x="1918" y="5644"/>
                      <a:pt x="1656" y="5727"/>
                    </a:cubicBezTo>
                    <a:cubicBezTo>
                      <a:pt x="1370" y="5834"/>
                      <a:pt x="1084" y="5930"/>
                      <a:pt x="810" y="6025"/>
                    </a:cubicBezTo>
                    <a:lnTo>
                      <a:pt x="822" y="6025"/>
                    </a:lnTo>
                    <a:cubicBezTo>
                      <a:pt x="548" y="6120"/>
                      <a:pt x="286" y="6191"/>
                      <a:pt x="36" y="6263"/>
                    </a:cubicBezTo>
                    <a:cubicBezTo>
                      <a:pt x="13" y="6263"/>
                      <a:pt x="1" y="6287"/>
                      <a:pt x="1" y="6299"/>
                    </a:cubicBezTo>
                    <a:cubicBezTo>
                      <a:pt x="1" y="6311"/>
                      <a:pt x="13" y="6322"/>
                      <a:pt x="36" y="6322"/>
                    </a:cubicBezTo>
                    <a:lnTo>
                      <a:pt x="1144" y="6013"/>
                    </a:lnTo>
                    <a:cubicBezTo>
                      <a:pt x="1322" y="5965"/>
                      <a:pt x="1501" y="5906"/>
                      <a:pt x="1680" y="5870"/>
                    </a:cubicBezTo>
                    <a:cubicBezTo>
                      <a:pt x="1858" y="5810"/>
                      <a:pt x="2037" y="5763"/>
                      <a:pt x="2215" y="5703"/>
                    </a:cubicBezTo>
                    <a:cubicBezTo>
                      <a:pt x="2382" y="5644"/>
                      <a:pt x="2561" y="5596"/>
                      <a:pt x="2727" y="5537"/>
                    </a:cubicBezTo>
                    <a:cubicBezTo>
                      <a:pt x="2894" y="5477"/>
                      <a:pt x="3073" y="5418"/>
                      <a:pt x="3227" y="5358"/>
                    </a:cubicBezTo>
                    <a:cubicBezTo>
                      <a:pt x="3573" y="5239"/>
                      <a:pt x="3906" y="5084"/>
                      <a:pt x="4227" y="4953"/>
                    </a:cubicBezTo>
                    <a:cubicBezTo>
                      <a:pt x="4561" y="4810"/>
                      <a:pt x="4882" y="4644"/>
                      <a:pt x="5216" y="4477"/>
                    </a:cubicBezTo>
                    <a:cubicBezTo>
                      <a:pt x="5537" y="4298"/>
                      <a:pt x="5871" y="4108"/>
                      <a:pt x="6192" y="3917"/>
                    </a:cubicBezTo>
                    <a:cubicBezTo>
                      <a:pt x="6847" y="3524"/>
                      <a:pt x="7490" y="3108"/>
                      <a:pt x="8133" y="2703"/>
                    </a:cubicBezTo>
                    <a:cubicBezTo>
                      <a:pt x="8287" y="2608"/>
                      <a:pt x="8454" y="2501"/>
                      <a:pt x="8609" y="2393"/>
                    </a:cubicBezTo>
                    <a:cubicBezTo>
                      <a:pt x="8680" y="2346"/>
                      <a:pt x="8752" y="2286"/>
                      <a:pt x="8847" y="2251"/>
                    </a:cubicBezTo>
                    <a:cubicBezTo>
                      <a:pt x="8859" y="2227"/>
                      <a:pt x="8883" y="2215"/>
                      <a:pt x="8907" y="2215"/>
                    </a:cubicBezTo>
                    <a:cubicBezTo>
                      <a:pt x="8907" y="2215"/>
                      <a:pt x="8919" y="2215"/>
                      <a:pt x="8919" y="2203"/>
                    </a:cubicBezTo>
                    <a:cubicBezTo>
                      <a:pt x="8930" y="2191"/>
                      <a:pt x="8942" y="2167"/>
                      <a:pt x="8978" y="2167"/>
                    </a:cubicBezTo>
                    <a:lnTo>
                      <a:pt x="9109" y="2084"/>
                    </a:lnTo>
                    <a:cubicBezTo>
                      <a:pt x="9276" y="1977"/>
                      <a:pt x="9442" y="1870"/>
                      <a:pt x="9585" y="1786"/>
                    </a:cubicBezTo>
                    <a:cubicBezTo>
                      <a:pt x="9835" y="1631"/>
                      <a:pt x="10097" y="1477"/>
                      <a:pt x="10347" y="1322"/>
                    </a:cubicBezTo>
                    <a:cubicBezTo>
                      <a:pt x="10550" y="1191"/>
                      <a:pt x="10776" y="1060"/>
                      <a:pt x="10990" y="917"/>
                    </a:cubicBezTo>
                    <a:cubicBezTo>
                      <a:pt x="11205" y="786"/>
                      <a:pt x="11431" y="655"/>
                      <a:pt x="11669" y="524"/>
                    </a:cubicBezTo>
                    <a:cubicBezTo>
                      <a:pt x="11895" y="405"/>
                      <a:pt x="12133" y="298"/>
                      <a:pt x="12383" y="203"/>
                    </a:cubicBezTo>
                    <a:lnTo>
                      <a:pt x="12371" y="203"/>
                    </a:lnTo>
                    <a:cubicBezTo>
                      <a:pt x="12562" y="143"/>
                      <a:pt x="12776" y="107"/>
                      <a:pt x="12979" y="84"/>
                    </a:cubicBezTo>
                    <a:lnTo>
                      <a:pt x="13038" y="84"/>
                    </a:lnTo>
                    <a:cubicBezTo>
                      <a:pt x="13050" y="84"/>
                      <a:pt x="13074" y="72"/>
                      <a:pt x="13074" y="60"/>
                    </a:cubicBezTo>
                    <a:cubicBezTo>
                      <a:pt x="13053" y="39"/>
                      <a:pt x="13050" y="18"/>
                      <a:pt x="13034" y="6"/>
                    </a:cubicBezTo>
                    <a:lnTo>
                      <a:pt x="13034" y="6"/>
                    </a:lnTo>
                    <a:cubicBezTo>
                      <a:pt x="13037" y="5"/>
                      <a:pt x="13034" y="0"/>
                      <a:pt x="13026" y="0"/>
                    </a:cubicBezTo>
                    <a:lnTo>
                      <a:pt x="13026" y="0"/>
                    </a:lnTo>
                    <a:cubicBezTo>
                      <a:pt x="13026" y="0"/>
                      <a:pt x="13026" y="0"/>
                      <a:pt x="13026" y="0"/>
                    </a:cubicBezTo>
                    <a:close/>
                  </a:path>
                </a:pathLst>
              </a:custGeom>
              <a:solidFill>
                <a:srgbClr val="BD527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3" name="Google Shape;1796;p44">
                <a:extLst>
                  <a:ext uri="{FF2B5EF4-FFF2-40B4-BE49-F238E27FC236}">
                    <a16:creationId xmlns:a16="http://schemas.microsoft.com/office/drawing/2014/main" id="{AF4DE354-5EFC-4E43-AA71-C2D6A41B3C15}"/>
                  </a:ext>
                </a:extLst>
              </p:cNvPr>
              <p:cNvSpPr/>
              <p:nvPr/>
            </p:nvSpPr>
            <p:spPr>
              <a:xfrm>
                <a:off x="2583277" y="3057878"/>
                <a:ext cx="82675" cy="56119"/>
              </a:xfrm>
              <a:custGeom>
                <a:avLst/>
                <a:gdLst/>
                <a:ahLst/>
                <a:cxnLst/>
                <a:rect l="l" t="t" r="r" b="b"/>
                <a:pathLst>
                  <a:path w="990" h="672" extrusionOk="0">
                    <a:moveTo>
                      <a:pt x="743" y="0"/>
                    </a:moveTo>
                    <a:cubicBezTo>
                      <a:pt x="721" y="0"/>
                      <a:pt x="703" y="9"/>
                      <a:pt x="691" y="21"/>
                    </a:cubicBezTo>
                    <a:cubicBezTo>
                      <a:pt x="584" y="57"/>
                      <a:pt x="489" y="116"/>
                      <a:pt x="406" y="176"/>
                    </a:cubicBezTo>
                    <a:cubicBezTo>
                      <a:pt x="298" y="235"/>
                      <a:pt x="215" y="319"/>
                      <a:pt x="108" y="378"/>
                    </a:cubicBezTo>
                    <a:cubicBezTo>
                      <a:pt x="37" y="414"/>
                      <a:pt x="1" y="521"/>
                      <a:pt x="60" y="593"/>
                    </a:cubicBezTo>
                    <a:cubicBezTo>
                      <a:pt x="92" y="647"/>
                      <a:pt x="148" y="671"/>
                      <a:pt x="204" y="671"/>
                    </a:cubicBezTo>
                    <a:cubicBezTo>
                      <a:pt x="233" y="671"/>
                      <a:pt x="262" y="664"/>
                      <a:pt x="287" y="652"/>
                    </a:cubicBezTo>
                    <a:cubicBezTo>
                      <a:pt x="370" y="593"/>
                      <a:pt x="477" y="557"/>
                      <a:pt x="572" y="509"/>
                    </a:cubicBezTo>
                    <a:cubicBezTo>
                      <a:pt x="668" y="450"/>
                      <a:pt x="775" y="402"/>
                      <a:pt x="882" y="343"/>
                    </a:cubicBezTo>
                    <a:cubicBezTo>
                      <a:pt x="953" y="295"/>
                      <a:pt x="989" y="176"/>
                      <a:pt x="941" y="104"/>
                    </a:cubicBezTo>
                    <a:cubicBezTo>
                      <a:pt x="906" y="57"/>
                      <a:pt x="882" y="45"/>
                      <a:pt x="834" y="33"/>
                    </a:cubicBezTo>
                    <a:lnTo>
                      <a:pt x="822" y="33"/>
                    </a:lnTo>
                    <a:cubicBezTo>
                      <a:pt x="793" y="9"/>
                      <a:pt x="766" y="0"/>
                      <a:pt x="743" y="0"/>
                    </a:cubicBezTo>
                    <a:close/>
                  </a:path>
                </a:pathLst>
              </a:custGeom>
              <a:solidFill>
                <a:srgbClr val="BD527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4" name="Google Shape;1797;p44">
                <a:extLst>
                  <a:ext uri="{FF2B5EF4-FFF2-40B4-BE49-F238E27FC236}">
                    <a16:creationId xmlns:a16="http://schemas.microsoft.com/office/drawing/2014/main" id="{355D603C-28D9-45EB-91F0-28E933673250}"/>
                  </a:ext>
                </a:extLst>
              </p:cNvPr>
              <p:cNvSpPr/>
              <p:nvPr/>
            </p:nvSpPr>
            <p:spPr>
              <a:xfrm>
                <a:off x="2623111" y="3101386"/>
                <a:ext cx="68645" cy="6054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25" extrusionOk="0">
                    <a:moveTo>
                      <a:pt x="655" y="0"/>
                    </a:moveTo>
                    <a:cubicBezTo>
                      <a:pt x="607" y="0"/>
                      <a:pt x="572" y="36"/>
                      <a:pt x="536" y="60"/>
                    </a:cubicBezTo>
                    <a:cubicBezTo>
                      <a:pt x="405" y="179"/>
                      <a:pt x="286" y="310"/>
                      <a:pt x="131" y="429"/>
                    </a:cubicBezTo>
                    <a:cubicBezTo>
                      <a:pt x="119" y="453"/>
                      <a:pt x="95" y="464"/>
                      <a:pt x="72" y="476"/>
                    </a:cubicBezTo>
                    <a:cubicBezTo>
                      <a:pt x="48" y="488"/>
                      <a:pt x="36" y="524"/>
                      <a:pt x="12" y="548"/>
                    </a:cubicBezTo>
                    <a:cubicBezTo>
                      <a:pt x="0" y="584"/>
                      <a:pt x="12" y="631"/>
                      <a:pt x="24" y="655"/>
                    </a:cubicBezTo>
                    <a:cubicBezTo>
                      <a:pt x="48" y="695"/>
                      <a:pt x="94" y="725"/>
                      <a:pt x="140" y="725"/>
                    </a:cubicBezTo>
                    <a:cubicBezTo>
                      <a:pt x="162" y="725"/>
                      <a:pt x="183" y="718"/>
                      <a:pt x="202" y="703"/>
                    </a:cubicBezTo>
                    <a:lnTo>
                      <a:pt x="476" y="524"/>
                    </a:lnTo>
                    <a:cubicBezTo>
                      <a:pt x="583" y="464"/>
                      <a:pt x="679" y="393"/>
                      <a:pt x="774" y="310"/>
                    </a:cubicBezTo>
                    <a:cubicBezTo>
                      <a:pt x="798" y="286"/>
                      <a:pt x="822" y="226"/>
                      <a:pt x="822" y="179"/>
                    </a:cubicBezTo>
                    <a:cubicBezTo>
                      <a:pt x="822" y="131"/>
                      <a:pt x="798" y="95"/>
                      <a:pt x="762" y="60"/>
                    </a:cubicBezTo>
                    <a:cubicBezTo>
                      <a:pt x="726" y="36"/>
                      <a:pt x="703" y="12"/>
                      <a:pt x="655" y="12"/>
                    </a:cubicBezTo>
                    <a:cubicBezTo>
                      <a:pt x="667" y="0"/>
                      <a:pt x="667" y="0"/>
                      <a:pt x="65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1798;p44">
                <a:extLst>
                  <a:ext uri="{FF2B5EF4-FFF2-40B4-BE49-F238E27FC236}">
                    <a16:creationId xmlns:a16="http://schemas.microsoft.com/office/drawing/2014/main" id="{080D6C6D-F617-49F4-B57B-FE6D64EE3CD0}"/>
                  </a:ext>
                </a:extLst>
              </p:cNvPr>
              <p:cNvSpPr/>
              <p:nvPr/>
            </p:nvSpPr>
            <p:spPr>
              <a:xfrm>
                <a:off x="2665868" y="3157004"/>
                <a:ext cx="42757" cy="54031"/>
              </a:xfrm>
              <a:custGeom>
                <a:avLst/>
                <a:gdLst/>
                <a:ahLst/>
                <a:cxnLst/>
                <a:rect l="l" t="t" r="r" b="b"/>
                <a:pathLst>
                  <a:path w="512" h="647" extrusionOk="0">
                    <a:moveTo>
                      <a:pt x="369" y="1"/>
                    </a:moveTo>
                    <a:cubicBezTo>
                      <a:pt x="333" y="1"/>
                      <a:pt x="298" y="25"/>
                      <a:pt x="274" y="49"/>
                    </a:cubicBezTo>
                    <a:cubicBezTo>
                      <a:pt x="238" y="108"/>
                      <a:pt x="202" y="156"/>
                      <a:pt x="179" y="215"/>
                    </a:cubicBezTo>
                    <a:cubicBezTo>
                      <a:pt x="143" y="275"/>
                      <a:pt x="119" y="322"/>
                      <a:pt x="71" y="382"/>
                    </a:cubicBezTo>
                    <a:cubicBezTo>
                      <a:pt x="60" y="394"/>
                      <a:pt x="36" y="418"/>
                      <a:pt x="24" y="441"/>
                    </a:cubicBezTo>
                    <a:cubicBezTo>
                      <a:pt x="12" y="465"/>
                      <a:pt x="0" y="477"/>
                      <a:pt x="0" y="525"/>
                    </a:cubicBezTo>
                    <a:cubicBezTo>
                      <a:pt x="0" y="560"/>
                      <a:pt x="12" y="584"/>
                      <a:pt x="24" y="620"/>
                    </a:cubicBezTo>
                    <a:cubicBezTo>
                      <a:pt x="48" y="638"/>
                      <a:pt x="80" y="647"/>
                      <a:pt x="112" y="647"/>
                    </a:cubicBezTo>
                    <a:cubicBezTo>
                      <a:pt x="143" y="647"/>
                      <a:pt x="173" y="638"/>
                      <a:pt x="191" y="620"/>
                    </a:cubicBezTo>
                    <a:cubicBezTo>
                      <a:pt x="238" y="560"/>
                      <a:pt x="298" y="501"/>
                      <a:pt x="333" y="441"/>
                    </a:cubicBezTo>
                    <a:cubicBezTo>
                      <a:pt x="393" y="358"/>
                      <a:pt x="452" y="299"/>
                      <a:pt x="488" y="215"/>
                    </a:cubicBezTo>
                    <a:cubicBezTo>
                      <a:pt x="512" y="156"/>
                      <a:pt x="500" y="96"/>
                      <a:pt x="452" y="49"/>
                    </a:cubicBezTo>
                    <a:cubicBezTo>
                      <a:pt x="441" y="37"/>
                      <a:pt x="417" y="25"/>
                      <a:pt x="381" y="25"/>
                    </a:cubicBezTo>
                    <a:cubicBezTo>
                      <a:pt x="381" y="1"/>
                      <a:pt x="369" y="1"/>
                      <a:pt x="369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6" name="Google Shape;1799;p44">
                <a:extLst>
                  <a:ext uri="{FF2B5EF4-FFF2-40B4-BE49-F238E27FC236}">
                    <a16:creationId xmlns:a16="http://schemas.microsoft.com/office/drawing/2014/main" id="{05640AB4-8B6F-4C7B-97CB-4EB4D8909D02}"/>
                  </a:ext>
                </a:extLst>
              </p:cNvPr>
              <p:cNvSpPr/>
              <p:nvPr/>
            </p:nvSpPr>
            <p:spPr>
              <a:xfrm>
                <a:off x="1855486" y="3427492"/>
                <a:ext cx="672256" cy="270489"/>
              </a:xfrm>
              <a:custGeom>
                <a:avLst/>
                <a:gdLst/>
                <a:ahLst/>
                <a:cxnLst/>
                <a:rect l="l" t="t" r="r" b="b"/>
                <a:pathLst>
                  <a:path w="8050" h="3239" extrusionOk="0">
                    <a:moveTo>
                      <a:pt x="8013" y="0"/>
                    </a:moveTo>
                    <a:lnTo>
                      <a:pt x="8013" y="0"/>
                    </a:lnTo>
                    <a:cubicBezTo>
                      <a:pt x="8037" y="12"/>
                      <a:pt x="8013" y="12"/>
                      <a:pt x="8013" y="12"/>
                    </a:cubicBezTo>
                    <a:cubicBezTo>
                      <a:pt x="7704" y="262"/>
                      <a:pt x="7382" y="489"/>
                      <a:pt x="7049" y="691"/>
                    </a:cubicBezTo>
                    <a:cubicBezTo>
                      <a:pt x="6707" y="903"/>
                      <a:pt x="6377" y="1104"/>
                      <a:pt x="6035" y="1281"/>
                    </a:cubicBezTo>
                    <a:lnTo>
                      <a:pt x="6035" y="1281"/>
                    </a:lnTo>
                    <a:cubicBezTo>
                      <a:pt x="6036" y="1279"/>
                      <a:pt x="6037" y="1277"/>
                      <a:pt x="6037" y="1274"/>
                    </a:cubicBezTo>
                    <a:lnTo>
                      <a:pt x="6037" y="1274"/>
                    </a:lnTo>
                    <a:cubicBezTo>
                      <a:pt x="5727" y="1441"/>
                      <a:pt x="5406" y="1608"/>
                      <a:pt x="5096" y="1751"/>
                    </a:cubicBezTo>
                    <a:cubicBezTo>
                      <a:pt x="4787" y="1905"/>
                      <a:pt x="4477" y="2048"/>
                      <a:pt x="4144" y="2167"/>
                    </a:cubicBezTo>
                    <a:cubicBezTo>
                      <a:pt x="3989" y="2227"/>
                      <a:pt x="3822" y="2298"/>
                      <a:pt x="3656" y="2358"/>
                    </a:cubicBezTo>
                    <a:lnTo>
                      <a:pt x="3168" y="2536"/>
                    </a:lnTo>
                    <a:cubicBezTo>
                      <a:pt x="2834" y="2644"/>
                      <a:pt x="2501" y="2751"/>
                      <a:pt x="2155" y="2834"/>
                    </a:cubicBezTo>
                    <a:cubicBezTo>
                      <a:pt x="2096" y="2858"/>
                      <a:pt x="2025" y="2870"/>
                      <a:pt x="1965" y="2882"/>
                    </a:cubicBezTo>
                    <a:cubicBezTo>
                      <a:pt x="1322" y="3036"/>
                      <a:pt x="679" y="3132"/>
                      <a:pt x="24" y="3179"/>
                    </a:cubicBezTo>
                    <a:cubicBezTo>
                      <a:pt x="12" y="3179"/>
                      <a:pt x="0" y="3191"/>
                      <a:pt x="0" y="3215"/>
                    </a:cubicBezTo>
                    <a:cubicBezTo>
                      <a:pt x="0" y="3227"/>
                      <a:pt x="12" y="3239"/>
                      <a:pt x="24" y="3239"/>
                    </a:cubicBezTo>
                    <a:cubicBezTo>
                      <a:pt x="715" y="3191"/>
                      <a:pt x="1393" y="3072"/>
                      <a:pt x="2060" y="2941"/>
                    </a:cubicBezTo>
                    <a:cubicBezTo>
                      <a:pt x="2406" y="2870"/>
                      <a:pt x="2751" y="2775"/>
                      <a:pt x="3072" y="2691"/>
                    </a:cubicBezTo>
                    <a:cubicBezTo>
                      <a:pt x="3418" y="2584"/>
                      <a:pt x="3751" y="2477"/>
                      <a:pt x="4072" y="2358"/>
                    </a:cubicBezTo>
                    <a:cubicBezTo>
                      <a:pt x="4406" y="2239"/>
                      <a:pt x="4715" y="2108"/>
                      <a:pt x="5037" y="1965"/>
                    </a:cubicBezTo>
                    <a:cubicBezTo>
                      <a:pt x="5358" y="1810"/>
                      <a:pt x="5668" y="1643"/>
                      <a:pt x="5965" y="1489"/>
                    </a:cubicBezTo>
                    <a:cubicBezTo>
                      <a:pt x="6275" y="1310"/>
                      <a:pt x="6573" y="1108"/>
                      <a:pt x="6870" y="917"/>
                    </a:cubicBezTo>
                    <a:lnTo>
                      <a:pt x="7323" y="608"/>
                    </a:lnTo>
                    <a:cubicBezTo>
                      <a:pt x="7466" y="500"/>
                      <a:pt x="7597" y="393"/>
                      <a:pt x="7751" y="274"/>
                    </a:cubicBezTo>
                    <a:cubicBezTo>
                      <a:pt x="7859" y="203"/>
                      <a:pt x="7942" y="131"/>
                      <a:pt x="8037" y="60"/>
                    </a:cubicBezTo>
                    <a:cubicBezTo>
                      <a:pt x="8049" y="36"/>
                      <a:pt x="8049" y="24"/>
                      <a:pt x="8037" y="12"/>
                    </a:cubicBezTo>
                    <a:lnTo>
                      <a:pt x="8013" y="0"/>
                    </a:ln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1800;p44">
                <a:extLst>
                  <a:ext uri="{FF2B5EF4-FFF2-40B4-BE49-F238E27FC236}">
                    <a16:creationId xmlns:a16="http://schemas.microsoft.com/office/drawing/2014/main" id="{8C124BCF-2DD5-4DC4-BEC4-07F95B4BF9B1}"/>
                  </a:ext>
                </a:extLst>
              </p:cNvPr>
              <p:cNvSpPr/>
              <p:nvPr/>
            </p:nvSpPr>
            <p:spPr>
              <a:xfrm>
                <a:off x="1339478" y="3271412"/>
                <a:ext cx="1020158" cy="515090"/>
              </a:xfrm>
              <a:custGeom>
                <a:avLst/>
                <a:gdLst/>
                <a:ahLst/>
                <a:cxnLst/>
                <a:rect l="l" t="t" r="r" b="b"/>
                <a:pathLst>
                  <a:path w="12216" h="6168" extrusionOk="0">
                    <a:moveTo>
                      <a:pt x="10085" y="0"/>
                    </a:moveTo>
                    <a:cubicBezTo>
                      <a:pt x="9787" y="24"/>
                      <a:pt x="9477" y="48"/>
                      <a:pt x="9132" y="107"/>
                    </a:cubicBezTo>
                    <a:cubicBezTo>
                      <a:pt x="8835" y="155"/>
                      <a:pt x="8537" y="203"/>
                      <a:pt x="8251" y="274"/>
                    </a:cubicBezTo>
                    <a:cubicBezTo>
                      <a:pt x="7942" y="345"/>
                      <a:pt x="7644" y="441"/>
                      <a:pt x="7358" y="524"/>
                    </a:cubicBezTo>
                    <a:cubicBezTo>
                      <a:pt x="7049" y="631"/>
                      <a:pt x="6727" y="738"/>
                      <a:pt x="6287" y="881"/>
                    </a:cubicBezTo>
                    <a:cubicBezTo>
                      <a:pt x="6025" y="976"/>
                      <a:pt x="5751" y="1072"/>
                      <a:pt x="5501" y="1167"/>
                    </a:cubicBezTo>
                    <a:cubicBezTo>
                      <a:pt x="5072" y="1334"/>
                      <a:pt x="4608" y="1488"/>
                      <a:pt x="4167" y="1643"/>
                    </a:cubicBezTo>
                    <a:cubicBezTo>
                      <a:pt x="3762" y="1774"/>
                      <a:pt x="3417" y="1881"/>
                      <a:pt x="3096" y="1988"/>
                    </a:cubicBezTo>
                    <a:cubicBezTo>
                      <a:pt x="3000" y="2012"/>
                      <a:pt x="2917" y="2024"/>
                      <a:pt x="2822" y="2060"/>
                    </a:cubicBezTo>
                    <a:cubicBezTo>
                      <a:pt x="2619" y="2119"/>
                      <a:pt x="2405" y="2167"/>
                      <a:pt x="2203" y="2250"/>
                    </a:cubicBezTo>
                    <a:cubicBezTo>
                      <a:pt x="2096" y="2298"/>
                      <a:pt x="1988" y="2346"/>
                      <a:pt x="1905" y="2381"/>
                    </a:cubicBezTo>
                    <a:cubicBezTo>
                      <a:pt x="1905" y="2381"/>
                      <a:pt x="1881" y="2381"/>
                      <a:pt x="1881" y="2369"/>
                    </a:cubicBezTo>
                    <a:cubicBezTo>
                      <a:pt x="1869" y="2358"/>
                      <a:pt x="1846" y="2358"/>
                      <a:pt x="1822" y="2358"/>
                    </a:cubicBezTo>
                    <a:cubicBezTo>
                      <a:pt x="1786" y="2358"/>
                      <a:pt x="1750" y="2369"/>
                      <a:pt x="1727" y="2417"/>
                    </a:cubicBezTo>
                    <a:cubicBezTo>
                      <a:pt x="1691" y="2477"/>
                      <a:pt x="1643" y="2512"/>
                      <a:pt x="1619" y="2572"/>
                    </a:cubicBezTo>
                    <a:cubicBezTo>
                      <a:pt x="1607" y="2596"/>
                      <a:pt x="1584" y="2608"/>
                      <a:pt x="1572" y="2608"/>
                    </a:cubicBezTo>
                    <a:cubicBezTo>
                      <a:pt x="1560" y="2619"/>
                      <a:pt x="1548" y="2655"/>
                      <a:pt x="1548" y="2679"/>
                    </a:cubicBezTo>
                    <a:cubicBezTo>
                      <a:pt x="1488" y="2750"/>
                      <a:pt x="1441" y="2834"/>
                      <a:pt x="1381" y="2905"/>
                    </a:cubicBezTo>
                    <a:lnTo>
                      <a:pt x="1393" y="2870"/>
                    </a:lnTo>
                    <a:lnTo>
                      <a:pt x="1393" y="2870"/>
                    </a:lnTo>
                    <a:cubicBezTo>
                      <a:pt x="1072" y="3274"/>
                      <a:pt x="691" y="3643"/>
                      <a:pt x="322" y="4001"/>
                    </a:cubicBezTo>
                    <a:cubicBezTo>
                      <a:pt x="214" y="4108"/>
                      <a:pt x="95" y="4215"/>
                      <a:pt x="0" y="4334"/>
                    </a:cubicBezTo>
                    <a:cubicBezTo>
                      <a:pt x="60" y="4358"/>
                      <a:pt x="119" y="4405"/>
                      <a:pt x="179" y="4441"/>
                    </a:cubicBezTo>
                    <a:cubicBezTo>
                      <a:pt x="655" y="4715"/>
                      <a:pt x="1155" y="4977"/>
                      <a:pt x="1667" y="5191"/>
                    </a:cubicBezTo>
                    <a:cubicBezTo>
                      <a:pt x="1917" y="5298"/>
                      <a:pt x="2155" y="5406"/>
                      <a:pt x="2405" y="5489"/>
                    </a:cubicBezTo>
                    <a:cubicBezTo>
                      <a:pt x="2655" y="5584"/>
                      <a:pt x="2917" y="5656"/>
                      <a:pt x="3179" y="5739"/>
                    </a:cubicBezTo>
                    <a:lnTo>
                      <a:pt x="3167" y="5739"/>
                    </a:lnTo>
                    <a:cubicBezTo>
                      <a:pt x="3667" y="5870"/>
                      <a:pt x="4179" y="5977"/>
                      <a:pt x="4703" y="6048"/>
                    </a:cubicBezTo>
                    <a:cubicBezTo>
                      <a:pt x="4977" y="6096"/>
                      <a:pt x="5263" y="6120"/>
                      <a:pt x="5548" y="6132"/>
                    </a:cubicBezTo>
                    <a:cubicBezTo>
                      <a:pt x="5834" y="6156"/>
                      <a:pt x="6132" y="6168"/>
                      <a:pt x="6406" y="6168"/>
                    </a:cubicBezTo>
                    <a:cubicBezTo>
                      <a:pt x="6858" y="6168"/>
                      <a:pt x="7299" y="6132"/>
                      <a:pt x="7751" y="6072"/>
                    </a:cubicBezTo>
                    <a:cubicBezTo>
                      <a:pt x="8192" y="6013"/>
                      <a:pt x="8632" y="5929"/>
                      <a:pt x="9061" y="5822"/>
                    </a:cubicBezTo>
                    <a:lnTo>
                      <a:pt x="9049" y="5822"/>
                    </a:lnTo>
                    <a:cubicBezTo>
                      <a:pt x="9323" y="5751"/>
                      <a:pt x="9608" y="5656"/>
                      <a:pt x="9882" y="5560"/>
                    </a:cubicBezTo>
                    <a:cubicBezTo>
                      <a:pt x="10132" y="5453"/>
                      <a:pt x="10382" y="5334"/>
                      <a:pt x="10620" y="5203"/>
                    </a:cubicBezTo>
                    <a:cubicBezTo>
                      <a:pt x="10656" y="5179"/>
                      <a:pt x="10692" y="5156"/>
                      <a:pt x="10728" y="5144"/>
                    </a:cubicBezTo>
                    <a:cubicBezTo>
                      <a:pt x="10906" y="5001"/>
                      <a:pt x="11073" y="4858"/>
                      <a:pt x="11216" y="4691"/>
                    </a:cubicBezTo>
                    <a:cubicBezTo>
                      <a:pt x="11573" y="4310"/>
                      <a:pt x="11823" y="3798"/>
                      <a:pt x="12002" y="3203"/>
                    </a:cubicBezTo>
                    <a:cubicBezTo>
                      <a:pt x="12156" y="2679"/>
                      <a:pt x="12216" y="2119"/>
                      <a:pt x="12180" y="1512"/>
                    </a:cubicBezTo>
                    <a:cubicBezTo>
                      <a:pt x="12180" y="1417"/>
                      <a:pt x="12168" y="1346"/>
                      <a:pt x="12168" y="1250"/>
                    </a:cubicBezTo>
                    <a:cubicBezTo>
                      <a:pt x="12168" y="1191"/>
                      <a:pt x="12109" y="1155"/>
                      <a:pt x="12049" y="1155"/>
                    </a:cubicBezTo>
                    <a:cubicBezTo>
                      <a:pt x="12049" y="1048"/>
                      <a:pt x="12037" y="929"/>
                      <a:pt x="12002" y="798"/>
                    </a:cubicBezTo>
                    <a:cubicBezTo>
                      <a:pt x="11990" y="679"/>
                      <a:pt x="11942" y="572"/>
                      <a:pt x="11906" y="476"/>
                    </a:cubicBezTo>
                    <a:cubicBezTo>
                      <a:pt x="11859" y="381"/>
                      <a:pt x="11787" y="286"/>
                      <a:pt x="11692" y="226"/>
                    </a:cubicBezTo>
                    <a:cubicBezTo>
                      <a:pt x="11609" y="155"/>
                      <a:pt x="11490" y="107"/>
                      <a:pt x="11347" y="83"/>
                    </a:cubicBezTo>
                    <a:cubicBezTo>
                      <a:pt x="11287" y="60"/>
                      <a:pt x="11216" y="48"/>
                      <a:pt x="11156" y="48"/>
                    </a:cubicBezTo>
                    <a:lnTo>
                      <a:pt x="11144" y="48"/>
                    </a:lnTo>
                    <a:cubicBezTo>
                      <a:pt x="11073" y="36"/>
                      <a:pt x="11013" y="36"/>
                      <a:pt x="10930" y="36"/>
                    </a:cubicBezTo>
                    <a:cubicBezTo>
                      <a:pt x="10799" y="24"/>
                      <a:pt x="10668" y="24"/>
                      <a:pt x="10513" y="24"/>
                    </a:cubicBezTo>
                    <a:cubicBezTo>
                      <a:pt x="10406" y="0"/>
                      <a:pt x="10251" y="0"/>
                      <a:pt x="10085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1801;p44">
                <a:extLst>
                  <a:ext uri="{FF2B5EF4-FFF2-40B4-BE49-F238E27FC236}">
                    <a16:creationId xmlns:a16="http://schemas.microsoft.com/office/drawing/2014/main" id="{978301EF-1DF1-4A04-BD5F-414F9D5467BF}"/>
                  </a:ext>
                </a:extLst>
              </p:cNvPr>
              <p:cNvSpPr/>
              <p:nvPr/>
            </p:nvSpPr>
            <p:spPr>
              <a:xfrm>
                <a:off x="720000" y="2349715"/>
                <a:ext cx="490287" cy="706996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8466" extrusionOk="0">
                    <a:moveTo>
                      <a:pt x="1882" y="0"/>
                    </a:moveTo>
                    <a:cubicBezTo>
                      <a:pt x="1548" y="0"/>
                      <a:pt x="1251" y="60"/>
                      <a:pt x="1001" y="179"/>
                    </a:cubicBezTo>
                    <a:cubicBezTo>
                      <a:pt x="763" y="298"/>
                      <a:pt x="560" y="476"/>
                      <a:pt x="393" y="703"/>
                    </a:cubicBezTo>
                    <a:cubicBezTo>
                      <a:pt x="239" y="905"/>
                      <a:pt x="143" y="1167"/>
                      <a:pt x="84" y="1488"/>
                    </a:cubicBezTo>
                    <a:cubicBezTo>
                      <a:pt x="24" y="1762"/>
                      <a:pt x="1" y="2084"/>
                      <a:pt x="24" y="2441"/>
                    </a:cubicBezTo>
                    <a:cubicBezTo>
                      <a:pt x="36" y="2762"/>
                      <a:pt x="84" y="3108"/>
                      <a:pt x="167" y="3500"/>
                    </a:cubicBezTo>
                    <a:cubicBezTo>
                      <a:pt x="239" y="3846"/>
                      <a:pt x="346" y="4227"/>
                      <a:pt x="501" y="4608"/>
                    </a:cubicBezTo>
                    <a:cubicBezTo>
                      <a:pt x="751" y="5358"/>
                      <a:pt x="1096" y="6060"/>
                      <a:pt x="1513" y="6715"/>
                    </a:cubicBezTo>
                    <a:cubicBezTo>
                      <a:pt x="1715" y="7025"/>
                      <a:pt x="1906" y="7310"/>
                      <a:pt x="2132" y="7549"/>
                    </a:cubicBezTo>
                    <a:cubicBezTo>
                      <a:pt x="2358" y="7799"/>
                      <a:pt x="2584" y="8001"/>
                      <a:pt x="2798" y="8168"/>
                    </a:cubicBezTo>
                    <a:cubicBezTo>
                      <a:pt x="2977" y="8287"/>
                      <a:pt x="3144" y="8382"/>
                      <a:pt x="3310" y="8442"/>
                    </a:cubicBezTo>
                    <a:lnTo>
                      <a:pt x="3382" y="8442"/>
                    </a:lnTo>
                    <a:cubicBezTo>
                      <a:pt x="3394" y="8453"/>
                      <a:pt x="3418" y="8465"/>
                      <a:pt x="3441" y="8465"/>
                    </a:cubicBezTo>
                    <a:lnTo>
                      <a:pt x="3453" y="8465"/>
                    </a:lnTo>
                    <a:cubicBezTo>
                      <a:pt x="3513" y="8465"/>
                      <a:pt x="3560" y="8418"/>
                      <a:pt x="3572" y="8358"/>
                    </a:cubicBezTo>
                    <a:cubicBezTo>
                      <a:pt x="3727" y="7489"/>
                      <a:pt x="3953" y="6560"/>
                      <a:pt x="4263" y="5584"/>
                    </a:cubicBezTo>
                    <a:cubicBezTo>
                      <a:pt x="4644" y="4358"/>
                      <a:pt x="5156" y="3048"/>
                      <a:pt x="5858" y="1476"/>
                    </a:cubicBezTo>
                    <a:cubicBezTo>
                      <a:pt x="5870" y="1429"/>
                      <a:pt x="5870" y="1369"/>
                      <a:pt x="5823" y="1322"/>
                    </a:cubicBezTo>
                    <a:cubicBezTo>
                      <a:pt x="5823" y="1310"/>
                      <a:pt x="5823" y="1298"/>
                      <a:pt x="5811" y="1274"/>
                    </a:cubicBezTo>
                    <a:cubicBezTo>
                      <a:pt x="5799" y="1250"/>
                      <a:pt x="5775" y="1238"/>
                      <a:pt x="5751" y="1214"/>
                    </a:cubicBezTo>
                    <a:cubicBezTo>
                      <a:pt x="5061" y="857"/>
                      <a:pt x="4453" y="595"/>
                      <a:pt x="3858" y="381"/>
                    </a:cubicBezTo>
                    <a:cubicBezTo>
                      <a:pt x="3513" y="262"/>
                      <a:pt x="3179" y="179"/>
                      <a:pt x="2846" y="107"/>
                    </a:cubicBezTo>
                    <a:cubicBezTo>
                      <a:pt x="2501" y="24"/>
                      <a:pt x="2203" y="0"/>
                      <a:pt x="1929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1802;p44">
                <a:extLst>
                  <a:ext uri="{FF2B5EF4-FFF2-40B4-BE49-F238E27FC236}">
                    <a16:creationId xmlns:a16="http://schemas.microsoft.com/office/drawing/2014/main" id="{C4952EB0-941E-45F4-8E82-3E17A93EB49A}"/>
                  </a:ext>
                </a:extLst>
              </p:cNvPr>
              <p:cNvSpPr/>
              <p:nvPr/>
            </p:nvSpPr>
            <p:spPr>
              <a:xfrm>
                <a:off x="819460" y="2431220"/>
                <a:ext cx="376881" cy="541980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6490" extrusionOk="0">
                    <a:moveTo>
                      <a:pt x="1429" y="0"/>
                    </a:moveTo>
                    <a:cubicBezTo>
                      <a:pt x="1179" y="0"/>
                      <a:pt x="953" y="48"/>
                      <a:pt x="762" y="143"/>
                    </a:cubicBezTo>
                    <a:cubicBezTo>
                      <a:pt x="584" y="227"/>
                      <a:pt x="417" y="358"/>
                      <a:pt x="298" y="536"/>
                    </a:cubicBezTo>
                    <a:cubicBezTo>
                      <a:pt x="203" y="703"/>
                      <a:pt x="107" y="893"/>
                      <a:pt x="60" y="1155"/>
                    </a:cubicBezTo>
                    <a:cubicBezTo>
                      <a:pt x="24" y="1358"/>
                      <a:pt x="0" y="1608"/>
                      <a:pt x="24" y="1882"/>
                    </a:cubicBezTo>
                    <a:cubicBezTo>
                      <a:pt x="36" y="2132"/>
                      <a:pt x="60" y="2405"/>
                      <a:pt x="143" y="2679"/>
                    </a:cubicBezTo>
                    <a:cubicBezTo>
                      <a:pt x="203" y="2965"/>
                      <a:pt x="274" y="3251"/>
                      <a:pt x="393" y="3548"/>
                    </a:cubicBezTo>
                    <a:cubicBezTo>
                      <a:pt x="584" y="4108"/>
                      <a:pt x="857" y="4656"/>
                      <a:pt x="1167" y="5156"/>
                    </a:cubicBezTo>
                    <a:cubicBezTo>
                      <a:pt x="1310" y="5394"/>
                      <a:pt x="1477" y="5596"/>
                      <a:pt x="1643" y="5799"/>
                    </a:cubicBezTo>
                    <a:cubicBezTo>
                      <a:pt x="1822" y="5989"/>
                      <a:pt x="1988" y="6144"/>
                      <a:pt x="2167" y="6275"/>
                    </a:cubicBezTo>
                    <a:cubicBezTo>
                      <a:pt x="2298" y="6358"/>
                      <a:pt x="2429" y="6430"/>
                      <a:pt x="2548" y="6477"/>
                    </a:cubicBezTo>
                    <a:lnTo>
                      <a:pt x="2608" y="6477"/>
                    </a:lnTo>
                    <a:cubicBezTo>
                      <a:pt x="2620" y="6489"/>
                      <a:pt x="2643" y="6489"/>
                      <a:pt x="2655" y="6489"/>
                    </a:cubicBezTo>
                    <a:lnTo>
                      <a:pt x="2667" y="6489"/>
                    </a:lnTo>
                    <a:cubicBezTo>
                      <a:pt x="2715" y="6489"/>
                      <a:pt x="2762" y="6465"/>
                      <a:pt x="2762" y="6418"/>
                    </a:cubicBezTo>
                    <a:cubicBezTo>
                      <a:pt x="2881" y="5727"/>
                      <a:pt x="3036" y="5037"/>
                      <a:pt x="3274" y="4275"/>
                    </a:cubicBezTo>
                    <a:cubicBezTo>
                      <a:pt x="3572" y="3334"/>
                      <a:pt x="3965" y="2322"/>
                      <a:pt x="4501" y="1120"/>
                    </a:cubicBezTo>
                    <a:cubicBezTo>
                      <a:pt x="4513" y="1072"/>
                      <a:pt x="4501" y="1036"/>
                      <a:pt x="4465" y="1000"/>
                    </a:cubicBezTo>
                    <a:lnTo>
                      <a:pt x="4465" y="977"/>
                    </a:lnTo>
                    <a:cubicBezTo>
                      <a:pt x="4453" y="941"/>
                      <a:pt x="4441" y="941"/>
                      <a:pt x="4429" y="929"/>
                    </a:cubicBezTo>
                    <a:cubicBezTo>
                      <a:pt x="3905" y="655"/>
                      <a:pt x="3429" y="453"/>
                      <a:pt x="2977" y="286"/>
                    </a:cubicBezTo>
                    <a:cubicBezTo>
                      <a:pt x="2715" y="191"/>
                      <a:pt x="2465" y="119"/>
                      <a:pt x="2191" y="60"/>
                    </a:cubicBezTo>
                    <a:cubicBezTo>
                      <a:pt x="1905" y="36"/>
                      <a:pt x="1667" y="0"/>
                      <a:pt x="1465" y="0"/>
                    </a:cubicBezTo>
                    <a:close/>
                  </a:path>
                </a:pathLst>
              </a:custGeom>
              <a:solidFill>
                <a:srgbClr val="6BDD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1803;p44">
                <a:extLst>
                  <a:ext uri="{FF2B5EF4-FFF2-40B4-BE49-F238E27FC236}">
                    <a16:creationId xmlns:a16="http://schemas.microsoft.com/office/drawing/2014/main" id="{008CA3D4-ADB8-44A6-99B8-5398B7E3B2CF}"/>
                  </a:ext>
                </a:extLst>
              </p:cNvPr>
              <p:cNvSpPr/>
              <p:nvPr/>
            </p:nvSpPr>
            <p:spPr>
              <a:xfrm>
                <a:off x="1667589" y="1839470"/>
                <a:ext cx="593673" cy="579643"/>
              </a:xfrm>
              <a:custGeom>
                <a:avLst/>
                <a:gdLst/>
                <a:ahLst/>
                <a:cxnLst/>
                <a:rect l="l" t="t" r="r" b="b"/>
                <a:pathLst>
                  <a:path w="7109" h="6941" extrusionOk="0">
                    <a:moveTo>
                      <a:pt x="2670" y="1"/>
                    </a:moveTo>
                    <a:cubicBezTo>
                      <a:pt x="2421" y="1"/>
                      <a:pt x="2184" y="60"/>
                      <a:pt x="1977" y="169"/>
                    </a:cubicBezTo>
                    <a:cubicBezTo>
                      <a:pt x="1750" y="288"/>
                      <a:pt x="1536" y="478"/>
                      <a:pt x="1334" y="740"/>
                    </a:cubicBezTo>
                    <a:lnTo>
                      <a:pt x="1310" y="764"/>
                    </a:lnTo>
                    <a:cubicBezTo>
                      <a:pt x="1143" y="990"/>
                      <a:pt x="1000" y="1240"/>
                      <a:pt x="834" y="1538"/>
                    </a:cubicBezTo>
                    <a:cubicBezTo>
                      <a:pt x="703" y="1836"/>
                      <a:pt x="560" y="2157"/>
                      <a:pt x="465" y="2491"/>
                    </a:cubicBezTo>
                    <a:cubicBezTo>
                      <a:pt x="262" y="3074"/>
                      <a:pt x="119" y="3693"/>
                      <a:pt x="0" y="4443"/>
                    </a:cubicBezTo>
                    <a:cubicBezTo>
                      <a:pt x="0" y="4467"/>
                      <a:pt x="0" y="4503"/>
                      <a:pt x="12" y="4527"/>
                    </a:cubicBezTo>
                    <a:lnTo>
                      <a:pt x="48" y="4562"/>
                    </a:lnTo>
                    <a:cubicBezTo>
                      <a:pt x="48" y="4598"/>
                      <a:pt x="84" y="4646"/>
                      <a:pt x="131" y="4657"/>
                    </a:cubicBezTo>
                    <a:cubicBezTo>
                      <a:pt x="1774" y="5038"/>
                      <a:pt x="3084" y="5408"/>
                      <a:pt x="4251" y="5824"/>
                    </a:cubicBezTo>
                    <a:cubicBezTo>
                      <a:pt x="5203" y="6170"/>
                      <a:pt x="6037" y="6527"/>
                      <a:pt x="6811" y="6920"/>
                    </a:cubicBezTo>
                    <a:cubicBezTo>
                      <a:pt x="6834" y="6934"/>
                      <a:pt x="6858" y="6940"/>
                      <a:pt x="6880" y="6940"/>
                    </a:cubicBezTo>
                    <a:cubicBezTo>
                      <a:pt x="6913" y="6940"/>
                      <a:pt x="6944" y="6925"/>
                      <a:pt x="6965" y="6896"/>
                    </a:cubicBezTo>
                    <a:cubicBezTo>
                      <a:pt x="6977" y="6896"/>
                      <a:pt x="6977" y="6884"/>
                      <a:pt x="6977" y="6884"/>
                    </a:cubicBezTo>
                    <a:cubicBezTo>
                      <a:pt x="6989" y="6860"/>
                      <a:pt x="6989" y="6836"/>
                      <a:pt x="6989" y="6824"/>
                    </a:cubicBezTo>
                    <a:cubicBezTo>
                      <a:pt x="6989" y="6824"/>
                      <a:pt x="7013" y="6824"/>
                      <a:pt x="7013" y="6801"/>
                    </a:cubicBezTo>
                    <a:cubicBezTo>
                      <a:pt x="7013" y="6801"/>
                      <a:pt x="7025" y="6789"/>
                      <a:pt x="7025" y="6777"/>
                    </a:cubicBezTo>
                    <a:cubicBezTo>
                      <a:pt x="7084" y="6610"/>
                      <a:pt x="7108" y="6432"/>
                      <a:pt x="7108" y="6229"/>
                    </a:cubicBezTo>
                    <a:cubicBezTo>
                      <a:pt x="7108" y="5955"/>
                      <a:pt x="7096" y="5670"/>
                      <a:pt x="7025" y="5348"/>
                    </a:cubicBezTo>
                    <a:cubicBezTo>
                      <a:pt x="6965" y="5038"/>
                      <a:pt x="6870" y="4729"/>
                      <a:pt x="6739" y="4384"/>
                    </a:cubicBezTo>
                    <a:cubicBezTo>
                      <a:pt x="6489" y="3681"/>
                      <a:pt x="6132" y="3014"/>
                      <a:pt x="5715" y="2371"/>
                    </a:cubicBezTo>
                    <a:cubicBezTo>
                      <a:pt x="5489" y="2026"/>
                      <a:pt x="5263" y="1729"/>
                      <a:pt x="5025" y="1467"/>
                    </a:cubicBezTo>
                    <a:cubicBezTo>
                      <a:pt x="4786" y="1181"/>
                      <a:pt x="4548" y="943"/>
                      <a:pt x="4298" y="728"/>
                    </a:cubicBezTo>
                    <a:cubicBezTo>
                      <a:pt x="4036" y="514"/>
                      <a:pt x="3774" y="347"/>
                      <a:pt x="3524" y="228"/>
                    </a:cubicBezTo>
                    <a:cubicBezTo>
                      <a:pt x="3239" y="97"/>
                      <a:pt x="2989" y="26"/>
                      <a:pt x="2739" y="2"/>
                    </a:cubicBezTo>
                    <a:cubicBezTo>
                      <a:pt x="2716" y="1"/>
                      <a:pt x="2693" y="1"/>
                      <a:pt x="2670" y="1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1804;p44">
                <a:extLst>
                  <a:ext uri="{FF2B5EF4-FFF2-40B4-BE49-F238E27FC236}">
                    <a16:creationId xmlns:a16="http://schemas.microsoft.com/office/drawing/2014/main" id="{C1DDA96C-5CA6-4259-BDAB-EF1D41D847C7}"/>
                  </a:ext>
                </a:extLst>
              </p:cNvPr>
              <p:cNvSpPr/>
              <p:nvPr/>
            </p:nvSpPr>
            <p:spPr>
              <a:xfrm>
                <a:off x="1721286" y="1947866"/>
                <a:ext cx="456466" cy="448031"/>
              </a:xfrm>
              <a:custGeom>
                <a:avLst/>
                <a:gdLst/>
                <a:ahLst/>
                <a:cxnLst/>
                <a:rect l="l" t="t" r="r" b="b"/>
                <a:pathLst>
                  <a:path w="5466" h="5365" extrusionOk="0">
                    <a:moveTo>
                      <a:pt x="2031" y="0"/>
                    </a:moveTo>
                    <a:cubicBezTo>
                      <a:pt x="1843" y="0"/>
                      <a:pt x="1673" y="46"/>
                      <a:pt x="1512" y="121"/>
                    </a:cubicBezTo>
                    <a:cubicBezTo>
                      <a:pt x="1334" y="228"/>
                      <a:pt x="1167" y="371"/>
                      <a:pt x="1024" y="573"/>
                    </a:cubicBezTo>
                    <a:lnTo>
                      <a:pt x="1012" y="597"/>
                    </a:lnTo>
                    <a:cubicBezTo>
                      <a:pt x="869" y="776"/>
                      <a:pt x="774" y="966"/>
                      <a:pt x="631" y="1193"/>
                    </a:cubicBezTo>
                    <a:cubicBezTo>
                      <a:pt x="536" y="1419"/>
                      <a:pt x="441" y="1669"/>
                      <a:pt x="357" y="1919"/>
                    </a:cubicBezTo>
                    <a:cubicBezTo>
                      <a:pt x="203" y="2371"/>
                      <a:pt x="83" y="2859"/>
                      <a:pt x="0" y="3431"/>
                    </a:cubicBezTo>
                    <a:cubicBezTo>
                      <a:pt x="0" y="3455"/>
                      <a:pt x="0" y="3467"/>
                      <a:pt x="12" y="3502"/>
                    </a:cubicBezTo>
                    <a:cubicBezTo>
                      <a:pt x="12" y="3514"/>
                      <a:pt x="12" y="3526"/>
                      <a:pt x="24" y="3526"/>
                    </a:cubicBezTo>
                    <a:cubicBezTo>
                      <a:pt x="24" y="3574"/>
                      <a:pt x="60" y="3610"/>
                      <a:pt x="95" y="3621"/>
                    </a:cubicBezTo>
                    <a:cubicBezTo>
                      <a:pt x="1369" y="3907"/>
                      <a:pt x="2358" y="4205"/>
                      <a:pt x="3274" y="4514"/>
                    </a:cubicBezTo>
                    <a:cubicBezTo>
                      <a:pt x="4001" y="4776"/>
                      <a:pt x="4644" y="5050"/>
                      <a:pt x="5239" y="5360"/>
                    </a:cubicBezTo>
                    <a:cubicBezTo>
                      <a:pt x="5248" y="5363"/>
                      <a:pt x="5259" y="5364"/>
                      <a:pt x="5270" y="5364"/>
                    </a:cubicBezTo>
                    <a:cubicBezTo>
                      <a:pt x="5299" y="5364"/>
                      <a:pt x="5332" y="5353"/>
                      <a:pt x="5358" y="5336"/>
                    </a:cubicBezTo>
                    <a:cubicBezTo>
                      <a:pt x="5370" y="5336"/>
                      <a:pt x="5370" y="5312"/>
                      <a:pt x="5370" y="5312"/>
                    </a:cubicBezTo>
                    <a:cubicBezTo>
                      <a:pt x="5382" y="5300"/>
                      <a:pt x="5382" y="5288"/>
                      <a:pt x="5382" y="5276"/>
                    </a:cubicBezTo>
                    <a:lnTo>
                      <a:pt x="5394" y="5253"/>
                    </a:lnTo>
                    <a:cubicBezTo>
                      <a:pt x="5394" y="5241"/>
                      <a:pt x="5406" y="5241"/>
                      <a:pt x="5406" y="5229"/>
                    </a:cubicBezTo>
                    <a:cubicBezTo>
                      <a:pt x="5441" y="5098"/>
                      <a:pt x="5465" y="4955"/>
                      <a:pt x="5465" y="4800"/>
                    </a:cubicBezTo>
                    <a:cubicBezTo>
                      <a:pt x="5465" y="4598"/>
                      <a:pt x="5441" y="4383"/>
                      <a:pt x="5394" y="4121"/>
                    </a:cubicBezTo>
                    <a:cubicBezTo>
                      <a:pt x="5334" y="3883"/>
                      <a:pt x="5275" y="3645"/>
                      <a:pt x="5167" y="3383"/>
                    </a:cubicBezTo>
                    <a:cubicBezTo>
                      <a:pt x="4977" y="2848"/>
                      <a:pt x="4715" y="2324"/>
                      <a:pt x="4382" y="1835"/>
                    </a:cubicBezTo>
                    <a:cubicBezTo>
                      <a:pt x="4227" y="1562"/>
                      <a:pt x="4036" y="1347"/>
                      <a:pt x="3858" y="1133"/>
                    </a:cubicBezTo>
                    <a:cubicBezTo>
                      <a:pt x="3667" y="907"/>
                      <a:pt x="3489" y="728"/>
                      <a:pt x="3298" y="573"/>
                    </a:cubicBezTo>
                    <a:cubicBezTo>
                      <a:pt x="3084" y="395"/>
                      <a:pt x="2893" y="252"/>
                      <a:pt x="2703" y="169"/>
                    </a:cubicBezTo>
                    <a:cubicBezTo>
                      <a:pt x="2477" y="61"/>
                      <a:pt x="2286" y="14"/>
                      <a:pt x="2096" y="2"/>
                    </a:cubicBezTo>
                    <a:cubicBezTo>
                      <a:pt x="2074" y="1"/>
                      <a:pt x="2052" y="0"/>
                      <a:pt x="2031" y="0"/>
                    </a:cubicBezTo>
                    <a:close/>
                  </a:path>
                </a:pathLst>
              </a:custGeom>
              <a:solidFill>
                <a:srgbClr val="6BDD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1805;p44">
                <a:extLst>
                  <a:ext uri="{FF2B5EF4-FFF2-40B4-BE49-F238E27FC236}">
                    <a16:creationId xmlns:a16="http://schemas.microsoft.com/office/drawing/2014/main" id="{0A990B5E-6F99-4877-8D65-80E3A63D01C2}"/>
                  </a:ext>
                </a:extLst>
              </p:cNvPr>
              <p:cNvSpPr/>
              <p:nvPr/>
            </p:nvSpPr>
            <p:spPr>
              <a:xfrm>
                <a:off x="956668" y="2146870"/>
                <a:ext cx="1510362" cy="1371151"/>
              </a:xfrm>
              <a:custGeom>
                <a:avLst/>
                <a:gdLst/>
                <a:ahLst/>
                <a:cxnLst/>
                <a:rect l="l" t="t" r="r" b="b"/>
                <a:pathLst>
                  <a:path w="18086" h="16419" extrusionOk="0">
                    <a:moveTo>
                      <a:pt x="8942" y="0"/>
                    </a:moveTo>
                    <a:cubicBezTo>
                      <a:pt x="8204" y="0"/>
                      <a:pt x="7489" y="95"/>
                      <a:pt x="6811" y="250"/>
                    </a:cubicBezTo>
                    <a:cubicBezTo>
                      <a:pt x="6382" y="357"/>
                      <a:pt x="5941" y="524"/>
                      <a:pt x="5477" y="750"/>
                    </a:cubicBezTo>
                    <a:cubicBezTo>
                      <a:pt x="5025" y="953"/>
                      <a:pt x="4572" y="1227"/>
                      <a:pt x="4120" y="1536"/>
                    </a:cubicBezTo>
                    <a:cubicBezTo>
                      <a:pt x="3739" y="1798"/>
                      <a:pt x="3358" y="2096"/>
                      <a:pt x="3024" y="2417"/>
                    </a:cubicBezTo>
                    <a:cubicBezTo>
                      <a:pt x="2679" y="2727"/>
                      <a:pt x="2381" y="3072"/>
                      <a:pt x="2108" y="3429"/>
                    </a:cubicBezTo>
                    <a:cubicBezTo>
                      <a:pt x="2096" y="3453"/>
                      <a:pt x="2096" y="3489"/>
                      <a:pt x="2096" y="3513"/>
                    </a:cubicBezTo>
                    <a:cubicBezTo>
                      <a:pt x="2096" y="3524"/>
                      <a:pt x="2108" y="3560"/>
                      <a:pt x="2131" y="3572"/>
                    </a:cubicBezTo>
                    <a:cubicBezTo>
                      <a:pt x="1858" y="3882"/>
                      <a:pt x="1619" y="4215"/>
                      <a:pt x="1417" y="4560"/>
                    </a:cubicBezTo>
                    <a:cubicBezTo>
                      <a:pt x="1191" y="4894"/>
                      <a:pt x="1000" y="5287"/>
                      <a:pt x="834" y="5703"/>
                    </a:cubicBezTo>
                    <a:cubicBezTo>
                      <a:pt x="655" y="6120"/>
                      <a:pt x="524" y="6549"/>
                      <a:pt x="405" y="7013"/>
                    </a:cubicBezTo>
                    <a:cubicBezTo>
                      <a:pt x="310" y="7358"/>
                      <a:pt x="238" y="7739"/>
                      <a:pt x="179" y="8156"/>
                    </a:cubicBezTo>
                    <a:cubicBezTo>
                      <a:pt x="60" y="8930"/>
                      <a:pt x="0" y="9680"/>
                      <a:pt x="12" y="10406"/>
                    </a:cubicBezTo>
                    <a:cubicBezTo>
                      <a:pt x="24" y="11204"/>
                      <a:pt x="131" y="11954"/>
                      <a:pt x="310" y="12633"/>
                    </a:cubicBezTo>
                    <a:cubicBezTo>
                      <a:pt x="524" y="13383"/>
                      <a:pt x="822" y="14026"/>
                      <a:pt x="1238" y="14561"/>
                    </a:cubicBezTo>
                    <a:cubicBezTo>
                      <a:pt x="1453" y="14835"/>
                      <a:pt x="1715" y="15097"/>
                      <a:pt x="1977" y="15312"/>
                    </a:cubicBezTo>
                    <a:cubicBezTo>
                      <a:pt x="2262" y="15538"/>
                      <a:pt x="2584" y="15728"/>
                      <a:pt x="2929" y="15883"/>
                    </a:cubicBezTo>
                    <a:cubicBezTo>
                      <a:pt x="3108" y="15955"/>
                      <a:pt x="3298" y="16026"/>
                      <a:pt x="3501" y="16085"/>
                    </a:cubicBezTo>
                    <a:cubicBezTo>
                      <a:pt x="3655" y="16133"/>
                      <a:pt x="3834" y="16181"/>
                      <a:pt x="4072" y="16228"/>
                    </a:cubicBezTo>
                    <a:cubicBezTo>
                      <a:pt x="4453" y="16300"/>
                      <a:pt x="4846" y="16359"/>
                      <a:pt x="5263" y="16383"/>
                    </a:cubicBezTo>
                    <a:cubicBezTo>
                      <a:pt x="5501" y="16407"/>
                      <a:pt x="5763" y="16419"/>
                      <a:pt x="6001" y="16419"/>
                    </a:cubicBezTo>
                    <a:cubicBezTo>
                      <a:pt x="6549" y="16419"/>
                      <a:pt x="7144" y="16371"/>
                      <a:pt x="7751" y="16288"/>
                    </a:cubicBezTo>
                    <a:cubicBezTo>
                      <a:pt x="8585" y="16169"/>
                      <a:pt x="9430" y="15955"/>
                      <a:pt x="10287" y="15669"/>
                    </a:cubicBezTo>
                    <a:cubicBezTo>
                      <a:pt x="11121" y="15395"/>
                      <a:pt x="11930" y="15038"/>
                      <a:pt x="12704" y="14621"/>
                    </a:cubicBezTo>
                    <a:cubicBezTo>
                      <a:pt x="13478" y="14204"/>
                      <a:pt x="14192" y="13704"/>
                      <a:pt x="14871" y="13157"/>
                    </a:cubicBezTo>
                    <a:cubicBezTo>
                      <a:pt x="15526" y="12621"/>
                      <a:pt x="16097" y="12014"/>
                      <a:pt x="16609" y="11371"/>
                    </a:cubicBezTo>
                    <a:cubicBezTo>
                      <a:pt x="16848" y="11061"/>
                      <a:pt x="17074" y="10716"/>
                      <a:pt x="17264" y="10370"/>
                    </a:cubicBezTo>
                    <a:cubicBezTo>
                      <a:pt x="17502" y="9954"/>
                      <a:pt x="17681" y="9525"/>
                      <a:pt x="17812" y="9085"/>
                    </a:cubicBezTo>
                    <a:cubicBezTo>
                      <a:pt x="17943" y="8668"/>
                      <a:pt x="18026" y="8215"/>
                      <a:pt x="18050" y="7751"/>
                    </a:cubicBezTo>
                    <a:cubicBezTo>
                      <a:pt x="18086" y="7334"/>
                      <a:pt x="18062" y="6894"/>
                      <a:pt x="17991" y="6430"/>
                    </a:cubicBezTo>
                    <a:cubicBezTo>
                      <a:pt x="17860" y="5584"/>
                      <a:pt x="17550" y="4739"/>
                      <a:pt x="17050" y="3977"/>
                    </a:cubicBezTo>
                    <a:cubicBezTo>
                      <a:pt x="16812" y="3608"/>
                      <a:pt x="16538" y="3227"/>
                      <a:pt x="16205" y="2893"/>
                    </a:cubicBezTo>
                    <a:cubicBezTo>
                      <a:pt x="15895" y="2560"/>
                      <a:pt x="15538" y="2250"/>
                      <a:pt x="15133" y="1953"/>
                    </a:cubicBezTo>
                    <a:cubicBezTo>
                      <a:pt x="14419" y="1429"/>
                      <a:pt x="13573" y="1000"/>
                      <a:pt x="12609" y="667"/>
                    </a:cubicBezTo>
                    <a:cubicBezTo>
                      <a:pt x="11668" y="345"/>
                      <a:pt x="10680" y="155"/>
                      <a:pt x="9692" y="72"/>
                    </a:cubicBezTo>
                    <a:cubicBezTo>
                      <a:pt x="9430" y="12"/>
                      <a:pt x="9180" y="0"/>
                      <a:pt x="8942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1806;p44">
                <a:extLst>
                  <a:ext uri="{FF2B5EF4-FFF2-40B4-BE49-F238E27FC236}">
                    <a16:creationId xmlns:a16="http://schemas.microsoft.com/office/drawing/2014/main" id="{41E46712-30E9-4866-BB81-86B615FF1251}"/>
                  </a:ext>
                </a:extLst>
              </p:cNvPr>
              <p:cNvSpPr/>
              <p:nvPr/>
            </p:nvSpPr>
            <p:spPr>
              <a:xfrm>
                <a:off x="948651" y="2271717"/>
                <a:ext cx="1444807" cy="1246303"/>
              </a:xfrm>
              <a:custGeom>
                <a:avLst/>
                <a:gdLst/>
                <a:ahLst/>
                <a:cxnLst/>
                <a:rect l="l" t="t" r="r" b="b"/>
                <a:pathLst>
                  <a:path w="17301" h="14924" extrusionOk="0">
                    <a:moveTo>
                      <a:pt x="4296" y="1"/>
                    </a:moveTo>
                    <a:cubicBezTo>
                      <a:pt x="4269" y="1"/>
                      <a:pt x="4243" y="14"/>
                      <a:pt x="4216" y="41"/>
                    </a:cubicBezTo>
                    <a:cubicBezTo>
                      <a:pt x="3978" y="208"/>
                      <a:pt x="3751" y="363"/>
                      <a:pt x="3537" y="565"/>
                    </a:cubicBezTo>
                    <a:cubicBezTo>
                      <a:pt x="3299" y="744"/>
                      <a:pt x="3073" y="934"/>
                      <a:pt x="2847" y="1136"/>
                    </a:cubicBezTo>
                    <a:cubicBezTo>
                      <a:pt x="2466" y="1506"/>
                      <a:pt x="2085" y="1970"/>
                      <a:pt x="1751" y="2482"/>
                    </a:cubicBezTo>
                    <a:cubicBezTo>
                      <a:pt x="1156" y="3387"/>
                      <a:pt x="692" y="4470"/>
                      <a:pt x="382" y="5673"/>
                    </a:cubicBezTo>
                    <a:cubicBezTo>
                      <a:pt x="215" y="6304"/>
                      <a:pt x="108" y="6923"/>
                      <a:pt x="60" y="7506"/>
                    </a:cubicBezTo>
                    <a:cubicBezTo>
                      <a:pt x="1" y="8185"/>
                      <a:pt x="25" y="8864"/>
                      <a:pt x="108" y="9530"/>
                    </a:cubicBezTo>
                    <a:cubicBezTo>
                      <a:pt x="156" y="10102"/>
                      <a:pt x="239" y="10650"/>
                      <a:pt x="382" y="11138"/>
                    </a:cubicBezTo>
                    <a:cubicBezTo>
                      <a:pt x="584" y="11888"/>
                      <a:pt x="882" y="12531"/>
                      <a:pt x="1299" y="13066"/>
                    </a:cubicBezTo>
                    <a:cubicBezTo>
                      <a:pt x="1525" y="13340"/>
                      <a:pt x="1775" y="13602"/>
                      <a:pt x="2049" y="13817"/>
                    </a:cubicBezTo>
                    <a:cubicBezTo>
                      <a:pt x="2346" y="14043"/>
                      <a:pt x="2656" y="14233"/>
                      <a:pt x="3001" y="14388"/>
                    </a:cubicBezTo>
                    <a:cubicBezTo>
                      <a:pt x="3192" y="14460"/>
                      <a:pt x="3370" y="14531"/>
                      <a:pt x="3561" y="14590"/>
                    </a:cubicBezTo>
                    <a:cubicBezTo>
                      <a:pt x="3728" y="14638"/>
                      <a:pt x="3906" y="14686"/>
                      <a:pt x="4144" y="14733"/>
                    </a:cubicBezTo>
                    <a:cubicBezTo>
                      <a:pt x="4513" y="14805"/>
                      <a:pt x="4918" y="14864"/>
                      <a:pt x="5335" y="14888"/>
                    </a:cubicBezTo>
                    <a:cubicBezTo>
                      <a:pt x="5573" y="14912"/>
                      <a:pt x="5823" y="14924"/>
                      <a:pt x="6061" y="14924"/>
                    </a:cubicBezTo>
                    <a:cubicBezTo>
                      <a:pt x="6609" y="14924"/>
                      <a:pt x="7204" y="14876"/>
                      <a:pt x="7823" y="14793"/>
                    </a:cubicBezTo>
                    <a:cubicBezTo>
                      <a:pt x="8657" y="14674"/>
                      <a:pt x="9502" y="14460"/>
                      <a:pt x="10347" y="14174"/>
                    </a:cubicBezTo>
                    <a:cubicBezTo>
                      <a:pt x="11181" y="13900"/>
                      <a:pt x="12002" y="13543"/>
                      <a:pt x="12776" y="13114"/>
                    </a:cubicBezTo>
                    <a:cubicBezTo>
                      <a:pt x="13550" y="12697"/>
                      <a:pt x="14277" y="12209"/>
                      <a:pt x="14931" y="11662"/>
                    </a:cubicBezTo>
                    <a:cubicBezTo>
                      <a:pt x="15586" y="11114"/>
                      <a:pt x="16182" y="10519"/>
                      <a:pt x="16670" y="9876"/>
                    </a:cubicBezTo>
                    <a:cubicBezTo>
                      <a:pt x="16896" y="9578"/>
                      <a:pt x="17110" y="9268"/>
                      <a:pt x="17301" y="8947"/>
                    </a:cubicBezTo>
                    <a:lnTo>
                      <a:pt x="17301" y="8947"/>
                    </a:lnTo>
                    <a:cubicBezTo>
                      <a:pt x="17027" y="9280"/>
                      <a:pt x="16729" y="9590"/>
                      <a:pt x="16432" y="9899"/>
                    </a:cubicBezTo>
                    <a:cubicBezTo>
                      <a:pt x="16241" y="10078"/>
                      <a:pt x="16062" y="10280"/>
                      <a:pt x="15860" y="10435"/>
                    </a:cubicBezTo>
                    <a:cubicBezTo>
                      <a:pt x="15658" y="10614"/>
                      <a:pt x="15455" y="10780"/>
                      <a:pt x="15265" y="10935"/>
                    </a:cubicBezTo>
                    <a:cubicBezTo>
                      <a:pt x="15062" y="11078"/>
                      <a:pt x="14860" y="11233"/>
                      <a:pt x="14669" y="11364"/>
                    </a:cubicBezTo>
                    <a:cubicBezTo>
                      <a:pt x="14562" y="11435"/>
                      <a:pt x="14443" y="11507"/>
                      <a:pt x="14336" y="11566"/>
                    </a:cubicBezTo>
                    <a:lnTo>
                      <a:pt x="14027" y="11745"/>
                    </a:lnTo>
                    <a:cubicBezTo>
                      <a:pt x="13134" y="12269"/>
                      <a:pt x="12205" y="12757"/>
                      <a:pt x="11240" y="13162"/>
                    </a:cubicBezTo>
                    <a:cubicBezTo>
                      <a:pt x="10752" y="13376"/>
                      <a:pt x="10240" y="13567"/>
                      <a:pt x="9728" y="13709"/>
                    </a:cubicBezTo>
                    <a:cubicBezTo>
                      <a:pt x="9216" y="13864"/>
                      <a:pt x="8693" y="13995"/>
                      <a:pt x="8157" y="14067"/>
                    </a:cubicBezTo>
                    <a:cubicBezTo>
                      <a:pt x="7719" y="14140"/>
                      <a:pt x="7263" y="14176"/>
                      <a:pt x="6805" y="14176"/>
                    </a:cubicBezTo>
                    <a:cubicBezTo>
                      <a:pt x="6740" y="14176"/>
                      <a:pt x="6674" y="14175"/>
                      <a:pt x="6609" y="14174"/>
                    </a:cubicBezTo>
                    <a:cubicBezTo>
                      <a:pt x="6097" y="14162"/>
                      <a:pt x="5585" y="14102"/>
                      <a:pt x="5085" y="13983"/>
                    </a:cubicBezTo>
                    <a:cubicBezTo>
                      <a:pt x="4859" y="13924"/>
                      <a:pt x="4621" y="13864"/>
                      <a:pt x="4406" y="13769"/>
                    </a:cubicBezTo>
                    <a:cubicBezTo>
                      <a:pt x="4228" y="13709"/>
                      <a:pt x="4073" y="13626"/>
                      <a:pt x="3906" y="13555"/>
                    </a:cubicBezTo>
                    <a:cubicBezTo>
                      <a:pt x="3573" y="13388"/>
                      <a:pt x="3275" y="13174"/>
                      <a:pt x="3001" y="12924"/>
                    </a:cubicBezTo>
                    <a:cubicBezTo>
                      <a:pt x="2727" y="12685"/>
                      <a:pt x="2477" y="12424"/>
                      <a:pt x="2263" y="12138"/>
                    </a:cubicBezTo>
                    <a:cubicBezTo>
                      <a:pt x="2049" y="11840"/>
                      <a:pt x="1846" y="11531"/>
                      <a:pt x="1692" y="11185"/>
                    </a:cubicBezTo>
                    <a:cubicBezTo>
                      <a:pt x="1346" y="10495"/>
                      <a:pt x="1120" y="9768"/>
                      <a:pt x="989" y="9030"/>
                    </a:cubicBezTo>
                    <a:cubicBezTo>
                      <a:pt x="930" y="8649"/>
                      <a:pt x="882" y="8268"/>
                      <a:pt x="870" y="7899"/>
                    </a:cubicBezTo>
                    <a:cubicBezTo>
                      <a:pt x="858" y="7518"/>
                      <a:pt x="858" y="7137"/>
                      <a:pt x="882" y="6768"/>
                    </a:cubicBezTo>
                    <a:cubicBezTo>
                      <a:pt x="918" y="6411"/>
                      <a:pt x="953" y="6054"/>
                      <a:pt x="1037" y="5697"/>
                    </a:cubicBezTo>
                    <a:cubicBezTo>
                      <a:pt x="1061" y="5518"/>
                      <a:pt x="1108" y="5339"/>
                      <a:pt x="1168" y="5173"/>
                    </a:cubicBezTo>
                    <a:cubicBezTo>
                      <a:pt x="1227" y="4958"/>
                      <a:pt x="1287" y="4756"/>
                      <a:pt x="1358" y="4542"/>
                    </a:cubicBezTo>
                    <a:cubicBezTo>
                      <a:pt x="1513" y="4125"/>
                      <a:pt x="1668" y="3708"/>
                      <a:pt x="1846" y="3327"/>
                    </a:cubicBezTo>
                    <a:cubicBezTo>
                      <a:pt x="2049" y="2910"/>
                      <a:pt x="2263" y="2506"/>
                      <a:pt x="2501" y="2125"/>
                    </a:cubicBezTo>
                    <a:cubicBezTo>
                      <a:pt x="2739" y="1732"/>
                      <a:pt x="3013" y="1375"/>
                      <a:pt x="3299" y="1029"/>
                    </a:cubicBezTo>
                    <a:cubicBezTo>
                      <a:pt x="3597" y="696"/>
                      <a:pt x="3906" y="363"/>
                      <a:pt x="4251" y="65"/>
                    </a:cubicBezTo>
                    <a:cubicBezTo>
                      <a:pt x="4275" y="53"/>
                      <a:pt x="4287" y="17"/>
                      <a:pt x="4323" y="5"/>
                    </a:cubicBezTo>
                    <a:cubicBezTo>
                      <a:pt x="4314" y="2"/>
                      <a:pt x="4305" y="1"/>
                      <a:pt x="4296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1807;p44">
                <a:extLst>
                  <a:ext uri="{FF2B5EF4-FFF2-40B4-BE49-F238E27FC236}">
                    <a16:creationId xmlns:a16="http://schemas.microsoft.com/office/drawing/2014/main" id="{F70028D7-29A3-46F4-902C-B6B6D3ED12C5}"/>
                  </a:ext>
                </a:extLst>
              </p:cNvPr>
              <p:cNvSpPr/>
              <p:nvPr/>
            </p:nvSpPr>
            <p:spPr>
              <a:xfrm>
                <a:off x="1555184" y="2846848"/>
                <a:ext cx="1150517" cy="759690"/>
              </a:xfrm>
              <a:custGeom>
                <a:avLst/>
                <a:gdLst/>
                <a:ahLst/>
                <a:cxnLst/>
                <a:rect l="l" t="t" r="r" b="b"/>
                <a:pathLst>
                  <a:path w="13777" h="9097" extrusionOk="0">
                    <a:moveTo>
                      <a:pt x="12586" y="0"/>
                    </a:moveTo>
                    <a:cubicBezTo>
                      <a:pt x="12550" y="12"/>
                      <a:pt x="12538" y="12"/>
                      <a:pt x="12526" y="12"/>
                    </a:cubicBezTo>
                    <a:cubicBezTo>
                      <a:pt x="12252" y="12"/>
                      <a:pt x="11967" y="83"/>
                      <a:pt x="11633" y="250"/>
                    </a:cubicBezTo>
                    <a:cubicBezTo>
                      <a:pt x="11336" y="381"/>
                      <a:pt x="11038" y="584"/>
                      <a:pt x="10693" y="845"/>
                    </a:cubicBezTo>
                    <a:cubicBezTo>
                      <a:pt x="10288" y="1143"/>
                      <a:pt x="9919" y="1488"/>
                      <a:pt x="9561" y="1834"/>
                    </a:cubicBezTo>
                    <a:cubicBezTo>
                      <a:pt x="9383" y="1988"/>
                      <a:pt x="9192" y="2167"/>
                      <a:pt x="8990" y="2334"/>
                    </a:cubicBezTo>
                    <a:cubicBezTo>
                      <a:pt x="8847" y="2453"/>
                      <a:pt x="8716" y="2572"/>
                      <a:pt x="8549" y="2703"/>
                    </a:cubicBezTo>
                    <a:cubicBezTo>
                      <a:pt x="8383" y="2846"/>
                      <a:pt x="8204" y="2989"/>
                      <a:pt x="8026" y="3120"/>
                    </a:cubicBezTo>
                    <a:cubicBezTo>
                      <a:pt x="7716" y="3382"/>
                      <a:pt x="7371" y="3643"/>
                      <a:pt x="6990" y="3941"/>
                    </a:cubicBezTo>
                    <a:cubicBezTo>
                      <a:pt x="6585" y="4251"/>
                      <a:pt x="6132" y="4584"/>
                      <a:pt x="5585" y="4989"/>
                    </a:cubicBezTo>
                    <a:lnTo>
                      <a:pt x="5537" y="5013"/>
                    </a:lnTo>
                    <a:cubicBezTo>
                      <a:pt x="5335" y="5179"/>
                      <a:pt x="5109" y="5322"/>
                      <a:pt x="4882" y="5489"/>
                    </a:cubicBezTo>
                    <a:cubicBezTo>
                      <a:pt x="4680" y="5644"/>
                      <a:pt x="4442" y="5787"/>
                      <a:pt x="4216" y="5953"/>
                    </a:cubicBezTo>
                    <a:lnTo>
                      <a:pt x="4204" y="5965"/>
                    </a:lnTo>
                    <a:cubicBezTo>
                      <a:pt x="2977" y="6751"/>
                      <a:pt x="1632" y="7453"/>
                      <a:pt x="179" y="8025"/>
                    </a:cubicBezTo>
                    <a:cubicBezTo>
                      <a:pt x="156" y="8037"/>
                      <a:pt x="144" y="8049"/>
                      <a:pt x="120" y="8096"/>
                    </a:cubicBezTo>
                    <a:cubicBezTo>
                      <a:pt x="96" y="8096"/>
                      <a:pt x="60" y="8108"/>
                      <a:pt x="36" y="8144"/>
                    </a:cubicBezTo>
                    <a:cubicBezTo>
                      <a:pt x="25" y="8168"/>
                      <a:pt x="1" y="8204"/>
                      <a:pt x="25" y="8227"/>
                    </a:cubicBezTo>
                    <a:cubicBezTo>
                      <a:pt x="25" y="8263"/>
                      <a:pt x="48" y="8287"/>
                      <a:pt x="60" y="8299"/>
                    </a:cubicBezTo>
                    <a:cubicBezTo>
                      <a:pt x="382" y="8501"/>
                      <a:pt x="751" y="8656"/>
                      <a:pt x="1156" y="8775"/>
                    </a:cubicBezTo>
                    <a:cubicBezTo>
                      <a:pt x="1310" y="8823"/>
                      <a:pt x="1513" y="8870"/>
                      <a:pt x="1727" y="8918"/>
                    </a:cubicBezTo>
                    <a:cubicBezTo>
                      <a:pt x="1930" y="8954"/>
                      <a:pt x="2120" y="8989"/>
                      <a:pt x="2311" y="9013"/>
                    </a:cubicBezTo>
                    <a:cubicBezTo>
                      <a:pt x="2656" y="9061"/>
                      <a:pt x="3013" y="9097"/>
                      <a:pt x="3370" y="9097"/>
                    </a:cubicBezTo>
                    <a:cubicBezTo>
                      <a:pt x="3775" y="9097"/>
                      <a:pt x="4168" y="9061"/>
                      <a:pt x="4573" y="9001"/>
                    </a:cubicBezTo>
                    <a:cubicBezTo>
                      <a:pt x="5287" y="8894"/>
                      <a:pt x="6037" y="8704"/>
                      <a:pt x="6775" y="8418"/>
                    </a:cubicBezTo>
                    <a:cubicBezTo>
                      <a:pt x="7466" y="8156"/>
                      <a:pt x="8145" y="7811"/>
                      <a:pt x="8811" y="7394"/>
                    </a:cubicBezTo>
                    <a:cubicBezTo>
                      <a:pt x="9454" y="7013"/>
                      <a:pt x="10062" y="6549"/>
                      <a:pt x="10657" y="6037"/>
                    </a:cubicBezTo>
                    <a:cubicBezTo>
                      <a:pt x="10943" y="5798"/>
                      <a:pt x="11216" y="5548"/>
                      <a:pt x="11466" y="5310"/>
                    </a:cubicBezTo>
                    <a:cubicBezTo>
                      <a:pt x="11764" y="5025"/>
                      <a:pt x="12014" y="4775"/>
                      <a:pt x="12240" y="4525"/>
                    </a:cubicBezTo>
                    <a:cubicBezTo>
                      <a:pt x="12824" y="3882"/>
                      <a:pt x="13205" y="3298"/>
                      <a:pt x="13479" y="2691"/>
                    </a:cubicBezTo>
                    <a:cubicBezTo>
                      <a:pt x="13622" y="2346"/>
                      <a:pt x="13717" y="2024"/>
                      <a:pt x="13741" y="1691"/>
                    </a:cubicBezTo>
                    <a:cubicBezTo>
                      <a:pt x="13776" y="1393"/>
                      <a:pt x="13741" y="1119"/>
                      <a:pt x="13669" y="845"/>
                    </a:cubicBezTo>
                    <a:cubicBezTo>
                      <a:pt x="13622" y="726"/>
                      <a:pt x="13574" y="607"/>
                      <a:pt x="13502" y="500"/>
                    </a:cubicBezTo>
                    <a:cubicBezTo>
                      <a:pt x="13443" y="417"/>
                      <a:pt x="13371" y="322"/>
                      <a:pt x="13264" y="238"/>
                    </a:cubicBezTo>
                    <a:cubicBezTo>
                      <a:pt x="13086" y="83"/>
                      <a:pt x="12848" y="12"/>
                      <a:pt x="12586" y="0"/>
                    </a:cubicBezTo>
                    <a:close/>
                  </a:path>
                </a:pathLst>
              </a:custGeom>
              <a:solidFill>
                <a:srgbClr val="4D4B8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1808;p44">
                <a:extLst>
                  <a:ext uri="{FF2B5EF4-FFF2-40B4-BE49-F238E27FC236}">
                    <a16:creationId xmlns:a16="http://schemas.microsoft.com/office/drawing/2014/main" id="{DC53F685-A675-4A63-88B8-B5AB8C5710CD}"/>
                  </a:ext>
                </a:extLst>
              </p:cNvPr>
              <p:cNvSpPr/>
              <p:nvPr/>
            </p:nvSpPr>
            <p:spPr>
              <a:xfrm>
                <a:off x="1583076" y="2846848"/>
                <a:ext cx="1011223" cy="671587"/>
              </a:xfrm>
              <a:custGeom>
                <a:avLst/>
                <a:gdLst/>
                <a:ahLst/>
                <a:cxnLst/>
                <a:rect l="l" t="t" r="r" b="b"/>
                <a:pathLst>
                  <a:path w="12109" h="8042" extrusionOk="0">
                    <a:moveTo>
                      <a:pt x="7453" y="3155"/>
                    </a:moveTo>
                    <a:cubicBezTo>
                      <a:pt x="7442" y="3155"/>
                      <a:pt x="7442" y="3167"/>
                      <a:pt x="7442" y="3167"/>
                    </a:cubicBezTo>
                    <a:lnTo>
                      <a:pt x="7453" y="3155"/>
                    </a:lnTo>
                    <a:close/>
                    <a:moveTo>
                      <a:pt x="12085" y="0"/>
                    </a:moveTo>
                    <a:cubicBezTo>
                      <a:pt x="11930" y="12"/>
                      <a:pt x="11787" y="60"/>
                      <a:pt x="11633" y="107"/>
                    </a:cubicBezTo>
                    <a:cubicBezTo>
                      <a:pt x="11490" y="143"/>
                      <a:pt x="11335" y="203"/>
                      <a:pt x="11204" y="274"/>
                    </a:cubicBezTo>
                    <a:cubicBezTo>
                      <a:pt x="10906" y="417"/>
                      <a:pt x="10621" y="595"/>
                      <a:pt x="10370" y="786"/>
                    </a:cubicBezTo>
                    <a:cubicBezTo>
                      <a:pt x="10120" y="976"/>
                      <a:pt x="9859" y="1167"/>
                      <a:pt x="9608" y="1381"/>
                    </a:cubicBezTo>
                    <a:cubicBezTo>
                      <a:pt x="9478" y="1488"/>
                      <a:pt x="9347" y="1607"/>
                      <a:pt x="9216" y="1703"/>
                    </a:cubicBezTo>
                    <a:lnTo>
                      <a:pt x="8763" y="2060"/>
                    </a:lnTo>
                    <a:cubicBezTo>
                      <a:pt x="8573" y="2227"/>
                      <a:pt x="8358" y="2393"/>
                      <a:pt x="8168" y="2572"/>
                    </a:cubicBezTo>
                    <a:cubicBezTo>
                      <a:pt x="8168" y="2572"/>
                      <a:pt x="8156" y="2572"/>
                      <a:pt x="8156" y="2584"/>
                    </a:cubicBezTo>
                    <a:cubicBezTo>
                      <a:pt x="7918" y="2798"/>
                      <a:pt x="7680" y="2989"/>
                      <a:pt x="7442" y="3191"/>
                    </a:cubicBezTo>
                    <a:cubicBezTo>
                      <a:pt x="6858" y="3691"/>
                      <a:pt x="6275" y="4167"/>
                      <a:pt x="5679" y="4620"/>
                    </a:cubicBezTo>
                    <a:cubicBezTo>
                      <a:pt x="5108" y="5084"/>
                      <a:pt x="4489" y="5513"/>
                      <a:pt x="3870" y="5918"/>
                    </a:cubicBezTo>
                    <a:cubicBezTo>
                      <a:pt x="3620" y="6084"/>
                      <a:pt x="3358" y="6227"/>
                      <a:pt x="3108" y="6382"/>
                    </a:cubicBezTo>
                    <a:cubicBezTo>
                      <a:pt x="2858" y="6525"/>
                      <a:pt x="2608" y="6680"/>
                      <a:pt x="2346" y="6811"/>
                    </a:cubicBezTo>
                    <a:cubicBezTo>
                      <a:pt x="2096" y="6941"/>
                      <a:pt x="1834" y="7096"/>
                      <a:pt x="1572" y="7227"/>
                    </a:cubicBezTo>
                    <a:lnTo>
                      <a:pt x="774" y="7632"/>
                    </a:lnTo>
                    <a:lnTo>
                      <a:pt x="786" y="7632"/>
                    </a:lnTo>
                    <a:cubicBezTo>
                      <a:pt x="536" y="7751"/>
                      <a:pt x="286" y="7870"/>
                      <a:pt x="24" y="7977"/>
                    </a:cubicBezTo>
                    <a:cubicBezTo>
                      <a:pt x="12" y="7977"/>
                      <a:pt x="0" y="7989"/>
                      <a:pt x="12" y="8013"/>
                    </a:cubicBezTo>
                    <a:cubicBezTo>
                      <a:pt x="12" y="8030"/>
                      <a:pt x="18" y="8042"/>
                      <a:pt x="31" y="8042"/>
                    </a:cubicBezTo>
                    <a:cubicBezTo>
                      <a:pt x="36" y="8042"/>
                      <a:pt x="41" y="8040"/>
                      <a:pt x="48" y="8037"/>
                    </a:cubicBezTo>
                    <a:cubicBezTo>
                      <a:pt x="405" y="7882"/>
                      <a:pt x="738" y="7739"/>
                      <a:pt x="1096" y="7584"/>
                    </a:cubicBezTo>
                    <a:cubicBezTo>
                      <a:pt x="1262" y="7513"/>
                      <a:pt x="1441" y="7442"/>
                      <a:pt x="1607" y="7370"/>
                    </a:cubicBezTo>
                    <a:cubicBezTo>
                      <a:pt x="1786" y="7287"/>
                      <a:pt x="1953" y="7215"/>
                      <a:pt x="2108" y="7120"/>
                    </a:cubicBezTo>
                    <a:cubicBezTo>
                      <a:pt x="2274" y="7049"/>
                      <a:pt x="2441" y="6977"/>
                      <a:pt x="2584" y="6882"/>
                    </a:cubicBezTo>
                    <a:cubicBezTo>
                      <a:pt x="2750" y="6811"/>
                      <a:pt x="2905" y="6727"/>
                      <a:pt x="3060" y="6632"/>
                    </a:cubicBezTo>
                    <a:cubicBezTo>
                      <a:pt x="3382" y="6465"/>
                      <a:pt x="3691" y="6287"/>
                      <a:pt x="4001" y="6096"/>
                    </a:cubicBezTo>
                    <a:cubicBezTo>
                      <a:pt x="4310" y="5906"/>
                      <a:pt x="4608" y="5691"/>
                      <a:pt x="4906" y="5489"/>
                    </a:cubicBezTo>
                    <a:cubicBezTo>
                      <a:pt x="5227" y="5263"/>
                      <a:pt x="5525" y="5025"/>
                      <a:pt x="5798" y="4798"/>
                    </a:cubicBezTo>
                    <a:cubicBezTo>
                      <a:pt x="6394" y="4322"/>
                      <a:pt x="6977" y="3834"/>
                      <a:pt x="7561" y="3346"/>
                    </a:cubicBezTo>
                    <a:cubicBezTo>
                      <a:pt x="7703" y="3227"/>
                      <a:pt x="7846" y="3096"/>
                      <a:pt x="7989" y="2977"/>
                    </a:cubicBezTo>
                    <a:cubicBezTo>
                      <a:pt x="8061" y="2917"/>
                      <a:pt x="8120" y="2858"/>
                      <a:pt x="8204" y="2798"/>
                    </a:cubicBezTo>
                    <a:cubicBezTo>
                      <a:pt x="8215" y="2774"/>
                      <a:pt x="8227" y="2762"/>
                      <a:pt x="8263" y="2750"/>
                    </a:cubicBezTo>
                    <a:lnTo>
                      <a:pt x="8275" y="2739"/>
                    </a:lnTo>
                    <a:lnTo>
                      <a:pt x="8323" y="2691"/>
                    </a:lnTo>
                    <a:cubicBezTo>
                      <a:pt x="8358" y="2655"/>
                      <a:pt x="8394" y="2620"/>
                      <a:pt x="8442" y="2584"/>
                    </a:cubicBezTo>
                    <a:cubicBezTo>
                      <a:pt x="8585" y="2465"/>
                      <a:pt x="8739" y="2346"/>
                      <a:pt x="8870" y="2215"/>
                    </a:cubicBezTo>
                    <a:cubicBezTo>
                      <a:pt x="9097" y="2024"/>
                      <a:pt x="9335" y="1846"/>
                      <a:pt x="9549" y="1643"/>
                    </a:cubicBezTo>
                    <a:cubicBezTo>
                      <a:pt x="9751" y="1488"/>
                      <a:pt x="9942" y="1334"/>
                      <a:pt x="10132" y="1167"/>
                    </a:cubicBezTo>
                    <a:cubicBezTo>
                      <a:pt x="10347" y="1012"/>
                      <a:pt x="10537" y="845"/>
                      <a:pt x="10763" y="679"/>
                    </a:cubicBezTo>
                    <a:cubicBezTo>
                      <a:pt x="10966" y="536"/>
                      <a:pt x="11192" y="393"/>
                      <a:pt x="11430" y="274"/>
                    </a:cubicBezTo>
                    <a:lnTo>
                      <a:pt x="11418" y="274"/>
                    </a:lnTo>
                    <a:cubicBezTo>
                      <a:pt x="11609" y="191"/>
                      <a:pt x="11799" y="131"/>
                      <a:pt x="11990" y="83"/>
                    </a:cubicBezTo>
                    <a:lnTo>
                      <a:pt x="11978" y="83"/>
                    </a:lnTo>
                    <a:cubicBezTo>
                      <a:pt x="12014" y="83"/>
                      <a:pt x="12025" y="72"/>
                      <a:pt x="12049" y="72"/>
                    </a:cubicBezTo>
                    <a:cubicBezTo>
                      <a:pt x="12073" y="72"/>
                      <a:pt x="12085" y="60"/>
                      <a:pt x="12085" y="36"/>
                    </a:cubicBezTo>
                    <a:cubicBezTo>
                      <a:pt x="12109" y="12"/>
                      <a:pt x="12109" y="0"/>
                      <a:pt x="1208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1809;p44">
                <a:extLst>
                  <a:ext uri="{FF2B5EF4-FFF2-40B4-BE49-F238E27FC236}">
                    <a16:creationId xmlns:a16="http://schemas.microsoft.com/office/drawing/2014/main" id="{A2D45152-D46C-42B0-BD5C-1691172A790A}"/>
                  </a:ext>
                </a:extLst>
              </p:cNvPr>
              <p:cNvSpPr/>
              <p:nvPr/>
            </p:nvSpPr>
            <p:spPr>
              <a:xfrm>
                <a:off x="2563401" y="2862715"/>
                <a:ext cx="75660" cy="62215"/>
              </a:xfrm>
              <a:custGeom>
                <a:avLst/>
                <a:gdLst/>
                <a:ahLst/>
                <a:cxnLst/>
                <a:rect l="l" t="t" r="r" b="b"/>
                <a:pathLst>
                  <a:path w="906" h="745" extrusionOk="0">
                    <a:moveTo>
                      <a:pt x="663" y="0"/>
                    </a:moveTo>
                    <a:cubicBezTo>
                      <a:pt x="637" y="0"/>
                      <a:pt x="619" y="13"/>
                      <a:pt x="596" y="36"/>
                    </a:cubicBezTo>
                    <a:cubicBezTo>
                      <a:pt x="513" y="84"/>
                      <a:pt x="417" y="167"/>
                      <a:pt x="346" y="227"/>
                    </a:cubicBezTo>
                    <a:cubicBezTo>
                      <a:pt x="251" y="298"/>
                      <a:pt x="167" y="370"/>
                      <a:pt x="72" y="465"/>
                    </a:cubicBezTo>
                    <a:cubicBezTo>
                      <a:pt x="13" y="525"/>
                      <a:pt x="1" y="608"/>
                      <a:pt x="60" y="691"/>
                    </a:cubicBezTo>
                    <a:cubicBezTo>
                      <a:pt x="95" y="726"/>
                      <a:pt x="142" y="744"/>
                      <a:pt x="189" y="744"/>
                    </a:cubicBezTo>
                    <a:cubicBezTo>
                      <a:pt x="223" y="744"/>
                      <a:pt x="257" y="735"/>
                      <a:pt x="286" y="715"/>
                    </a:cubicBezTo>
                    <a:cubicBezTo>
                      <a:pt x="370" y="644"/>
                      <a:pt x="453" y="584"/>
                      <a:pt x="536" y="525"/>
                    </a:cubicBezTo>
                    <a:cubicBezTo>
                      <a:pt x="644" y="465"/>
                      <a:pt x="727" y="394"/>
                      <a:pt x="822" y="310"/>
                    </a:cubicBezTo>
                    <a:cubicBezTo>
                      <a:pt x="894" y="251"/>
                      <a:pt x="906" y="155"/>
                      <a:pt x="846" y="72"/>
                    </a:cubicBezTo>
                    <a:cubicBezTo>
                      <a:pt x="822" y="48"/>
                      <a:pt x="775" y="13"/>
                      <a:pt x="727" y="13"/>
                    </a:cubicBezTo>
                    <a:lnTo>
                      <a:pt x="715" y="13"/>
                    </a:lnTo>
                    <a:cubicBezTo>
                      <a:pt x="694" y="4"/>
                      <a:pt x="677" y="0"/>
                      <a:pt x="663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1810;p44">
                <a:extLst>
                  <a:ext uri="{FF2B5EF4-FFF2-40B4-BE49-F238E27FC236}">
                    <a16:creationId xmlns:a16="http://schemas.microsoft.com/office/drawing/2014/main" id="{A6D21687-372A-459E-B5CF-16713A791899}"/>
                  </a:ext>
                </a:extLst>
              </p:cNvPr>
              <p:cNvSpPr/>
              <p:nvPr/>
            </p:nvSpPr>
            <p:spPr>
              <a:xfrm>
                <a:off x="2608163" y="2902466"/>
                <a:ext cx="63718" cy="6639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95" extrusionOk="0">
                    <a:moveTo>
                      <a:pt x="572" y="1"/>
                    </a:moveTo>
                    <a:cubicBezTo>
                      <a:pt x="524" y="13"/>
                      <a:pt x="477" y="37"/>
                      <a:pt x="453" y="72"/>
                    </a:cubicBezTo>
                    <a:cubicBezTo>
                      <a:pt x="334" y="203"/>
                      <a:pt x="227" y="358"/>
                      <a:pt x="108" y="489"/>
                    </a:cubicBezTo>
                    <a:lnTo>
                      <a:pt x="48" y="549"/>
                    </a:lnTo>
                    <a:cubicBezTo>
                      <a:pt x="12" y="584"/>
                      <a:pt x="0" y="596"/>
                      <a:pt x="0" y="644"/>
                    </a:cubicBezTo>
                    <a:cubicBezTo>
                      <a:pt x="0" y="668"/>
                      <a:pt x="0" y="715"/>
                      <a:pt x="36" y="751"/>
                    </a:cubicBezTo>
                    <a:cubicBezTo>
                      <a:pt x="58" y="773"/>
                      <a:pt x="102" y="795"/>
                      <a:pt x="144" y="795"/>
                    </a:cubicBezTo>
                    <a:cubicBezTo>
                      <a:pt x="171" y="795"/>
                      <a:pt x="196" y="786"/>
                      <a:pt x="215" y="763"/>
                    </a:cubicBezTo>
                    <a:cubicBezTo>
                      <a:pt x="286" y="691"/>
                      <a:pt x="370" y="608"/>
                      <a:pt x="453" y="537"/>
                    </a:cubicBezTo>
                    <a:cubicBezTo>
                      <a:pt x="536" y="465"/>
                      <a:pt x="643" y="370"/>
                      <a:pt x="715" y="287"/>
                    </a:cubicBezTo>
                    <a:cubicBezTo>
                      <a:pt x="751" y="251"/>
                      <a:pt x="762" y="191"/>
                      <a:pt x="751" y="156"/>
                    </a:cubicBezTo>
                    <a:cubicBezTo>
                      <a:pt x="751" y="108"/>
                      <a:pt x="715" y="60"/>
                      <a:pt x="667" y="37"/>
                    </a:cubicBezTo>
                    <a:cubicBezTo>
                      <a:pt x="643" y="13"/>
                      <a:pt x="596" y="1"/>
                      <a:pt x="572" y="1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1811;p44">
                <a:extLst>
                  <a:ext uri="{FF2B5EF4-FFF2-40B4-BE49-F238E27FC236}">
                    <a16:creationId xmlns:a16="http://schemas.microsoft.com/office/drawing/2014/main" id="{CA134976-F4C8-4019-9D90-52279E189A59}"/>
                  </a:ext>
                </a:extLst>
              </p:cNvPr>
              <p:cNvSpPr/>
              <p:nvPr/>
            </p:nvSpPr>
            <p:spPr>
              <a:xfrm>
                <a:off x="2653926" y="2953240"/>
                <a:ext cx="39834" cy="56787"/>
              </a:xfrm>
              <a:custGeom>
                <a:avLst/>
                <a:gdLst/>
                <a:ahLst/>
                <a:cxnLst/>
                <a:rect l="l" t="t" r="r" b="b"/>
                <a:pathLst>
                  <a:path w="477" h="680" extrusionOk="0">
                    <a:moveTo>
                      <a:pt x="345" y="0"/>
                    </a:moveTo>
                    <a:cubicBezTo>
                      <a:pt x="345" y="24"/>
                      <a:pt x="345" y="24"/>
                      <a:pt x="334" y="24"/>
                    </a:cubicBezTo>
                    <a:cubicBezTo>
                      <a:pt x="298" y="24"/>
                      <a:pt x="262" y="48"/>
                      <a:pt x="238" y="83"/>
                    </a:cubicBezTo>
                    <a:lnTo>
                      <a:pt x="155" y="262"/>
                    </a:lnTo>
                    <a:cubicBezTo>
                      <a:pt x="119" y="322"/>
                      <a:pt x="107" y="381"/>
                      <a:pt x="84" y="417"/>
                    </a:cubicBezTo>
                    <a:cubicBezTo>
                      <a:pt x="60" y="453"/>
                      <a:pt x="48" y="464"/>
                      <a:pt x="36" y="500"/>
                    </a:cubicBezTo>
                    <a:cubicBezTo>
                      <a:pt x="24" y="524"/>
                      <a:pt x="0" y="560"/>
                      <a:pt x="24" y="584"/>
                    </a:cubicBezTo>
                    <a:cubicBezTo>
                      <a:pt x="24" y="619"/>
                      <a:pt x="36" y="643"/>
                      <a:pt x="60" y="655"/>
                    </a:cubicBezTo>
                    <a:cubicBezTo>
                      <a:pt x="80" y="671"/>
                      <a:pt x="110" y="679"/>
                      <a:pt x="139" y="679"/>
                    </a:cubicBezTo>
                    <a:cubicBezTo>
                      <a:pt x="177" y="679"/>
                      <a:pt x="213" y="665"/>
                      <a:pt x="226" y="631"/>
                    </a:cubicBezTo>
                    <a:cubicBezTo>
                      <a:pt x="274" y="572"/>
                      <a:pt x="322" y="500"/>
                      <a:pt x="345" y="441"/>
                    </a:cubicBezTo>
                    <a:cubicBezTo>
                      <a:pt x="393" y="357"/>
                      <a:pt x="441" y="286"/>
                      <a:pt x="465" y="203"/>
                    </a:cubicBezTo>
                    <a:cubicBezTo>
                      <a:pt x="476" y="143"/>
                      <a:pt x="465" y="83"/>
                      <a:pt x="417" y="36"/>
                    </a:cubicBezTo>
                    <a:cubicBezTo>
                      <a:pt x="393" y="24"/>
                      <a:pt x="381" y="0"/>
                      <a:pt x="345" y="0"/>
                    </a:cubicBez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1812;p44">
                <a:extLst>
                  <a:ext uri="{FF2B5EF4-FFF2-40B4-BE49-F238E27FC236}">
                    <a16:creationId xmlns:a16="http://schemas.microsoft.com/office/drawing/2014/main" id="{94CE5C4D-602C-42E7-99DE-59014D0F086B}"/>
                  </a:ext>
                </a:extLst>
              </p:cNvPr>
              <p:cNvSpPr/>
              <p:nvPr/>
            </p:nvSpPr>
            <p:spPr>
              <a:xfrm>
                <a:off x="1920123" y="3244522"/>
                <a:ext cx="632421" cy="360429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4316" extrusionOk="0">
                    <a:moveTo>
                      <a:pt x="7537" y="1"/>
                    </a:moveTo>
                    <a:cubicBezTo>
                      <a:pt x="7537" y="13"/>
                      <a:pt x="7525" y="24"/>
                      <a:pt x="7525" y="24"/>
                    </a:cubicBezTo>
                    <a:cubicBezTo>
                      <a:pt x="7263" y="310"/>
                      <a:pt x="6966" y="584"/>
                      <a:pt x="6668" y="846"/>
                    </a:cubicBezTo>
                    <a:cubicBezTo>
                      <a:pt x="6374" y="1093"/>
                      <a:pt x="6056" y="1328"/>
                      <a:pt x="5739" y="1564"/>
                    </a:cubicBezTo>
                    <a:lnTo>
                      <a:pt x="5739" y="1564"/>
                    </a:lnTo>
                    <a:cubicBezTo>
                      <a:pt x="5739" y="1563"/>
                      <a:pt x="5739" y="1562"/>
                      <a:pt x="5739" y="1560"/>
                    </a:cubicBezTo>
                    <a:lnTo>
                      <a:pt x="5739" y="1560"/>
                    </a:lnTo>
                    <a:cubicBezTo>
                      <a:pt x="5453" y="1763"/>
                      <a:pt x="5180" y="1965"/>
                      <a:pt x="4882" y="2156"/>
                    </a:cubicBezTo>
                    <a:cubicBezTo>
                      <a:pt x="4596" y="2346"/>
                      <a:pt x="4299" y="2525"/>
                      <a:pt x="4001" y="2703"/>
                    </a:cubicBezTo>
                    <a:cubicBezTo>
                      <a:pt x="3846" y="2799"/>
                      <a:pt x="3691" y="2882"/>
                      <a:pt x="3537" y="2953"/>
                    </a:cubicBezTo>
                    <a:cubicBezTo>
                      <a:pt x="3394" y="3049"/>
                      <a:pt x="3227" y="3120"/>
                      <a:pt x="3060" y="3203"/>
                    </a:cubicBezTo>
                    <a:cubicBezTo>
                      <a:pt x="2751" y="3346"/>
                      <a:pt x="2417" y="3501"/>
                      <a:pt x="2096" y="3632"/>
                    </a:cubicBezTo>
                    <a:cubicBezTo>
                      <a:pt x="2036" y="3656"/>
                      <a:pt x="1953" y="3680"/>
                      <a:pt x="1905" y="3703"/>
                    </a:cubicBezTo>
                    <a:cubicBezTo>
                      <a:pt x="1286" y="3942"/>
                      <a:pt x="667" y="4132"/>
                      <a:pt x="24" y="4275"/>
                    </a:cubicBezTo>
                    <a:cubicBezTo>
                      <a:pt x="12" y="4275"/>
                      <a:pt x="0" y="4287"/>
                      <a:pt x="12" y="4299"/>
                    </a:cubicBezTo>
                    <a:cubicBezTo>
                      <a:pt x="12" y="4307"/>
                      <a:pt x="18" y="4316"/>
                      <a:pt x="26" y="4316"/>
                    </a:cubicBezTo>
                    <a:cubicBezTo>
                      <a:pt x="29" y="4316"/>
                      <a:pt x="33" y="4314"/>
                      <a:pt x="36" y="4311"/>
                    </a:cubicBezTo>
                    <a:cubicBezTo>
                      <a:pt x="715" y="4168"/>
                      <a:pt x="1381" y="3977"/>
                      <a:pt x="2024" y="3739"/>
                    </a:cubicBezTo>
                    <a:cubicBezTo>
                      <a:pt x="2346" y="3620"/>
                      <a:pt x="2679" y="3477"/>
                      <a:pt x="2989" y="3346"/>
                    </a:cubicBezTo>
                    <a:cubicBezTo>
                      <a:pt x="3310" y="3203"/>
                      <a:pt x="3632" y="3049"/>
                      <a:pt x="3941" y="2882"/>
                    </a:cubicBezTo>
                    <a:cubicBezTo>
                      <a:pt x="4251" y="2715"/>
                      <a:pt x="4549" y="2537"/>
                      <a:pt x="4834" y="2358"/>
                    </a:cubicBezTo>
                    <a:cubicBezTo>
                      <a:pt x="5132" y="2168"/>
                      <a:pt x="5418" y="1977"/>
                      <a:pt x="5680" y="1751"/>
                    </a:cubicBezTo>
                    <a:cubicBezTo>
                      <a:pt x="5965" y="1525"/>
                      <a:pt x="6251" y="1310"/>
                      <a:pt x="6513" y="1072"/>
                    </a:cubicBezTo>
                    <a:cubicBezTo>
                      <a:pt x="6644" y="953"/>
                      <a:pt x="6787" y="834"/>
                      <a:pt x="6918" y="691"/>
                    </a:cubicBezTo>
                    <a:cubicBezTo>
                      <a:pt x="7049" y="572"/>
                      <a:pt x="7168" y="441"/>
                      <a:pt x="7299" y="322"/>
                    </a:cubicBezTo>
                    <a:cubicBezTo>
                      <a:pt x="7394" y="239"/>
                      <a:pt x="7466" y="144"/>
                      <a:pt x="7561" y="60"/>
                    </a:cubicBezTo>
                    <a:cubicBezTo>
                      <a:pt x="7573" y="36"/>
                      <a:pt x="7573" y="24"/>
                      <a:pt x="7561" y="13"/>
                    </a:cubicBezTo>
                    <a:lnTo>
                      <a:pt x="7537" y="1"/>
                    </a:lnTo>
                    <a:close/>
                  </a:path>
                </a:pathLst>
              </a:custGeom>
              <a:solidFill>
                <a:srgbClr val="443C7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1813;p44">
                <a:extLst>
                  <a:ext uri="{FF2B5EF4-FFF2-40B4-BE49-F238E27FC236}">
                    <a16:creationId xmlns:a16="http://schemas.microsoft.com/office/drawing/2014/main" id="{6495E5E5-A3CC-4D67-9439-4A39B854292B}"/>
                  </a:ext>
                </a:extLst>
              </p:cNvPr>
              <p:cNvSpPr/>
              <p:nvPr/>
            </p:nvSpPr>
            <p:spPr>
              <a:xfrm>
                <a:off x="1677526" y="3047689"/>
                <a:ext cx="166101" cy="78583"/>
              </a:xfrm>
              <a:custGeom>
                <a:avLst/>
                <a:gdLst/>
                <a:ahLst/>
                <a:cxnLst/>
                <a:rect l="l" t="t" r="r" b="b"/>
                <a:pathLst>
                  <a:path w="1989" h="941" extrusionOk="0">
                    <a:moveTo>
                      <a:pt x="1084" y="0"/>
                    </a:moveTo>
                    <a:cubicBezTo>
                      <a:pt x="917" y="0"/>
                      <a:pt x="762" y="24"/>
                      <a:pt x="596" y="60"/>
                    </a:cubicBezTo>
                    <a:cubicBezTo>
                      <a:pt x="381" y="107"/>
                      <a:pt x="238" y="179"/>
                      <a:pt x="131" y="274"/>
                    </a:cubicBezTo>
                    <a:lnTo>
                      <a:pt x="48" y="357"/>
                    </a:lnTo>
                    <a:cubicBezTo>
                      <a:pt x="0" y="417"/>
                      <a:pt x="12" y="500"/>
                      <a:pt x="72" y="524"/>
                    </a:cubicBezTo>
                    <a:cubicBezTo>
                      <a:pt x="84" y="524"/>
                      <a:pt x="84" y="536"/>
                      <a:pt x="107" y="536"/>
                    </a:cubicBezTo>
                    <a:cubicBezTo>
                      <a:pt x="107" y="560"/>
                      <a:pt x="119" y="572"/>
                      <a:pt x="131" y="584"/>
                    </a:cubicBezTo>
                    <a:cubicBezTo>
                      <a:pt x="179" y="631"/>
                      <a:pt x="250" y="655"/>
                      <a:pt x="310" y="691"/>
                    </a:cubicBezTo>
                    <a:cubicBezTo>
                      <a:pt x="405" y="738"/>
                      <a:pt x="488" y="762"/>
                      <a:pt x="560" y="774"/>
                    </a:cubicBezTo>
                    <a:cubicBezTo>
                      <a:pt x="786" y="857"/>
                      <a:pt x="1000" y="893"/>
                      <a:pt x="1203" y="929"/>
                    </a:cubicBezTo>
                    <a:cubicBezTo>
                      <a:pt x="1274" y="941"/>
                      <a:pt x="1334" y="941"/>
                      <a:pt x="1417" y="941"/>
                    </a:cubicBezTo>
                    <a:lnTo>
                      <a:pt x="1512" y="941"/>
                    </a:lnTo>
                    <a:cubicBezTo>
                      <a:pt x="1608" y="941"/>
                      <a:pt x="1691" y="917"/>
                      <a:pt x="1774" y="881"/>
                    </a:cubicBezTo>
                    <a:cubicBezTo>
                      <a:pt x="1798" y="869"/>
                      <a:pt x="1846" y="834"/>
                      <a:pt x="1870" y="822"/>
                    </a:cubicBezTo>
                    <a:cubicBezTo>
                      <a:pt x="1905" y="798"/>
                      <a:pt x="1929" y="762"/>
                      <a:pt x="1965" y="703"/>
                    </a:cubicBezTo>
                    <a:cubicBezTo>
                      <a:pt x="1977" y="679"/>
                      <a:pt x="1989" y="631"/>
                      <a:pt x="1989" y="584"/>
                    </a:cubicBezTo>
                    <a:lnTo>
                      <a:pt x="1989" y="465"/>
                    </a:lnTo>
                    <a:cubicBezTo>
                      <a:pt x="1977" y="393"/>
                      <a:pt x="1953" y="334"/>
                      <a:pt x="1905" y="274"/>
                    </a:cubicBezTo>
                    <a:cubicBezTo>
                      <a:pt x="1858" y="215"/>
                      <a:pt x="1798" y="167"/>
                      <a:pt x="1715" y="143"/>
                    </a:cubicBezTo>
                    <a:cubicBezTo>
                      <a:pt x="1631" y="95"/>
                      <a:pt x="1548" y="84"/>
                      <a:pt x="1453" y="60"/>
                    </a:cubicBezTo>
                    <a:cubicBezTo>
                      <a:pt x="1381" y="48"/>
                      <a:pt x="1298" y="36"/>
                      <a:pt x="1191" y="36"/>
                    </a:cubicBezTo>
                    <a:cubicBezTo>
                      <a:pt x="1143" y="0"/>
                      <a:pt x="1119" y="0"/>
                      <a:pt x="1084" y="0"/>
                    </a:cubicBezTo>
                    <a:close/>
                  </a:path>
                </a:pathLst>
              </a:custGeom>
              <a:solidFill>
                <a:srgbClr val="CDC8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1814;p44">
                <a:extLst>
                  <a:ext uri="{FF2B5EF4-FFF2-40B4-BE49-F238E27FC236}">
                    <a16:creationId xmlns:a16="http://schemas.microsoft.com/office/drawing/2014/main" id="{D1B94F37-EB13-4EC8-AB8F-540BA1B79B2A}"/>
                  </a:ext>
                </a:extLst>
              </p:cNvPr>
              <p:cNvSpPr/>
              <p:nvPr/>
            </p:nvSpPr>
            <p:spPr>
              <a:xfrm>
                <a:off x="1631763" y="2903468"/>
                <a:ext cx="290448" cy="230822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2764" extrusionOk="0">
                    <a:moveTo>
                      <a:pt x="1441" y="1775"/>
                    </a:moveTo>
                    <a:cubicBezTo>
                      <a:pt x="1489" y="1775"/>
                      <a:pt x="1525" y="1775"/>
                      <a:pt x="1572" y="1787"/>
                    </a:cubicBezTo>
                    <a:cubicBezTo>
                      <a:pt x="1667" y="1811"/>
                      <a:pt x="1763" y="1834"/>
                      <a:pt x="1858" y="1870"/>
                    </a:cubicBezTo>
                    <a:cubicBezTo>
                      <a:pt x="1941" y="1906"/>
                      <a:pt x="2037" y="1953"/>
                      <a:pt x="2096" y="2013"/>
                    </a:cubicBezTo>
                    <a:cubicBezTo>
                      <a:pt x="2167" y="2072"/>
                      <a:pt x="2227" y="2132"/>
                      <a:pt x="2275" y="2192"/>
                    </a:cubicBezTo>
                    <a:cubicBezTo>
                      <a:pt x="2322" y="2251"/>
                      <a:pt x="2358" y="2311"/>
                      <a:pt x="2382" y="2382"/>
                    </a:cubicBezTo>
                    <a:cubicBezTo>
                      <a:pt x="2346" y="2382"/>
                      <a:pt x="2322" y="2406"/>
                      <a:pt x="2287" y="2418"/>
                    </a:cubicBezTo>
                    <a:cubicBezTo>
                      <a:pt x="2203" y="2442"/>
                      <a:pt x="2096" y="2477"/>
                      <a:pt x="2001" y="2489"/>
                    </a:cubicBezTo>
                    <a:cubicBezTo>
                      <a:pt x="1929" y="2501"/>
                      <a:pt x="1858" y="2501"/>
                      <a:pt x="1786" y="2501"/>
                    </a:cubicBezTo>
                    <a:cubicBezTo>
                      <a:pt x="1691" y="2501"/>
                      <a:pt x="1608" y="2501"/>
                      <a:pt x="1513" y="2489"/>
                    </a:cubicBezTo>
                    <a:cubicBezTo>
                      <a:pt x="1322" y="2465"/>
                      <a:pt x="1132" y="2418"/>
                      <a:pt x="965" y="2346"/>
                    </a:cubicBezTo>
                    <a:cubicBezTo>
                      <a:pt x="894" y="2311"/>
                      <a:pt x="810" y="2263"/>
                      <a:pt x="739" y="2227"/>
                    </a:cubicBezTo>
                    <a:cubicBezTo>
                      <a:pt x="774" y="2168"/>
                      <a:pt x="798" y="2108"/>
                      <a:pt x="846" y="2049"/>
                    </a:cubicBezTo>
                    <a:cubicBezTo>
                      <a:pt x="870" y="2001"/>
                      <a:pt x="917" y="1965"/>
                      <a:pt x="965" y="1930"/>
                    </a:cubicBezTo>
                    <a:cubicBezTo>
                      <a:pt x="1013" y="1894"/>
                      <a:pt x="1048" y="1870"/>
                      <a:pt x="1108" y="1834"/>
                    </a:cubicBezTo>
                    <a:cubicBezTo>
                      <a:pt x="1167" y="1811"/>
                      <a:pt x="1251" y="1787"/>
                      <a:pt x="1322" y="1775"/>
                    </a:cubicBezTo>
                    <a:close/>
                    <a:moveTo>
                      <a:pt x="2691" y="1"/>
                    </a:moveTo>
                    <a:cubicBezTo>
                      <a:pt x="2632" y="1"/>
                      <a:pt x="2572" y="25"/>
                      <a:pt x="2501" y="37"/>
                    </a:cubicBezTo>
                    <a:cubicBezTo>
                      <a:pt x="2418" y="60"/>
                      <a:pt x="2346" y="96"/>
                      <a:pt x="2275" y="144"/>
                    </a:cubicBezTo>
                    <a:cubicBezTo>
                      <a:pt x="2120" y="239"/>
                      <a:pt x="2025" y="394"/>
                      <a:pt x="1965" y="584"/>
                    </a:cubicBezTo>
                    <a:cubicBezTo>
                      <a:pt x="1941" y="584"/>
                      <a:pt x="1917" y="596"/>
                      <a:pt x="1906" y="596"/>
                    </a:cubicBezTo>
                    <a:cubicBezTo>
                      <a:pt x="1858" y="596"/>
                      <a:pt x="1798" y="620"/>
                      <a:pt x="1739" y="620"/>
                    </a:cubicBezTo>
                    <a:cubicBezTo>
                      <a:pt x="1620" y="620"/>
                      <a:pt x="1489" y="596"/>
                      <a:pt x="1370" y="584"/>
                    </a:cubicBezTo>
                    <a:lnTo>
                      <a:pt x="1322" y="584"/>
                    </a:lnTo>
                    <a:cubicBezTo>
                      <a:pt x="1191" y="572"/>
                      <a:pt x="1036" y="537"/>
                      <a:pt x="894" y="537"/>
                    </a:cubicBezTo>
                    <a:cubicBezTo>
                      <a:pt x="834" y="537"/>
                      <a:pt x="751" y="537"/>
                      <a:pt x="691" y="560"/>
                    </a:cubicBezTo>
                    <a:cubicBezTo>
                      <a:pt x="596" y="572"/>
                      <a:pt x="501" y="596"/>
                      <a:pt x="417" y="656"/>
                    </a:cubicBezTo>
                    <a:cubicBezTo>
                      <a:pt x="322" y="715"/>
                      <a:pt x="239" y="799"/>
                      <a:pt x="179" y="918"/>
                    </a:cubicBezTo>
                    <a:lnTo>
                      <a:pt x="84" y="1096"/>
                    </a:lnTo>
                    <a:cubicBezTo>
                      <a:pt x="60" y="1156"/>
                      <a:pt x="36" y="1215"/>
                      <a:pt x="24" y="1275"/>
                    </a:cubicBezTo>
                    <a:cubicBezTo>
                      <a:pt x="1" y="1370"/>
                      <a:pt x="1" y="1489"/>
                      <a:pt x="1" y="1584"/>
                    </a:cubicBezTo>
                    <a:cubicBezTo>
                      <a:pt x="1" y="1632"/>
                      <a:pt x="12" y="1691"/>
                      <a:pt x="24" y="1727"/>
                    </a:cubicBezTo>
                    <a:cubicBezTo>
                      <a:pt x="36" y="1775"/>
                      <a:pt x="60" y="1834"/>
                      <a:pt x="84" y="1882"/>
                    </a:cubicBezTo>
                    <a:cubicBezTo>
                      <a:pt x="120" y="1953"/>
                      <a:pt x="179" y="2049"/>
                      <a:pt x="251" y="2132"/>
                    </a:cubicBezTo>
                    <a:cubicBezTo>
                      <a:pt x="322" y="2227"/>
                      <a:pt x="417" y="2287"/>
                      <a:pt x="477" y="2346"/>
                    </a:cubicBezTo>
                    <a:cubicBezTo>
                      <a:pt x="548" y="2406"/>
                      <a:pt x="632" y="2442"/>
                      <a:pt x="727" y="2501"/>
                    </a:cubicBezTo>
                    <a:cubicBezTo>
                      <a:pt x="917" y="2596"/>
                      <a:pt x="1108" y="2668"/>
                      <a:pt x="1334" y="2715"/>
                    </a:cubicBezTo>
                    <a:cubicBezTo>
                      <a:pt x="1489" y="2739"/>
                      <a:pt x="1632" y="2763"/>
                      <a:pt x="1763" y="2763"/>
                    </a:cubicBezTo>
                    <a:cubicBezTo>
                      <a:pt x="1822" y="2763"/>
                      <a:pt x="1882" y="2763"/>
                      <a:pt x="1941" y="2739"/>
                    </a:cubicBezTo>
                    <a:cubicBezTo>
                      <a:pt x="2048" y="2727"/>
                      <a:pt x="2144" y="2715"/>
                      <a:pt x="2227" y="2680"/>
                    </a:cubicBezTo>
                    <a:cubicBezTo>
                      <a:pt x="2334" y="2656"/>
                      <a:pt x="2441" y="2608"/>
                      <a:pt x="2560" y="2537"/>
                    </a:cubicBezTo>
                    <a:cubicBezTo>
                      <a:pt x="2775" y="2406"/>
                      <a:pt x="2977" y="2203"/>
                      <a:pt x="3156" y="1965"/>
                    </a:cubicBezTo>
                    <a:cubicBezTo>
                      <a:pt x="3227" y="1870"/>
                      <a:pt x="3287" y="1751"/>
                      <a:pt x="3346" y="1596"/>
                    </a:cubicBezTo>
                    <a:cubicBezTo>
                      <a:pt x="3406" y="1477"/>
                      <a:pt x="3430" y="1346"/>
                      <a:pt x="3453" y="1215"/>
                    </a:cubicBezTo>
                    <a:cubicBezTo>
                      <a:pt x="3465" y="1132"/>
                      <a:pt x="3465" y="1060"/>
                      <a:pt x="3465" y="1001"/>
                    </a:cubicBezTo>
                    <a:cubicBezTo>
                      <a:pt x="3477" y="941"/>
                      <a:pt x="3477" y="870"/>
                      <a:pt x="3465" y="799"/>
                    </a:cubicBezTo>
                    <a:cubicBezTo>
                      <a:pt x="3453" y="656"/>
                      <a:pt x="3394" y="537"/>
                      <a:pt x="3322" y="406"/>
                    </a:cubicBezTo>
                    <a:cubicBezTo>
                      <a:pt x="3263" y="287"/>
                      <a:pt x="3168" y="179"/>
                      <a:pt x="3060" y="108"/>
                    </a:cubicBezTo>
                    <a:cubicBezTo>
                      <a:pt x="2977" y="48"/>
                      <a:pt x="2846" y="1"/>
                      <a:pt x="2727" y="1"/>
                    </a:cubicBezTo>
                    <a:close/>
                  </a:path>
                </a:pathLst>
              </a:custGeom>
              <a:solidFill>
                <a:srgbClr val="29275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1815;p44">
                <a:extLst>
                  <a:ext uri="{FF2B5EF4-FFF2-40B4-BE49-F238E27FC236}">
                    <a16:creationId xmlns:a16="http://schemas.microsoft.com/office/drawing/2014/main" id="{8038186B-2E35-40F6-8892-DC55E436BA4C}"/>
                  </a:ext>
                </a:extLst>
              </p:cNvPr>
              <p:cNvSpPr/>
              <p:nvPr/>
            </p:nvSpPr>
            <p:spPr>
              <a:xfrm>
                <a:off x="1043184" y="2544042"/>
                <a:ext cx="235665" cy="185309"/>
              </a:xfrm>
              <a:custGeom>
                <a:avLst/>
                <a:gdLst/>
                <a:ahLst/>
                <a:cxnLst/>
                <a:rect l="l" t="t" r="r" b="b"/>
                <a:pathLst>
                  <a:path w="2822" h="2219" extrusionOk="0">
                    <a:moveTo>
                      <a:pt x="2163" y="1"/>
                    </a:moveTo>
                    <a:cubicBezTo>
                      <a:pt x="1828" y="1"/>
                      <a:pt x="1369" y="196"/>
                      <a:pt x="953" y="542"/>
                    </a:cubicBezTo>
                    <a:cubicBezTo>
                      <a:pt x="322" y="1066"/>
                      <a:pt x="0" y="1745"/>
                      <a:pt x="274" y="2066"/>
                    </a:cubicBezTo>
                    <a:cubicBezTo>
                      <a:pt x="357" y="2170"/>
                      <a:pt x="493" y="2219"/>
                      <a:pt x="661" y="2219"/>
                    </a:cubicBezTo>
                    <a:cubicBezTo>
                      <a:pt x="998" y="2219"/>
                      <a:pt x="1461" y="2023"/>
                      <a:pt x="1881" y="1674"/>
                    </a:cubicBezTo>
                    <a:cubicBezTo>
                      <a:pt x="2524" y="1150"/>
                      <a:pt x="2822" y="471"/>
                      <a:pt x="2560" y="161"/>
                    </a:cubicBezTo>
                    <a:cubicBezTo>
                      <a:pt x="2475" y="52"/>
                      <a:pt x="2335" y="1"/>
                      <a:pt x="2163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1816;p44">
                <a:extLst>
                  <a:ext uri="{FF2B5EF4-FFF2-40B4-BE49-F238E27FC236}">
                    <a16:creationId xmlns:a16="http://schemas.microsoft.com/office/drawing/2014/main" id="{E065490F-DF11-4581-86A0-902F72892D7D}"/>
                  </a:ext>
                </a:extLst>
              </p:cNvPr>
              <p:cNvSpPr/>
              <p:nvPr/>
            </p:nvSpPr>
            <p:spPr>
              <a:xfrm>
                <a:off x="1677526" y="2231799"/>
                <a:ext cx="258547" cy="135787"/>
              </a:xfrm>
              <a:custGeom>
                <a:avLst/>
                <a:gdLst/>
                <a:ahLst/>
                <a:cxnLst/>
                <a:rect l="l" t="t" r="r" b="b"/>
                <a:pathLst>
                  <a:path w="3096" h="1626" extrusionOk="0">
                    <a:moveTo>
                      <a:pt x="2109" y="0"/>
                    </a:moveTo>
                    <a:cubicBezTo>
                      <a:pt x="1874" y="0"/>
                      <a:pt x="1609" y="37"/>
                      <a:pt x="1334" y="114"/>
                    </a:cubicBezTo>
                    <a:cubicBezTo>
                      <a:pt x="548" y="340"/>
                      <a:pt x="0" y="841"/>
                      <a:pt x="119" y="1233"/>
                    </a:cubicBezTo>
                    <a:cubicBezTo>
                      <a:pt x="199" y="1487"/>
                      <a:pt x="548" y="1625"/>
                      <a:pt x="1005" y="1625"/>
                    </a:cubicBezTo>
                    <a:cubicBezTo>
                      <a:pt x="1233" y="1625"/>
                      <a:pt x="1489" y="1591"/>
                      <a:pt x="1750" y="1519"/>
                    </a:cubicBezTo>
                    <a:cubicBezTo>
                      <a:pt x="2548" y="1293"/>
                      <a:pt x="3096" y="781"/>
                      <a:pt x="2977" y="400"/>
                    </a:cubicBezTo>
                    <a:cubicBezTo>
                      <a:pt x="2906" y="141"/>
                      <a:pt x="2565" y="0"/>
                      <a:pt x="2109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1817;p44">
                <a:extLst>
                  <a:ext uri="{FF2B5EF4-FFF2-40B4-BE49-F238E27FC236}">
                    <a16:creationId xmlns:a16="http://schemas.microsoft.com/office/drawing/2014/main" id="{45D2027C-11EE-4C98-8ADE-5DD0A401CF13}"/>
                  </a:ext>
                </a:extLst>
              </p:cNvPr>
              <p:cNvSpPr/>
              <p:nvPr/>
            </p:nvSpPr>
            <p:spPr>
              <a:xfrm>
                <a:off x="1761036" y="2888102"/>
                <a:ext cx="39834" cy="68562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21" extrusionOk="0">
                    <a:moveTo>
                      <a:pt x="33" y="1"/>
                    </a:moveTo>
                    <a:cubicBezTo>
                      <a:pt x="28" y="1"/>
                      <a:pt x="20" y="6"/>
                      <a:pt x="12" y="6"/>
                    </a:cubicBezTo>
                    <a:cubicBezTo>
                      <a:pt x="0" y="30"/>
                      <a:pt x="0" y="42"/>
                      <a:pt x="0" y="54"/>
                    </a:cubicBezTo>
                    <a:cubicBezTo>
                      <a:pt x="0" y="66"/>
                      <a:pt x="0" y="90"/>
                      <a:pt x="12" y="101"/>
                    </a:cubicBezTo>
                    <a:cubicBezTo>
                      <a:pt x="24" y="125"/>
                      <a:pt x="36" y="161"/>
                      <a:pt x="72" y="173"/>
                    </a:cubicBezTo>
                    <a:cubicBezTo>
                      <a:pt x="191" y="363"/>
                      <a:pt x="274" y="578"/>
                      <a:pt x="358" y="780"/>
                    </a:cubicBezTo>
                    <a:cubicBezTo>
                      <a:pt x="366" y="807"/>
                      <a:pt x="382" y="820"/>
                      <a:pt x="404" y="820"/>
                    </a:cubicBezTo>
                    <a:cubicBezTo>
                      <a:pt x="412" y="820"/>
                      <a:pt x="420" y="819"/>
                      <a:pt x="429" y="816"/>
                    </a:cubicBezTo>
                    <a:cubicBezTo>
                      <a:pt x="453" y="804"/>
                      <a:pt x="477" y="768"/>
                      <a:pt x="453" y="744"/>
                    </a:cubicBezTo>
                    <a:cubicBezTo>
                      <a:pt x="417" y="602"/>
                      <a:pt x="358" y="482"/>
                      <a:pt x="298" y="363"/>
                    </a:cubicBezTo>
                    <a:cubicBezTo>
                      <a:pt x="238" y="244"/>
                      <a:pt x="179" y="125"/>
                      <a:pt x="84" y="30"/>
                    </a:cubicBezTo>
                    <a:cubicBezTo>
                      <a:pt x="72" y="6"/>
                      <a:pt x="60" y="6"/>
                      <a:pt x="36" y="6"/>
                    </a:cubicBezTo>
                    <a:cubicBezTo>
                      <a:pt x="36" y="2"/>
                      <a:pt x="35" y="1"/>
                      <a:pt x="33" y="1"/>
                    </a:cubicBezTo>
                    <a:close/>
                  </a:path>
                </a:pathLst>
              </a:custGeom>
              <a:solidFill>
                <a:srgbClr val="29275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1818;p44">
                <a:extLst>
                  <a:ext uri="{FF2B5EF4-FFF2-40B4-BE49-F238E27FC236}">
                    <a16:creationId xmlns:a16="http://schemas.microsoft.com/office/drawing/2014/main" id="{6254F9A0-2489-4A06-AD08-E161575FDD11}"/>
                  </a:ext>
                </a:extLst>
              </p:cNvPr>
              <p:cNvSpPr/>
              <p:nvPr/>
            </p:nvSpPr>
            <p:spPr>
              <a:xfrm>
                <a:off x="942721" y="3235837"/>
                <a:ext cx="293371" cy="131862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1579" extrusionOk="0">
                    <a:moveTo>
                      <a:pt x="3358" y="0"/>
                    </a:moveTo>
                    <a:cubicBezTo>
                      <a:pt x="3352" y="0"/>
                      <a:pt x="3346" y="3"/>
                      <a:pt x="3346" y="9"/>
                    </a:cubicBezTo>
                    <a:cubicBezTo>
                      <a:pt x="2191" y="224"/>
                      <a:pt x="1072" y="688"/>
                      <a:pt x="72" y="1307"/>
                    </a:cubicBezTo>
                    <a:cubicBezTo>
                      <a:pt x="1" y="1355"/>
                      <a:pt x="1" y="1462"/>
                      <a:pt x="48" y="1521"/>
                    </a:cubicBezTo>
                    <a:cubicBezTo>
                      <a:pt x="74" y="1561"/>
                      <a:pt x="111" y="1578"/>
                      <a:pt x="151" y="1578"/>
                    </a:cubicBezTo>
                    <a:cubicBezTo>
                      <a:pt x="184" y="1578"/>
                      <a:pt x="218" y="1567"/>
                      <a:pt x="251" y="1545"/>
                    </a:cubicBezTo>
                    <a:cubicBezTo>
                      <a:pt x="429" y="1438"/>
                      <a:pt x="608" y="1319"/>
                      <a:pt x="810" y="1236"/>
                    </a:cubicBezTo>
                    <a:cubicBezTo>
                      <a:pt x="803" y="1236"/>
                      <a:pt x="797" y="1237"/>
                      <a:pt x="792" y="1238"/>
                    </a:cubicBezTo>
                    <a:lnTo>
                      <a:pt x="792" y="1238"/>
                    </a:lnTo>
                    <a:cubicBezTo>
                      <a:pt x="1477" y="874"/>
                      <a:pt x="2197" y="591"/>
                      <a:pt x="2929" y="402"/>
                    </a:cubicBezTo>
                    <a:lnTo>
                      <a:pt x="2953" y="402"/>
                    </a:lnTo>
                    <a:cubicBezTo>
                      <a:pt x="3096" y="367"/>
                      <a:pt x="3227" y="343"/>
                      <a:pt x="3382" y="307"/>
                    </a:cubicBezTo>
                    <a:cubicBezTo>
                      <a:pt x="3453" y="295"/>
                      <a:pt x="3513" y="236"/>
                      <a:pt x="3513" y="140"/>
                    </a:cubicBezTo>
                    <a:cubicBezTo>
                      <a:pt x="3501" y="69"/>
                      <a:pt x="3441" y="9"/>
                      <a:pt x="3370" y="9"/>
                    </a:cubicBezTo>
                    <a:cubicBezTo>
                      <a:pt x="3370" y="3"/>
                      <a:pt x="3364" y="0"/>
                      <a:pt x="3358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1819;p44">
                <a:extLst>
                  <a:ext uri="{FF2B5EF4-FFF2-40B4-BE49-F238E27FC236}">
                    <a16:creationId xmlns:a16="http://schemas.microsoft.com/office/drawing/2014/main" id="{50871C13-E97B-41AF-A1E9-FBA1F993C41A}"/>
                  </a:ext>
                </a:extLst>
              </p:cNvPr>
              <p:cNvSpPr/>
              <p:nvPr/>
            </p:nvSpPr>
            <p:spPr>
              <a:xfrm>
                <a:off x="993412" y="3316090"/>
                <a:ext cx="271575" cy="195998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2347" extrusionOk="0">
                    <a:moveTo>
                      <a:pt x="3013" y="1"/>
                    </a:moveTo>
                    <a:cubicBezTo>
                      <a:pt x="2477" y="275"/>
                      <a:pt x="1941" y="572"/>
                      <a:pt x="1453" y="918"/>
                    </a:cubicBezTo>
                    <a:cubicBezTo>
                      <a:pt x="941" y="1251"/>
                      <a:pt x="477" y="1656"/>
                      <a:pt x="60" y="2108"/>
                    </a:cubicBezTo>
                    <a:cubicBezTo>
                      <a:pt x="1" y="2168"/>
                      <a:pt x="36" y="2263"/>
                      <a:pt x="96" y="2311"/>
                    </a:cubicBezTo>
                    <a:cubicBezTo>
                      <a:pt x="120" y="2346"/>
                      <a:pt x="167" y="2346"/>
                      <a:pt x="203" y="2346"/>
                    </a:cubicBezTo>
                    <a:cubicBezTo>
                      <a:pt x="239" y="2346"/>
                      <a:pt x="275" y="2311"/>
                      <a:pt x="298" y="2287"/>
                    </a:cubicBezTo>
                    <a:cubicBezTo>
                      <a:pt x="394" y="2180"/>
                      <a:pt x="501" y="2084"/>
                      <a:pt x="596" y="1989"/>
                    </a:cubicBezTo>
                    <a:cubicBezTo>
                      <a:pt x="1227" y="1394"/>
                      <a:pt x="1941" y="918"/>
                      <a:pt x="2703" y="513"/>
                    </a:cubicBezTo>
                    <a:lnTo>
                      <a:pt x="3144" y="287"/>
                    </a:lnTo>
                    <a:cubicBezTo>
                      <a:pt x="3180" y="275"/>
                      <a:pt x="3204" y="239"/>
                      <a:pt x="3239" y="215"/>
                    </a:cubicBezTo>
                    <a:cubicBezTo>
                      <a:pt x="3251" y="179"/>
                      <a:pt x="3251" y="144"/>
                      <a:pt x="3239" y="108"/>
                    </a:cubicBezTo>
                    <a:cubicBezTo>
                      <a:pt x="3215" y="84"/>
                      <a:pt x="3192" y="37"/>
                      <a:pt x="3156" y="25"/>
                    </a:cubicBezTo>
                    <a:cubicBezTo>
                      <a:pt x="3144" y="1"/>
                      <a:pt x="3120" y="1"/>
                      <a:pt x="3096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1820;p44">
                <a:extLst>
                  <a:ext uri="{FF2B5EF4-FFF2-40B4-BE49-F238E27FC236}">
                    <a16:creationId xmlns:a16="http://schemas.microsoft.com/office/drawing/2014/main" id="{3A66AA55-C52D-4B13-A9D8-D57A1200AFBB}"/>
                  </a:ext>
                </a:extLst>
              </p:cNvPr>
              <p:cNvSpPr/>
              <p:nvPr/>
            </p:nvSpPr>
            <p:spPr>
              <a:xfrm>
                <a:off x="1120681" y="3380726"/>
                <a:ext cx="214871" cy="261386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3130" extrusionOk="0">
                    <a:moveTo>
                      <a:pt x="2430" y="1"/>
                    </a:moveTo>
                    <a:cubicBezTo>
                      <a:pt x="2406" y="1"/>
                      <a:pt x="2370" y="1"/>
                      <a:pt x="2346" y="37"/>
                    </a:cubicBezTo>
                    <a:cubicBezTo>
                      <a:pt x="1894" y="453"/>
                      <a:pt x="1453" y="894"/>
                      <a:pt x="1072" y="1370"/>
                    </a:cubicBezTo>
                    <a:cubicBezTo>
                      <a:pt x="667" y="1870"/>
                      <a:pt x="322" y="2382"/>
                      <a:pt x="13" y="2918"/>
                    </a:cubicBezTo>
                    <a:cubicBezTo>
                      <a:pt x="1" y="2954"/>
                      <a:pt x="1" y="3001"/>
                      <a:pt x="13" y="3025"/>
                    </a:cubicBezTo>
                    <a:cubicBezTo>
                      <a:pt x="25" y="3061"/>
                      <a:pt x="60" y="3096"/>
                      <a:pt x="84" y="3120"/>
                    </a:cubicBezTo>
                    <a:cubicBezTo>
                      <a:pt x="102" y="3126"/>
                      <a:pt x="123" y="3129"/>
                      <a:pt x="142" y="3129"/>
                    </a:cubicBezTo>
                    <a:cubicBezTo>
                      <a:pt x="161" y="3129"/>
                      <a:pt x="179" y="3126"/>
                      <a:pt x="191" y="3120"/>
                    </a:cubicBezTo>
                    <a:cubicBezTo>
                      <a:pt x="239" y="3096"/>
                      <a:pt x="251" y="3073"/>
                      <a:pt x="286" y="3037"/>
                    </a:cubicBezTo>
                    <a:cubicBezTo>
                      <a:pt x="322" y="2965"/>
                      <a:pt x="370" y="2894"/>
                      <a:pt x="417" y="2799"/>
                    </a:cubicBezTo>
                    <a:cubicBezTo>
                      <a:pt x="941" y="1953"/>
                      <a:pt x="1560" y="1168"/>
                      <a:pt x="2275" y="477"/>
                    </a:cubicBezTo>
                    <a:lnTo>
                      <a:pt x="2275" y="477"/>
                    </a:lnTo>
                    <a:lnTo>
                      <a:pt x="2251" y="513"/>
                    </a:lnTo>
                    <a:cubicBezTo>
                      <a:pt x="2334" y="418"/>
                      <a:pt x="2430" y="346"/>
                      <a:pt x="2513" y="275"/>
                    </a:cubicBezTo>
                    <a:cubicBezTo>
                      <a:pt x="2549" y="239"/>
                      <a:pt x="2572" y="215"/>
                      <a:pt x="2572" y="167"/>
                    </a:cubicBezTo>
                    <a:cubicBezTo>
                      <a:pt x="2572" y="120"/>
                      <a:pt x="2572" y="96"/>
                      <a:pt x="2549" y="60"/>
                    </a:cubicBezTo>
                    <a:cubicBezTo>
                      <a:pt x="2513" y="37"/>
                      <a:pt x="2489" y="1"/>
                      <a:pt x="2442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1821;p44">
                <a:extLst>
                  <a:ext uri="{FF2B5EF4-FFF2-40B4-BE49-F238E27FC236}">
                    <a16:creationId xmlns:a16="http://schemas.microsoft.com/office/drawing/2014/main" id="{1B3B71A3-DBA9-4DE0-AA77-34C35225929E}"/>
                  </a:ext>
                </a:extLst>
              </p:cNvPr>
              <p:cNvSpPr/>
              <p:nvPr/>
            </p:nvSpPr>
            <p:spPr>
              <a:xfrm>
                <a:off x="2323811" y="2463121"/>
                <a:ext cx="273495" cy="176707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2116" extrusionOk="0">
                    <a:moveTo>
                      <a:pt x="2571" y="542"/>
                    </a:moveTo>
                    <a:cubicBezTo>
                      <a:pt x="2567" y="544"/>
                      <a:pt x="2564" y="545"/>
                      <a:pt x="2560" y="547"/>
                    </a:cubicBezTo>
                    <a:cubicBezTo>
                      <a:pt x="2564" y="547"/>
                      <a:pt x="2567" y="545"/>
                      <a:pt x="2571" y="542"/>
                    </a:cubicBezTo>
                    <a:close/>
                    <a:moveTo>
                      <a:pt x="3111" y="1"/>
                    </a:moveTo>
                    <a:cubicBezTo>
                      <a:pt x="3095" y="1"/>
                      <a:pt x="3077" y="4"/>
                      <a:pt x="3060" y="11"/>
                    </a:cubicBezTo>
                    <a:cubicBezTo>
                      <a:pt x="1965" y="428"/>
                      <a:pt x="917" y="1035"/>
                      <a:pt x="60" y="1845"/>
                    </a:cubicBezTo>
                    <a:cubicBezTo>
                      <a:pt x="60" y="1857"/>
                      <a:pt x="48" y="1857"/>
                      <a:pt x="48" y="1881"/>
                    </a:cubicBezTo>
                    <a:cubicBezTo>
                      <a:pt x="0" y="1940"/>
                      <a:pt x="12" y="2035"/>
                      <a:pt x="60" y="2071"/>
                    </a:cubicBezTo>
                    <a:cubicBezTo>
                      <a:pt x="90" y="2101"/>
                      <a:pt x="125" y="2116"/>
                      <a:pt x="161" y="2116"/>
                    </a:cubicBezTo>
                    <a:cubicBezTo>
                      <a:pt x="197" y="2116"/>
                      <a:pt x="232" y="2101"/>
                      <a:pt x="262" y="2071"/>
                    </a:cubicBezTo>
                    <a:cubicBezTo>
                      <a:pt x="369" y="1976"/>
                      <a:pt x="477" y="1869"/>
                      <a:pt x="596" y="1773"/>
                    </a:cubicBezTo>
                    <a:lnTo>
                      <a:pt x="608" y="1761"/>
                    </a:lnTo>
                    <a:lnTo>
                      <a:pt x="619" y="1750"/>
                    </a:lnTo>
                    <a:lnTo>
                      <a:pt x="608" y="1750"/>
                    </a:lnTo>
                    <a:cubicBezTo>
                      <a:pt x="1215" y="1261"/>
                      <a:pt x="1893" y="857"/>
                      <a:pt x="2584" y="523"/>
                    </a:cubicBezTo>
                    <a:lnTo>
                      <a:pt x="2584" y="523"/>
                    </a:lnTo>
                    <a:cubicBezTo>
                      <a:pt x="2584" y="523"/>
                      <a:pt x="2578" y="535"/>
                      <a:pt x="2571" y="542"/>
                    </a:cubicBezTo>
                    <a:lnTo>
                      <a:pt x="2571" y="542"/>
                    </a:lnTo>
                    <a:cubicBezTo>
                      <a:pt x="2758" y="449"/>
                      <a:pt x="2945" y="367"/>
                      <a:pt x="3144" y="285"/>
                    </a:cubicBezTo>
                    <a:cubicBezTo>
                      <a:pt x="3215" y="261"/>
                      <a:pt x="3275" y="190"/>
                      <a:pt x="3239" y="107"/>
                    </a:cubicBezTo>
                    <a:cubicBezTo>
                      <a:pt x="3229" y="50"/>
                      <a:pt x="3175" y="1"/>
                      <a:pt x="3111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1822;p44">
                <a:extLst>
                  <a:ext uri="{FF2B5EF4-FFF2-40B4-BE49-F238E27FC236}">
                    <a16:creationId xmlns:a16="http://schemas.microsoft.com/office/drawing/2014/main" id="{BFCD5364-75B5-474A-9555-FC32B3812CD0}"/>
                  </a:ext>
                </a:extLst>
              </p:cNvPr>
              <p:cNvSpPr/>
              <p:nvPr/>
            </p:nvSpPr>
            <p:spPr>
              <a:xfrm>
                <a:off x="2372497" y="2591977"/>
                <a:ext cx="308319" cy="116162"/>
              </a:xfrm>
              <a:custGeom>
                <a:avLst/>
                <a:gdLst/>
                <a:ahLst/>
                <a:cxnLst/>
                <a:rect l="l" t="t" r="r" b="b"/>
                <a:pathLst>
                  <a:path w="3692" h="1391" extrusionOk="0">
                    <a:moveTo>
                      <a:pt x="705" y="1123"/>
                    </a:moveTo>
                    <a:cubicBezTo>
                      <a:pt x="700" y="1129"/>
                      <a:pt x="697" y="1135"/>
                      <a:pt x="691" y="1135"/>
                    </a:cubicBezTo>
                    <a:cubicBezTo>
                      <a:pt x="691" y="1135"/>
                      <a:pt x="697" y="1129"/>
                      <a:pt x="705" y="1123"/>
                    </a:cubicBezTo>
                    <a:close/>
                    <a:moveTo>
                      <a:pt x="3563" y="0"/>
                    </a:moveTo>
                    <a:cubicBezTo>
                      <a:pt x="3554" y="0"/>
                      <a:pt x="3545" y="1"/>
                      <a:pt x="3537" y="4"/>
                    </a:cubicBezTo>
                    <a:cubicBezTo>
                      <a:pt x="2930" y="76"/>
                      <a:pt x="2334" y="207"/>
                      <a:pt x="1751" y="397"/>
                    </a:cubicBezTo>
                    <a:cubicBezTo>
                      <a:pt x="1168" y="576"/>
                      <a:pt x="620" y="838"/>
                      <a:pt x="84" y="1100"/>
                    </a:cubicBezTo>
                    <a:cubicBezTo>
                      <a:pt x="72" y="1100"/>
                      <a:pt x="60" y="1111"/>
                      <a:pt x="36" y="1147"/>
                    </a:cubicBezTo>
                    <a:cubicBezTo>
                      <a:pt x="25" y="1159"/>
                      <a:pt x="13" y="1195"/>
                      <a:pt x="13" y="1207"/>
                    </a:cubicBezTo>
                    <a:cubicBezTo>
                      <a:pt x="1" y="1254"/>
                      <a:pt x="13" y="1290"/>
                      <a:pt x="25" y="1326"/>
                    </a:cubicBezTo>
                    <a:cubicBezTo>
                      <a:pt x="36" y="1350"/>
                      <a:pt x="72" y="1373"/>
                      <a:pt x="120" y="1385"/>
                    </a:cubicBezTo>
                    <a:cubicBezTo>
                      <a:pt x="130" y="1389"/>
                      <a:pt x="142" y="1390"/>
                      <a:pt x="154" y="1390"/>
                    </a:cubicBezTo>
                    <a:cubicBezTo>
                      <a:pt x="182" y="1390"/>
                      <a:pt x="214" y="1382"/>
                      <a:pt x="239" y="1373"/>
                    </a:cubicBezTo>
                    <a:lnTo>
                      <a:pt x="679" y="1147"/>
                    </a:lnTo>
                    <a:cubicBezTo>
                      <a:pt x="1465" y="790"/>
                      <a:pt x="2275" y="504"/>
                      <a:pt x="3120" y="361"/>
                    </a:cubicBezTo>
                    <a:cubicBezTo>
                      <a:pt x="3251" y="326"/>
                      <a:pt x="3406" y="314"/>
                      <a:pt x="3537" y="302"/>
                    </a:cubicBezTo>
                    <a:cubicBezTo>
                      <a:pt x="3584" y="302"/>
                      <a:pt x="3608" y="278"/>
                      <a:pt x="3644" y="254"/>
                    </a:cubicBezTo>
                    <a:cubicBezTo>
                      <a:pt x="3668" y="218"/>
                      <a:pt x="3692" y="195"/>
                      <a:pt x="3692" y="147"/>
                    </a:cubicBezTo>
                    <a:cubicBezTo>
                      <a:pt x="3692" y="74"/>
                      <a:pt x="3627" y="0"/>
                      <a:pt x="3563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1823;p44">
                <a:extLst>
                  <a:ext uri="{FF2B5EF4-FFF2-40B4-BE49-F238E27FC236}">
                    <a16:creationId xmlns:a16="http://schemas.microsoft.com/office/drawing/2014/main" id="{E5AB412C-449E-4A4B-A956-4BBD59FA4784}"/>
                  </a:ext>
                </a:extLst>
              </p:cNvPr>
              <p:cNvSpPr/>
              <p:nvPr/>
            </p:nvSpPr>
            <p:spPr>
              <a:xfrm>
                <a:off x="2379512" y="2763088"/>
                <a:ext cx="331117" cy="42423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508" extrusionOk="0">
                    <a:moveTo>
                      <a:pt x="2263" y="0"/>
                    </a:moveTo>
                    <a:cubicBezTo>
                      <a:pt x="2164" y="0"/>
                      <a:pt x="2064" y="1"/>
                      <a:pt x="1965" y="3"/>
                    </a:cubicBezTo>
                    <a:cubicBezTo>
                      <a:pt x="1345" y="15"/>
                      <a:pt x="726" y="98"/>
                      <a:pt x="119" y="217"/>
                    </a:cubicBezTo>
                    <a:cubicBezTo>
                      <a:pt x="95" y="217"/>
                      <a:pt x="60" y="241"/>
                      <a:pt x="48" y="253"/>
                    </a:cubicBezTo>
                    <a:lnTo>
                      <a:pt x="24" y="277"/>
                    </a:lnTo>
                    <a:cubicBezTo>
                      <a:pt x="0" y="313"/>
                      <a:pt x="0" y="348"/>
                      <a:pt x="12" y="396"/>
                    </a:cubicBezTo>
                    <a:cubicBezTo>
                      <a:pt x="24" y="432"/>
                      <a:pt x="60" y="467"/>
                      <a:pt x="83" y="479"/>
                    </a:cubicBezTo>
                    <a:cubicBezTo>
                      <a:pt x="110" y="499"/>
                      <a:pt x="132" y="508"/>
                      <a:pt x="153" y="508"/>
                    </a:cubicBezTo>
                    <a:cubicBezTo>
                      <a:pt x="170" y="508"/>
                      <a:pt x="186" y="502"/>
                      <a:pt x="202" y="491"/>
                    </a:cubicBezTo>
                    <a:cubicBezTo>
                      <a:pt x="322" y="479"/>
                      <a:pt x="441" y="455"/>
                      <a:pt x="560" y="432"/>
                    </a:cubicBezTo>
                    <a:lnTo>
                      <a:pt x="524" y="432"/>
                    </a:lnTo>
                    <a:cubicBezTo>
                      <a:pt x="1122" y="337"/>
                      <a:pt x="1729" y="287"/>
                      <a:pt x="2339" y="287"/>
                    </a:cubicBezTo>
                    <a:cubicBezTo>
                      <a:pt x="2725" y="287"/>
                      <a:pt x="3113" y="307"/>
                      <a:pt x="3500" y="348"/>
                    </a:cubicBezTo>
                    <a:cubicBezTo>
                      <a:pt x="3584" y="360"/>
                      <a:pt x="3679" y="360"/>
                      <a:pt x="3762" y="372"/>
                    </a:cubicBezTo>
                    <a:cubicBezTo>
                      <a:pt x="3784" y="383"/>
                      <a:pt x="3805" y="389"/>
                      <a:pt x="3824" y="389"/>
                    </a:cubicBezTo>
                    <a:cubicBezTo>
                      <a:pt x="3848" y="389"/>
                      <a:pt x="3868" y="380"/>
                      <a:pt x="3881" y="360"/>
                    </a:cubicBezTo>
                    <a:cubicBezTo>
                      <a:pt x="3917" y="348"/>
                      <a:pt x="3929" y="301"/>
                      <a:pt x="3941" y="277"/>
                    </a:cubicBezTo>
                    <a:cubicBezTo>
                      <a:pt x="3965" y="229"/>
                      <a:pt x="3941" y="182"/>
                      <a:pt x="3929" y="158"/>
                    </a:cubicBezTo>
                    <a:cubicBezTo>
                      <a:pt x="3917" y="122"/>
                      <a:pt x="3870" y="98"/>
                      <a:pt x="3846" y="98"/>
                    </a:cubicBezTo>
                    <a:cubicBezTo>
                      <a:pt x="3315" y="28"/>
                      <a:pt x="2792" y="0"/>
                      <a:pt x="2263" y="0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1824;p44">
                <a:extLst>
                  <a:ext uri="{FF2B5EF4-FFF2-40B4-BE49-F238E27FC236}">
                    <a16:creationId xmlns:a16="http://schemas.microsoft.com/office/drawing/2014/main" id="{81F4A146-B97A-4ED3-9F95-19EC157B7BE4}"/>
                  </a:ext>
                </a:extLst>
              </p:cNvPr>
              <p:cNvSpPr/>
              <p:nvPr/>
            </p:nvSpPr>
            <p:spPr>
              <a:xfrm>
                <a:off x="1091870" y="2726761"/>
                <a:ext cx="498221" cy="437509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5239" extrusionOk="0">
                    <a:moveTo>
                      <a:pt x="2984" y="0"/>
                    </a:moveTo>
                    <a:cubicBezTo>
                      <a:pt x="2486" y="0"/>
                      <a:pt x="1983" y="142"/>
                      <a:pt x="1536" y="438"/>
                    </a:cubicBezTo>
                    <a:cubicBezTo>
                      <a:pt x="334" y="1248"/>
                      <a:pt x="0" y="2867"/>
                      <a:pt x="810" y="4069"/>
                    </a:cubicBezTo>
                    <a:cubicBezTo>
                      <a:pt x="1305" y="4826"/>
                      <a:pt x="2134" y="5239"/>
                      <a:pt x="2984" y="5239"/>
                    </a:cubicBezTo>
                    <a:cubicBezTo>
                      <a:pt x="3484" y="5239"/>
                      <a:pt x="3991" y="5096"/>
                      <a:pt x="4441" y="4796"/>
                    </a:cubicBezTo>
                    <a:cubicBezTo>
                      <a:pt x="5644" y="3998"/>
                      <a:pt x="5965" y="2379"/>
                      <a:pt x="5168" y="1164"/>
                    </a:cubicBezTo>
                    <a:cubicBezTo>
                      <a:pt x="4659" y="408"/>
                      <a:pt x="3829" y="0"/>
                      <a:pt x="298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1825;p44">
                <a:extLst>
                  <a:ext uri="{FF2B5EF4-FFF2-40B4-BE49-F238E27FC236}">
                    <a16:creationId xmlns:a16="http://schemas.microsoft.com/office/drawing/2014/main" id="{8CD05C34-DE42-419D-BC5F-5A17EF597823}"/>
                  </a:ext>
                </a:extLst>
              </p:cNvPr>
              <p:cNvSpPr/>
              <p:nvPr/>
            </p:nvSpPr>
            <p:spPr>
              <a:xfrm>
                <a:off x="1275595" y="2725802"/>
                <a:ext cx="303308" cy="354166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4241" extrusionOk="0">
                    <a:moveTo>
                      <a:pt x="810" y="1"/>
                    </a:moveTo>
                    <a:cubicBezTo>
                      <a:pt x="624" y="1"/>
                      <a:pt x="436" y="21"/>
                      <a:pt x="251" y="61"/>
                    </a:cubicBezTo>
                    <a:cubicBezTo>
                      <a:pt x="274" y="121"/>
                      <a:pt x="251" y="168"/>
                      <a:pt x="227" y="192"/>
                    </a:cubicBezTo>
                    <a:lnTo>
                      <a:pt x="132" y="419"/>
                    </a:lnTo>
                    <a:cubicBezTo>
                      <a:pt x="108" y="514"/>
                      <a:pt x="72" y="597"/>
                      <a:pt x="60" y="704"/>
                    </a:cubicBezTo>
                    <a:cubicBezTo>
                      <a:pt x="48" y="788"/>
                      <a:pt x="36" y="895"/>
                      <a:pt x="12" y="990"/>
                    </a:cubicBezTo>
                    <a:cubicBezTo>
                      <a:pt x="1" y="1109"/>
                      <a:pt x="1" y="1204"/>
                      <a:pt x="12" y="1323"/>
                    </a:cubicBezTo>
                    <a:lnTo>
                      <a:pt x="60" y="1681"/>
                    </a:lnTo>
                    <a:lnTo>
                      <a:pt x="60" y="1669"/>
                    </a:lnTo>
                    <a:cubicBezTo>
                      <a:pt x="96" y="1812"/>
                      <a:pt x="120" y="1954"/>
                      <a:pt x="179" y="2097"/>
                    </a:cubicBezTo>
                    <a:cubicBezTo>
                      <a:pt x="227" y="2228"/>
                      <a:pt x="286" y="2371"/>
                      <a:pt x="346" y="2502"/>
                    </a:cubicBezTo>
                    <a:cubicBezTo>
                      <a:pt x="417" y="2633"/>
                      <a:pt x="489" y="2764"/>
                      <a:pt x="584" y="2907"/>
                    </a:cubicBezTo>
                    <a:lnTo>
                      <a:pt x="846" y="3264"/>
                    </a:lnTo>
                    <a:cubicBezTo>
                      <a:pt x="941" y="3359"/>
                      <a:pt x="1036" y="3466"/>
                      <a:pt x="1144" y="3562"/>
                    </a:cubicBezTo>
                    <a:cubicBezTo>
                      <a:pt x="1251" y="3645"/>
                      <a:pt x="1370" y="3740"/>
                      <a:pt x="1489" y="3824"/>
                    </a:cubicBezTo>
                    <a:lnTo>
                      <a:pt x="1477" y="3824"/>
                    </a:lnTo>
                    <a:cubicBezTo>
                      <a:pt x="1584" y="3883"/>
                      <a:pt x="1679" y="3955"/>
                      <a:pt x="1787" y="4002"/>
                    </a:cubicBezTo>
                    <a:cubicBezTo>
                      <a:pt x="1894" y="4050"/>
                      <a:pt x="1989" y="4109"/>
                      <a:pt x="2108" y="4133"/>
                    </a:cubicBezTo>
                    <a:cubicBezTo>
                      <a:pt x="2203" y="4169"/>
                      <a:pt x="2310" y="4193"/>
                      <a:pt x="2394" y="4217"/>
                    </a:cubicBezTo>
                    <a:cubicBezTo>
                      <a:pt x="2489" y="4228"/>
                      <a:pt x="2572" y="4240"/>
                      <a:pt x="2656" y="4240"/>
                    </a:cubicBezTo>
                    <a:lnTo>
                      <a:pt x="2870" y="4240"/>
                    </a:lnTo>
                    <a:cubicBezTo>
                      <a:pt x="3561" y="3383"/>
                      <a:pt x="3632" y="2133"/>
                      <a:pt x="2989" y="1180"/>
                    </a:cubicBezTo>
                    <a:cubicBezTo>
                      <a:pt x="2491" y="418"/>
                      <a:pt x="1663" y="1"/>
                      <a:pt x="810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1826;p44">
                <a:extLst>
                  <a:ext uri="{FF2B5EF4-FFF2-40B4-BE49-F238E27FC236}">
                    <a16:creationId xmlns:a16="http://schemas.microsoft.com/office/drawing/2014/main" id="{057EBFEB-7685-43D9-B612-00A6750F44A5}"/>
                  </a:ext>
                </a:extLst>
              </p:cNvPr>
              <p:cNvSpPr/>
              <p:nvPr/>
            </p:nvSpPr>
            <p:spPr>
              <a:xfrm>
                <a:off x="1736150" y="2349882"/>
                <a:ext cx="498221" cy="437843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5243" extrusionOk="0">
                    <a:moveTo>
                      <a:pt x="2984" y="1"/>
                    </a:moveTo>
                    <a:cubicBezTo>
                      <a:pt x="2483" y="1"/>
                      <a:pt x="1975" y="143"/>
                      <a:pt x="1525" y="439"/>
                    </a:cubicBezTo>
                    <a:cubicBezTo>
                      <a:pt x="322" y="1248"/>
                      <a:pt x="1" y="2867"/>
                      <a:pt x="798" y="4070"/>
                    </a:cubicBezTo>
                    <a:cubicBezTo>
                      <a:pt x="1306" y="4832"/>
                      <a:pt x="2133" y="5242"/>
                      <a:pt x="2976" y="5242"/>
                    </a:cubicBezTo>
                    <a:cubicBezTo>
                      <a:pt x="3476" y="5242"/>
                      <a:pt x="3982" y="5098"/>
                      <a:pt x="4430" y="4796"/>
                    </a:cubicBezTo>
                    <a:cubicBezTo>
                      <a:pt x="5632" y="3999"/>
                      <a:pt x="5966" y="2379"/>
                      <a:pt x="5156" y="1165"/>
                    </a:cubicBezTo>
                    <a:cubicBezTo>
                      <a:pt x="4662" y="408"/>
                      <a:pt x="3833" y="1"/>
                      <a:pt x="2984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1827;p44">
                <a:extLst>
                  <a:ext uri="{FF2B5EF4-FFF2-40B4-BE49-F238E27FC236}">
                    <a16:creationId xmlns:a16="http://schemas.microsoft.com/office/drawing/2014/main" id="{8865054B-9EC3-4B47-B12A-4FBC1F022CC2}"/>
                  </a:ext>
                </a:extLst>
              </p:cNvPr>
              <p:cNvSpPr/>
              <p:nvPr/>
            </p:nvSpPr>
            <p:spPr>
              <a:xfrm>
                <a:off x="1748717" y="2435145"/>
                <a:ext cx="302306" cy="35416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4241" extrusionOk="0">
                    <a:moveTo>
                      <a:pt x="750" y="1"/>
                    </a:moveTo>
                    <a:cubicBezTo>
                      <a:pt x="72" y="870"/>
                      <a:pt x="0" y="2120"/>
                      <a:pt x="631" y="3073"/>
                    </a:cubicBezTo>
                    <a:cubicBezTo>
                      <a:pt x="1139" y="3825"/>
                      <a:pt x="1968" y="4241"/>
                      <a:pt x="2815" y="4241"/>
                    </a:cubicBezTo>
                    <a:cubicBezTo>
                      <a:pt x="3000" y="4241"/>
                      <a:pt x="3186" y="4221"/>
                      <a:pt x="3370" y="4180"/>
                    </a:cubicBezTo>
                    <a:cubicBezTo>
                      <a:pt x="3370" y="4144"/>
                      <a:pt x="3394" y="4097"/>
                      <a:pt x="3405" y="4049"/>
                    </a:cubicBezTo>
                    <a:lnTo>
                      <a:pt x="3489" y="3823"/>
                    </a:lnTo>
                    <a:cubicBezTo>
                      <a:pt x="3525" y="3740"/>
                      <a:pt x="3548" y="3644"/>
                      <a:pt x="3572" y="3549"/>
                    </a:cubicBezTo>
                    <a:cubicBezTo>
                      <a:pt x="3584" y="3454"/>
                      <a:pt x="3596" y="3347"/>
                      <a:pt x="3608" y="3263"/>
                    </a:cubicBezTo>
                    <a:cubicBezTo>
                      <a:pt x="3620" y="3144"/>
                      <a:pt x="3620" y="3037"/>
                      <a:pt x="3608" y="2918"/>
                    </a:cubicBezTo>
                    <a:lnTo>
                      <a:pt x="3572" y="2561"/>
                    </a:lnTo>
                    <a:lnTo>
                      <a:pt x="3572" y="2573"/>
                    </a:lnTo>
                    <a:cubicBezTo>
                      <a:pt x="3536" y="2430"/>
                      <a:pt x="3501" y="2299"/>
                      <a:pt x="3453" y="2144"/>
                    </a:cubicBezTo>
                    <a:cubicBezTo>
                      <a:pt x="3405" y="2013"/>
                      <a:pt x="3346" y="1882"/>
                      <a:pt x="3286" y="1739"/>
                    </a:cubicBezTo>
                    <a:cubicBezTo>
                      <a:pt x="3215" y="1608"/>
                      <a:pt x="3132" y="1477"/>
                      <a:pt x="3048" y="1346"/>
                    </a:cubicBezTo>
                    <a:lnTo>
                      <a:pt x="2774" y="989"/>
                    </a:lnTo>
                    <a:cubicBezTo>
                      <a:pt x="2691" y="882"/>
                      <a:pt x="2584" y="775"/>
                      <a:pt x="2477" y="692"/>
                    </a:cubicBezTo>
                    <a:cubicBezTo>
                      <a:pt x="2382" y="596"/>
                      <a:pt x="2262" y="513"/>
                      <a:pt x="2143" y="418"/>
                    </a:cubicBezTo>
                    <a:lnTo>
                      <a:pt x="2155" y="418"/>
                    </a:lnTo>
                    <a:cubicBezTo>
                      <a:pt x="2048" y="358"/>
                      <a:pt x="1941" y="287"/>
                      <a:pt x="1846" y="239"/>
                    </a:cubicBezTo>
                    <a:cubicBezTo>
                      <a:pt x="1739" y="191"/>
                      <a:pt x="1631" y="132"/>
                      <a:pt x="1512" y="108"/>
                    </a:cubicBezTo>
                    <a:cubicBezTo>
                      <a:pt x="1429" y="72"/>
                      <a:pt x="1322" y="49"/>
                      <a:pt x="1227" y="37"/>
                    </a:cubicBezTo>
                    <a:cubicBezTo>
                      <a:pt x="1143" y="13"/>
                      <a:pt x="1048" y="1"/>
                      <a:pt x="977" y="1"/>
                    </a:cubicBezTo>
                    <a:close/>
                  </a:path>
                </a:pathLst>
              </a:custGeom>
              <a:solidFill>
                <a:srgbClr val="867BF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9" name="Google Shape;1828;p44">
              <a:extLst>
                <a:ext uri="{FF2B5EF4-FFF2-40B4-BE49-F238E27FC236}">
                  <a16:creationId xmlns:a16="http://schemas.microsoft.com/office/drawing/2014/main" id="{4B42F521-E021-4EF8-A7E5-B1727D25AB84}"/>
                </a:ext>
              </a:extLst>
            </p:cNvPr>
            <p:cNvSpPr/>
            <p:nvPr/>
          </p:nvSpPr>
          <p:spPr>
            <a:xfrm rot="-1736704">
              <a:off x="1788925" y="2806066"/>
              <a:ext cx="142587" cy="98187"/>
            </a:xfrm>
            <a:custGeom>
              <a:avLst/>
              <a:gdLst/>
              <a:ahLst/>
              <a:cxnLst/>
              <a:rect l="l" t="t" r="r" b="b"/>
              <a:pathLst>
                <a:path w="12203" h="9574" extrusionOk="0">
                  <a:moveTo>
                    <a:pt x="6656" y="0"/>
                  </a:moveTo>
                  <a:cubicBezTo>
                    <a:pt x="5246" y="0"/>
                    <a:pt x="3845" y="309"/>
                    <a:pt x="2521" y="927"/>
                  </a:cubicBezTo>
                  <a:cubicBezTo>
                    <a:pt x="1009" y="1532"/>
                    <a:pt x="101" y="2943"/>
                    <a:pt x="0" y="4658"/>
                  </a:cubicBezTo>
                  <a:cubicBezTo>
                    <a:pt x="202" y="5969"/>
                    <a:pt x="1009" y="7280"/>
                    <a:pt x="2118" y="7985"/>
                  </a:cubicBezTo>
                  <a:cubicBezTo>
                    <a:pt x="3026" y="8591"/>
                    <a:pt x="3933" y="9095"/>
                    <a:pt x="4942" y="9397"/>
                  </a:cubicBezTo>
                  <a:cubicBezTo>
                    <a:pt x="5300" y="9517"/>
                    <a:pt x="5658" y="9573"/>
                    <a:pt x="6003" y="9573"/>
                  </a:cubicBezTo>
                  <a:cubicBezTo>
                    <a:pt x="6534" y="9573"/>
                    <a:pt x="7035" y="9440"/>
                    <a:pt x="7463" y="9196"/>
                  </a:cubicBezTo>
                  <a:cubicBezTo>
                    <a:pt x="9278" y="8288"/>
                    <a:pt x="11194" y="6675"/>
                    <a:pt x="11597" y="4759"/>
                  </a:cubicBezTo>
                  <a:cubicBezTo>
                    <a:pt x="12202" y="2036"/>
                    <a:pt x="9782" y="120"/>
                    <a:pt x="7261" y="19"/>
                  </a:cubicBezTo>
                  <a:cubicBezTo>
                    <a:pt x="7059" y="6"/>
                    <a:pt x="6858" y="0"/>
                    <a:pt x="6656" y="0"/>
                  </a:cubicBezTo>
                  <a:close/>
                </a:path>
              </a:pathLst>
            </a:custGeom>
            <a:solidFill>
              <a:srgbClr val="C8FFC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09495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" grpId="0" animBg="1"/>
      <p:bldP spid="157" grpId="0"/>
      <p:bldP spid="163" grpId="0"/>
      <p:bldP spid="164" grpId="0"/>
      <p:bldP spid="165" grpId="0"/>
      <p:bldP spid="166" grpId="0"/>
      <p:bldP spid="167" grpId="0"/>
      <p:bldP spid="16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2,128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247175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๖,๓๘๔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217946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1,419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5339058"/>
              </p:ext>
            </p:extLst>
          </p:nvPr>
        </p:nvGraphicFramePr>
        <p:xfrm>
          <a:off x="8499518" y="3087353"/>
          <a:ext cx="114855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1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1975329609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733959" y="3842222"/>
            <a:ext cx="900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300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๗,๐๙๕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848264" y="295818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8935824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7E1E8DFE-C74B-42AE-8FA0-AC7703EBBF9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078BB41B-C974-4C2F-91F1-9351091B3C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C802C23-BB52-442A-AACD-EBE00EF180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E0071AD0-B1CA-48B0-A5E8-BEAA511F4D7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C46E601E-4437-433F-A93F-A182D326A2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78FBF3DA-289D-4ECD-8B8F-C4C2C5CACE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533482E0-1A76-4D02-90CC-7C18CF0BE8B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DF98420F-E451-4BF0-87C5-19583F31F32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E9B3360B-765B-41D2-B624-DF3E24AE6F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12594C98-08FC-4349-AB1E-0D7F06DE493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07CD6ED5-AC7B-4805-9E8E-23E46D65EC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B39A520-27FE-4D45-A1CA-5C8EFC702D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CB10F5CB-A0BC-4949-8DAB-AF95B4521FF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A5891971-13F7-45F6-9C77-205D3BE168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F2920D5A-1DE4-4346-AEE7-12E4ECDAF2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DDA282EC-7943-48F8-8B54-CAD42152DE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A48B0905-0281-455F-BE52-321FDFDE6D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FE784D0-B657-4F14-A2C4-5318BFBC85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5801B07-3C1F-4495-A4F7-F17C3BE3090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5ECDB905-E47A-41FA-9B2C-57C1FB40FAC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B02166A2-230D-46C8-BD63-1B39EAD54C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DA7DA8B-AD4D-468D-812F-DF1483403FB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8991D38-BA08-4256-84E0-CD960E743EF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BBC47F5-3195-4DFB-88DA-CB10E795224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C96178B-F46B-4964-B04D-71C3A29DABD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3C3220F-634F-4506-AFF8-DB3CBE16C7A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5246255-FA0C-482A-A32E-D207E85ED06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27" name="รูปภาพ 126">
            <a:hlinkClick r:id="rId10" action="ppaction://hlinksldjump"/>
            <a:extLst>
              <a:ext uri="{FF2B5EF4-FFF2-40B4-BE49-F238E27FC236}">
                <a16:creationId xmlns:a16="http://schemas.microsoft.com/office/drawing/2014/main" id="{07A180AB-1F83-4909-880E-8F4C3244C64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806477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8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6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4,025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473105"/>
              </p:ext>
            </p:extLst>
          </p:nvPr>
        </p:nvGraphicFramePr>
        <p:xfrm>
          <a:off x="3225786" y="3084443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249992" y="3839312"/>
            <a:ext cx="1080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180485" y="429968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๑๕,๒๐๘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397617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1,218 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470258" y="2930757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4A00796F-15E8-489B-BD01-02655A85990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9972988E-A300-45A7-815E-FC020A141D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A00E0467-3353-4279-A310-720111BA84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097B971F-4AC7-40AB-A876-AEB08234CBD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774CD592-3B6B-443A-AAD9-51B28ED828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EF9204C3-CF89-4066-8F4B-3156C2047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344A0E6-5C73-4040-A06D-0E642715771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EC355A41-39B2-4036-B2DB-32279020254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632A13AE-4B31-42E0-B469-146DAD9EA8D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1655F0FB-0B44-4EE3-8888-864F01D71A1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67037DC-F1A5-45E1-B99F-88ABF7DA004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5B9F981C-5938-4807-B43D-ECD5DD75B1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6A94A4FA-6D68-4646-B177-B6DEB995468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2318D741-181B-4FF5-96ED-354F6A19FE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89F0B590-9D89-4502-8657-1849B579C9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95CF90F3-217B-4AA6-935E-8350C388635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CFBCBC7D-1B84-401A-AE4C-3CFBC264C4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AD18FCB2-816D-4CC0-A430-57E139166E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5984C9ED-C70E-4246-AB5D-374031A56E9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884CD6E3-C51E-4CA1-855D-FC0B1B684D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09C3049-6E3B-48BF-87C8-EA155B86744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B396436-3311-4762-9139-B6F039641C4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2D82A80-BFA5-4457-9EDE-E35C580FFE8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81EB25DC-BEF8-41AE-9DC0-01AAB954E2C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88C5E40-2165-46B1-ADA1-18BF962251C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6079F71-3909-45A8-8F06-4287187367B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DFB751E-163D-494A-AA6B-A19BE96D08E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25" name="รูปภาพ 124">
            <a:hlinkClick r:id="rId10" action="ppaction://hlinksldjump"/>
            <a:extLst>
              <a:ext uri="{FF2B5EF4-FFF2-40B4-BE49-F238E27FC236}">
                <a16:creationId xmlns:a16="http://schemas.microsoft.com/office/drawing/2014/main" id="{434C50FE-20BA-49DB-8599-DDB6EABEBF4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26" name="กล่องข้อความ 125">
            <a:extLst>
              <a:ext uri="{FF2B5EF4-FFF2-40B4-BE49-F238E27FC236}">
                <a16:creationId xmlns:a16="http://schemas.microsoft.com/office/drawing/2014/main" id="{4852059E-502C-41CD-B77F-E50F5C821803}"/>
              </a:ext>
            </a:extLst>
          </p:cNvPr>
          <p:cNvSpPr txBox="1"/>
          <p:nvPr/>
        </p:nvSpPr>
        <p:spPr>
          <a:xfrm>
            <a:off x="3676315" y="2927827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39" name="ตาราง 3">
            <a:extLst>
              <a:ext uri="{FF2B5EF4-FFF2-40B4-BE49-F238E27FC236}">
                <a16:creationId xmlns:a16="http://schemas.microsoft.com/office/drawing/2014/main" id="{56CB2F95-1D38-4D50-BB0C-4707B28864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9833018"/>
              </p:ext>
            </p:extLst>
          </p:nvPr>
        </p:nvGraphicFramePr>
        <p:xfrm>
          <a:off x="8425471" y="3168303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32F3D0D0-334E-402A-BA85-C8C679012C98}"/>
              </a:ext>
            </a:extLst>
          </p:cNvPr>
          <p:cNvSpPr txBox="1"/>
          <p:nvPr/>
        </p:nvSpPr>
        <p:spPr>
          <a:xfrm>
            <a:off x="9436531" y="333215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C8776F0E-B4EE-4538-8919-05F7ECB8CD82}"/>
              </a:ext>
            </a:extLst>
          </p:cNvPr>
          <p:cNvSpPr txBox="1"/>
          <p:nvPr/>
        </p:nvSpPr>
        <p:spPr>
          <a:xfrm>
            <a:off x="7708601" y="311918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2" name="กล่องข้อความ 141">
            <a:extLst>
              <a:ext uri="{FF2B5EF4-FFF2-40B4-BE49-F238E27FC236}">
                <a16:creationId xmlns:a16="http://schemas.microsoft.com/office/drawing/2014/main" id="{4FEE775B-0D1C-4A3C-8723-969481693226}"/>
              </a:ext>
            </a:extLst>
          </p:cNvPr>
          <p:cNvSpPr txBox="1"/>
          <p:nvPr/>
        </p:nvSpPr>
        <p:spPr>
          <a:xfrm>
            <a:off x="7751572" y="439807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52C96D1E-3A73-4870-A6EE-BD7001D1903E}"/>
              </a:ext>
            </a:extLst>
          </p:cNvPr>
          <p:cNvGrpSpPr/>
          <p:nvPr/>
        </p:nvGrpSpPr>
        <p:grpSpPr>
          <a:xfrm>
            <a:off x="8449677" y="3923172"/>
            <a:ext cx="1080000" cy="451744"/>
            <a:chOff x="6755075" y="4085228"/>
            <a:chExt cx="3460691" cy="451744"/>
          </a:xfrm>
        </p:grpSpPr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D0E438C4-15F1-482F-94D1-7FB483F3375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0" name="กลุ่ม 149">
              <a:extLst>
                <a:ext uri="{FF2B5EF4-FFF2-40B4-BE49-F238E27FC236}">
                  <a16:creationId xmlns:a16="http://schemas.microsoft.com/office/drawing/2014/main" id="{E6C0B1E3-EE42-4C52-91DA-FA4A7A0D866F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5" name="ตัวเชื่อมต่อตรง 154">
                <a:extLst>
                  <a:ext uri="{FF2B5EF4-FFF2-40B4-BE49-F238E27FC236}">
                    <a16:creationId xmlns:a16="http://schemas.microsoft.com/office/drawing/2014/main" id="{7F5B1FC1-8CE3-471B-8B54-B4F42AB34E95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ตัวเชื่อมต่อตรง 155">
                <a:extLst>
                  <a:ext uri="{FF2B5EF4-FFF2-40B4-BE49-F238E27FC236}">
                    <a16:creationId xmlns:a16="http://schemas.microsoft.com/office/drawing/2014/main" id="{5DFA6B8B-961E-4F75-AEF9-F3A82F9BF11C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7" name="กล่องข้อความ 156">
            <a:extLst>
              <a:ext uri="{FF2B5EF4-FFF2-40B4-BE49-F238E27FC236}">
                <a16:creationId xmlns:a16="http://schemas.microsoft.com/office/drawing/2014/main" id="{E15F5A1C-9CF3-4F4E-94D8-A3827BCF83A5}"/>
              </a:ext>
            </a:extLst>
          </p:cNvPr>
          <p:cNvSpPr txBox="1"/>
          <p:nvPr/>
        </p:nvSpPr>
        <p:spPr>
          <a:xfrm>
            <a:off x="8380170" y="438354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๑๐,๙๖๒</a:t>
            </a:r>
          </a:p>
        </p:txBody>
      </p:sp>
      <p:sp>
        <p:nvSpPr>
          <p:cNvPr id="158" name="กล่องข้อความ 157">
            <a:extLst>
              <a:ext uri="{FF2B5EF4-FFF2-40B4-BE49-F238E27FC236}">
                <a16:creationId xmlns:a16="http://schemas.microsoft.com/office/drawing/2014/main" id="{8DA31665-7876-49DD-B8FF-7EE5BB3BBB32}"/>
              </a:ext>
            </a:extLst>
          </p:cNvPr>
          <p:cNvSpPr txBox="1"/>
          <p:nvPr/>
        </p:nvSpPr>
        <p:spPr>
          <a:xfrm>
            <a:off x="8669943" y="3014617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9" name="กล่องข้อความ 158">
            <a:extLst>
              <a:ext uri="{FF2B5EF4-FFF2-40B4-BE49-F238E27FC236}">
                <a16:creationId xmlns:a16="http://schemas.microsoft.com/office/drawing/2014/main" id="{5695A754-A383-4DAD-ADA2-9B75B99F4F32}"/>
              </a:ext>
            </a:extLst>
          </p:cNvPr>
          <p:cNvSpPr txBox="1"/>
          <p:nvPr/>
        </p:nvSpPr>
        <p:spPr>
          <a:xfrm>
            <a:off x="8876000" y="3011687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0" name="กล่องข้อความ 159">
            <a:extLst>
              <a:ext uri="{FF2B5EF4-FFF2-40B4-BE49-F238E27FC236}">
                <a16:creationId xmlns:a16="http://schemas.microsoft.com/office/drawing/2014/main" id="{1B251269-FFBB-40E4-95ED-3645FEC0265C}"/>
              </a:ext>
            </a:extLst>
          </p:cNvPr>
          <p:cNvSpPr txBox="1"/>
          <p:nvPr/>
        </p:nvSpPr>
        <p:spPr>
          <a:xfrm>
            <a:off x="9101552" y="300863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5797498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73" grpId="0"/>
      <p:bldP spid="126" grpId="0"/>
      <p:bldP spid="140" grpId="0"/>
      <p:bldP spid="157" grpId="0"/>
      <p:bldP spid="158" grpId="0"/>
      <p:bldP spid="159" grpId="0"/>
      <p:bldP spid="160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949267"/>
            <a:chOff x="2892613" y="1707208"/>
            <a:chExt cx="2153666" cy="929107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81334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lang="th-TH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,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327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9481773"/>
              </p:ext>
            </p:extLst>
          </p:nvPr>
        </p:nvGraphicFramePr>
        <p:xfrm>
          <a:off x="3337731" y="3084443"/>
          <a:ext cx="1019152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169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169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451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5060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413890" y="3839312"/>
            <a:ext cx="864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335758" y="4299682"/>
            <a:ext cx="8717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๖,๙๘๑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217946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2,131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4205757"/>
              </p:ext>
            </p:extLst>
          </p:nvPr>
        </p:nvGraphicFramePr>
        <p:xfrm>
          <a:off x="8499518" y="3087353"/>
          <a:ext cx="114855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1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1975329609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551079" y="3842222"/>
            <a:ext cx="104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300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๑๔,๙๑๗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848264" y="295818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8935824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7E1E8DFE-C74B-42AE-8FA0-AC7703EBBF9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078BB41B-C974-4C2F-91F1-9351091B3C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C802C23-BB52-442A-AACD-EBE00EF180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E0071AD0-B1CA-48B0-A5E8-BEAA511F4D7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C46E601E-4437-433F-A93F-A182D326A2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78FBF3DA-289D-4ECD-8B8F-C4C2C5CACE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533482E0-1A76-4D02-90CC-7C18CF0BE8B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DF98420F-E451-4BF0-87C5-19583F31F32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E9B3360B-765B-41D2-B624-DF3E24AE6F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12594C98-08FC-4349-AB1E-0D7F06DE493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07CD6ED5-AC7B-4805-9E8E-23E46D65EC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B39A520-27FE-4D45-A1CA-5C8EFC702D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CB10F5CB-A0BC-4949-8DAB-AF95B4521FF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A5891971-13F7-45F6-9C77-205D3BE168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F2920D5A-1DE4-4346-AEE7-12E4ECDAF2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DDA282EC-7943-48F8-8B54-CAD42152DE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A48B0905-0281-455F-BE52-321FDFDE6D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FE784D0-B657-4F14-A2C4-5318BFBC85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5801B07-3C1F-4495-A4F7-F17C3BE3090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5ECDB905-E47A-41FA-9B2C-57C1FB40FAC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B02166A2-230D-46C8-BD63-1B39EAD54C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DA7DA8B-AD4D-468D-812F-DF1483403FB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8991D38-BA08-4256-84E0-CD960E743EF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BBC47F5-3195-4DFB-88DA-CB10E795224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C96178B-F46B-4964-B04D-71C3A29DABD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3C3220F-634F-4506-AFF8-DB3CBE16C7A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5246255-FA0C-482A-A32E-D207E85ED06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7" name="รูปภาพ 126">
            <a:hlinkClick r:id="rId10" action="ppaction://hlinksldjump"/>
            <a:extLst>
              <a:ext uri="{FF2B5EF4-FFF2-40B4-BE49-F238E27FC236}">
                <a16:creationId xmlns:a16="http://schemas.microsoft.com/office/drawing/2014/main" id="{07A180AB-1F83-4909-880E-8F4C3244C64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63369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8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1,901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479964"/>
              </p:ext>
            </p:extLst>
          </p:nvPr>
        </p:nvGraphicFramePr>
        <p:xfrm>
          <a:off x="3225786" y="3084443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249992" y="3839312"/>
            <a:ext cx="1080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180485" y="429968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๑๕,๒๐๘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397617" cy="949267"/>
            <a:chOff x="2892613" y="1707208"/>
            <a:chExt cx="2153666" cy="929107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81334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,475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616446"/>
              </p:ext>
            </p:extLst>
          </p:nvPr>
        </p:nvGraphicFramePr>
        <p:xfrm>
          <a:off x="8499518" y="3087353"/>
          <a:ext cx="114855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1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1975329609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740859" y="3842222"/>
            <a:ext cx="900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300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๖,๙๕๐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442826" y="295818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8935824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82A8018A-3BFE-499C-B83E-1B56FA1568D8}"/>
              </a:ext>
            </a:extLst>
          </p:cNvPr>
          <p:cNvSpPr txBox="1"/>
          <p:nvPr/>
        </p:nvSpPr>
        <p:spPr>
          <a:xfrm>
            <a:off x="8701128" y="2937369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4A00796F-15E8-489B-BD01-02655A85990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9972988E-A300-45A7-815E-FC020A141D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A00E0467-3353-4279-A310-720111BA84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097B971F-4AC7-40AB-A876-AEB08234CBD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774CD592-3B6B-443A-AAD9-51B28ED828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EF9204C3-CF89-4066-8F4B-3156C2047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344A0E6-5C73-4040-A06D-0E642715771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EC355A41-39B2-4036-B2DB-32279020254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632A13AE-4B31-42E0-B469-146DAD9EA8D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1655F0FB-0B44-4EE3-8888-864F01D71A1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67037DC-F1A5-45E1-B99F-88ABF7DA004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5B9F981C-5938-4807-B43D-ECD5DD75B1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6A94A4FA-6D68-4646-B177-B6DEB995468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2318D741-181B-4FF5-96ED-354F6A19FE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89F0B590-9D89-4502-8657-1849B579C9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95CF90F3-217B-4AA6-935E-8350C388635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CFBCBC7D-1B84-401A-AE4C-3CFBC264C4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AD18FCB2-816D-4CC0-A430-57E139166E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5984C9ED-C70E-4246-AB5D-374031A56E9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884CD6E3-C51E-4CA1-855D-FC0B1B684D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09C3049-6E3B-48BF-87C8-EA155B86744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B396436-3311-4762-9139-B6F039641C4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2D82A80-BFA5-4457-9EDE-E35C580FFE8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81EB25DC-BEF8-41AE-9DC0-01AAB954E2C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88C5E40-2165-46B1-ADA1-18BF962251C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6079F71-3909-45A8-8F06-4287187367B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DFB751E-163D-494A-AA6B-A19BE96D08E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5" name="รูปภาพ 124">
            <a:hlinkClick r:id="rId10" action="ppaction://hlinksldjump"/>
            <a:extLst>
              <a:ext uri="{FF2B5EF4-FFF2-40B4-BE49-F238E27FC236}">
                <a16:creationId xmlns:a16="http://schemas.microsoft.com/office/drawing/2014/main" id="{434C50FE-20BA-49DB-8599-DDB6EABEBF4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65264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8" grpId="0"/>
      <p:bldP spid="7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6,406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5989736"/>
              </p:ext>
            </p:extLst>
          </p:nvPr>
        </p:nvGraphicFramePr>
        <p:xfrm>
          <a:off x="3225786" y="3084443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249992" y="3839312"/>
            <a:ext cx="1080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180485" y="429968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๓๒,๐๓๐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397617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,034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5836442"/>
              </p:ext>
            </p:extLst>
          </p:nvPr>
        </p:nvGraphicFramePr>
        <p:xfrm>
          <a:off x="8499518" y="3087353"/>
          <a:ext cx="114855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1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1975329609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557976" y="3842222"/>
            <a:ext cx="1080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300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๑๖,๒๗๒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904390" y="2949480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9162249" y="29476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82A8018A-3BFE-499C-B83E-1B56FA1568D8}"/>
              </a:ext>
            </a:extLst>
          </p:cNvPr>
          <p:cNvSpPr txBox="1"/>
          <p:nvPr/>
        </p:nvSpPr>
        <p:spPr>
          <a:xfrm>
            <a:off x="8936261" y="2937369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C5BB7337-9F2B-4846-8099-76AE2B25FD45}"/>
              </a:ext>
            </a:extLst>
          </p:cNvPr>
          <p:cNvSpPr txBox="1"/>
          <p:nvPr/>
        </p:nvSpPr>
        <p:spPr>
          <a:xfrm>
            <a:off x="3437677" y="2961621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D8D42BBB-4987-4D3D-9C66-7BAC886976F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CC59E32F-7031-4BED-9E9C-74CFEA2CA6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B50DC50E-F1C5-4E92-A1D4-2319B894F1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9344D071-DBF8-4C66-A0F7-B8F13A35021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2E347E2B-7ABC-4219-B46E-ABBFF7CA9A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0A35CAF-90EF-4AF0-96BC-37A69BE4B7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72E69F56-1822-4C66-BEEF-D6069F7AE99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B26FBA85-A325-41BD-84E4-0CAC34F6031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69EA7253-16D2-431C-8B4D-1614164423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9EF21C9F-6581-4610-9A41-5958121DB2D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A776B20E-67A9-4012-B99B-0A8808697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CCF189F8-91B0-47A9-BAEE-32C8EC17AA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7C89657A-6AC4-4396-9B60-A9A49BAFCA1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5402111B-8D2A-49BB-968D-BAEC87015C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50E61B82-80D5-4A27-A430-E23132FCA4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D4A6A93B-4BAB-4011-8465-549AFD1A2D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0ED7391A-3735-4750-BE59-6957FBBB58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20F87726-0D49-46C5-95C8-C921EC45B25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6955C638-54BD-4CEE-8CE6-421141FA340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D1EE79E4-F553-4546-BB94-07C0FFF50C1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31719FF4-B89B-45CA-9734-03DC40312D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A9682C-CA4A-4A7F-8A1C-F98C8CC68B3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C6C1E87-B9E5-4A6A-8263-48307D21AFA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357C1C7-AE91-4F27-A951-5FFA53612AD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444288C-EA88-41A9-970E-0E567022202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09EEFFB-BFB3-4C4F-8FA7-508B65DF3E4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331068D-9E1D-4B16-B847-B6BDC179919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7" name="รูปภาพ 126">
            <a:hlinkClick r:id="rId10" action="ppaction://hlinksldjump"/>
            <a:extLst>
              <a:ext uri="{FF2B5EF4-FFF2-40B4-BE49-F238E27FC236}">
                <a16:creationId xmlns:a16="http://schemas.microsoft.com/office/drawing/2014/main" id="{2379D1F8-4BD3-40DB-8C16-005755BC002A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29629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8" grpId="0"/>
      <p:bldP spid="77" grpId="0"/>
      <p:bldP spid="79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5,819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0467350"/>
              </p:ext>
            </p:extLst>
          </p:nvPr>
        </p:nvGraphicFramePr>
        <p:xfrm>
          <a:off x="3225786" y="3084443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249992" y="3839312"/>
            <a:ext cx="1080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180485" y="429968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๒๓,๒๗๖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397617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,620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7609706"/>
              </p:ext>
            </p:extLst>
          </p:nvPr>
        </p:nvGraphicFramePr>
        <p:xfrm>
          <a:off x="8499518" y="3087353"/>
          <a:ext cx="114855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1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1975329609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557976" y="3842222"/>
            <a:ext cx="1080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300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๑๑,๓๔๐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904390" y="2949480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9162249" y="2930207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82A8018A-3BFE-499C-B83E-1B56FA1568D8}"/>
              </a:ext>
            </a:extLst>
          </p:cNvPr>
          <p:cNvSpPr txBox="1"/>
          <p:nvPr/>
        </p:nvSpPr>
        <p:spPr>
          <a:xfrm>
            <a:off x="8936261" y="2937369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C5BB7337-9F2B-4846-8099-76AE2B25FD45}"/>
              </a:ext>
            </a:extLst>
          </p:cNvPr>
          <p:cNvSpPr txBox="1"/>
          <p:nvPr/>
        </p:nvSpPr>
        <p:spPr>
          <a:xfrm>
            <a:off x="3437677" y="2961621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C3B954F2-1E7E-42A9-94E2-03A77649E349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8D0A49E8-F33D-4739-AFED-88BA2D63746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C8D2941A-F81C-446B-80E3-B1D7E54907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E5DFBD29-3D2C-465D-BCED-C6FE250D080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7E01501-145C-4EE3-A999-C53CEFEE0D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69795CC5-6DD6-41E7-BEBB-B06A45FC7E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474A1CE4-3AE0-498F-B91C-F147B318BF2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3CE8797-3E7D-4171-9A6B-E3C4347F52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487D4623-2B2E-43EB-9B38-DA26D6DBCD8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56A2D40A-4936-41EC-8031-B62AD8CD222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C5430C3B-D500-4F3F-AF5E-6C357E20FB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CFAD832A-ECBE-41BA-B0A9-941E3A6435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AF5F6DFF-EAD1-4854-8B39-DA5230D8EB1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756463E3-F462-4ADE-81CE-EBDC5184494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B50892B3-7173-43D3-BC78-E600BE03DD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671CDCCD-FFCA-4492-B5A7-96CFF4ADA0D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A1A5F62F-0647-4382-A525-D5168CCD2C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59319E52-231C-4EA5-AB38-B750C33269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ACE1A283-C2F0-41B9-B487-1604A86ABA1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9C2C71CE-5542-42F0-96F0-41A6E10080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B72AE596-5F95-42DD-973B-794C42B456A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EA39105-36F2-4D03-AF45-E30930123A2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2039D61-D829-4C8E-80A4-3CE6327A140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F8D9212-B161-4B4B-A1CC-B4195466929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1F8198C-1BBB-49F0-8AA8-7AD4445ACDD2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04151F0-A593-4E8D-9154-94E60A3EAFE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6507BA3-648D-46D5-BC4C-4377A01A9BC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6" name="รูปภาพ 125">
            <a:hlinkClick r:id="rId10" action="ppaction://hlinksldjump"/>
            <a:extLst>
              <a:ext uri="{FF2B5EF4-FFF2-40B4-BE49-F238E27FC236}">
                <a16:creationId xmlns:a16="http://schemas.microsoft.com/office/drawing/2014/main" id="{B8A24410-630A-4343-8459-05C5823383B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03939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8" grpId="0"/>
      <p:bldP spid="77" grpId="0"/>
      <p:bldP spid="79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3,268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343733"/>
              </p:ext>
            </p:extLst>
          </p:nvPr>
        </p:nvGraphicFramePr>
        <p:xfrm>
          <a:off x="3225786" y="3084443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249992" y="3839312"/>
            <a:ext cx="1080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180485" y="429968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๑๙,๖๐๘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397617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9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1,652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881266" y="1789767"/>
            <a:ext cx="676899" cy="468000"/>
            <a:chOff x="1130691" y="1722687"/>
            <a:chExt cx="676899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130691" y="1770669"/>
              <a:ext cx="67689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0824932"/>
              </p:ext>
            </p:extLst>
          </p:nvPr>
        </p:nvGraphicFramePr>
        <p:xfrm>
          <a:off x="8499518" y="3087353"/>
          <a:ext cx="114855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1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1975329609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557976" y="3842222"/>
            <a:ext cx="1080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300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๑๔,๘๖๘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677962" y="2949480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9162249" y="2930207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82A8018A-3BFE-499C-B83E-1B56FA1568D8}"/>
              </a:ext>
            </a:extLst>
          </p:cNvPr>
          <p:cNvSpPr txBox="1"/>
          <p:nvPr/>
        </p:nvSpPr>
        <p:spPr>
          <a:xfrm>
            <a:off x="8936261" y="2937369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C5BB7337-9F2B-4846-8099-76AE2B25FD45}"/>
              </a:ext>
            </a:extLst>
          </p:cNvPr>
          <p:cNvSpPr txBox="1"/>
          <p:nvPr/>
        </p:nvSpPr>
        <p:spPr>
          <a:xfrm>
            <a:off x="3437677" y="2961621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56087DB2-C63C-4AE7-8918-6C61FDAB0AF5}"/>
              </a:ext>
            </a:extLst>
          </p:cNvPr>
          <p:cNvSpPr txBox="1"/>
          <p:nvPr/>
        </p:nvSpPr>
        <p:spPr>
          <a:xfrm>
            <a:off x="3902141" y="2954870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77AE9249-6AD9-4907-9E29-DC4CE67EF15C}"/>
              </a:ext>
            </a:extLst>
          </p:cNvPr>
          <p:cNvSpPr txBox="1"/>
          <p:nvPr/>
        </p:nvSpPr>
        <p:spPr>
          <a:xfrm>
            <a:off x="8687050" y="29387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9B9DD029-F9F9-4646-8BF5-670543D0866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E7790314-08EE-4B36-A11E-CA33C56E43D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CA4DB598-77C7-4026-8BA7-57C7D5EB3D7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BE256216-2D4B-4423-9708-81EAF8CA44A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A723A5F2-1410-43A7-8A79-2DD5EB0E8A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F14F4AE6-AC43-411F-B631-AAB7C5B48D0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B1605826-E9B2-4A3B-83AC-290601CE765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ED27C1B3-EEDD-4421-9048-3AE064ED0D9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375533C-BA32-461C-981F-1D09F430E75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ACDA7857-A639-4200-A7F7-1F84A2826EA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1AB9E299-EC43-4672-BFEA-3F75A89F5F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B1543C-353F-4C41-8BFE-EFA35D2FFE7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564BD315-AC2A-4D64-8DCF-8AD1056103C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0FE6DCBC-BFC4-4851-95AC-95A2F09AA8E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2D43FB2F-BCB3-48EC-95AD-A06D60A829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C2005853-7438-4D2E-9919-9B13EE2AC06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9B3E7D32-12E7-4960-98CD-3F195D5250C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8839323D-8160-4957-8C0D-8E92474C8D2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0E1CBE06-CAC7-410C-8D97-1A09A56C721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3C6E6CA6-ACBC-4E26-94D0-8E23ADEB86D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884D554B-86E9-415A-8AEB-79C2263EFDB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631BB02-01DA-4B50-B6BE-0B292E604FD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DCE4A4C-AB45-4C51-9095-B5857F25FCA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ADFC09B-55B1-4284-9464-2F01813A57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B80FE83-AD25-48F6-8CE6-ACC09145DCC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8A86D73-91BB-47F6-A51A-5529D95FD40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7A25E1-05DF-46B2-BF48-D979767E9E5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8" name="รูปภาพ 127">
            <a:hlinkClick r:id="rId10" action="ppaction://hlinksldjump"/>
            <a:extLst>
              <a:ext uri="{FF2B5EF4-FFF2-40B4-BE49-F238E27FC236}">
                <a16:creationId xmlns:a16="http://schemas.microsoft.com/office/drawing/2014/main" id="{472BB5D5-C874-4E4E-84E8-B5DD7C5C345F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30547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8" grpId="0"/>
      <p:bldP spid="77" grpId="0"/>
      <p:bldP spid="79" grpId="0"/>
      <p:bldP spid="80" grpId="0"/>
      <p:bldP spid="8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326128" y="6170899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512240" y="372060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297759" y="335584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2,592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642043" y="1786857"/>
            <a:ext cx="614255" cy="468000"/>
            <a:chOff x="1158050" y="1722687"/>
            <a:chExt cx="614255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297112"/>
              </p:ext>
            </p:extLst>
          </p:nvPr>
        </p:nvGraphicFramePr>
        <p:xfrm>
          <a:off x="3225786" y="3084443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5A928417-222A-4D98-B22F-8FB931F813EE}"/>
              </a:ext>
            </a:extLst>
          </p:cNvPr>
          <p:cNvSpPr txBox="1"/>
          <p:nvPr/>
        </p:nvSpPr>
        <p:spPr>
          <a:xfrm>
            <a:off x="4236846" y="324829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508916" y="303532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551887" y="43142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0FBFE342-3D3A-4A3E-8BF1-7E10CE5DDA04}"/>
              </a:ext>
            </a:extLst>
          </p:cNvPr>
          <p:cNvGrpSpPr/>
          <p:nvPr/>
        </p:nvGrpSpPr>
        <p:grpSpPr>
          <a:xfrm>
            <a:off x="3249992" y="3839312"/>
            <a:ext cx="1080000" cy="451744"/>
            <a:chOff x="6755075" y="4085228"/>
            <a:chExt cx="3460691" cy="451744"/>
          </a:xfrm>
        </p:grpSpPr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0A360AC-3EC0-4D70-8A7C-D18B01629581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2CE274DD-AFC0-4E85-9996-FA78465D861C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0EA8C8ED-279E-4E7C-9133-0F86D1C20D5B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ตัวเชื่อมต่อตรง 153">
                <a:extLst>
                  <a:ext uri="{FF2B5EF4-FFF2-40B4-BE49-F238E27FC236}">
                    <a16:creationId xmlns:a16="http://schemas.microsoft.com/office/drawing/2014/main" id="{508BDF89-ED94-4A94-A315-88177E88950D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180485" y="429968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๒๓,๓๒๘</a:t>
            </a:r>
          </a:p>
        </p:txBody>
      </p: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251" name="Google Shape;1610;p42">
            <a:extLst>
              <a:ext uri="{FF2B5EF4-FFF2-40B4-BE49-F238E27FC236}">
                <a16:creationId xmlns:a16="http://schemas.microsoft.com/office/drawing/2014/main" id="{398E3CB9-EF2C-4405-8D8B-A13D56454950}"/>
              </a:ext>
            </a:extLst>
          </p:cNvPr>
          <p:cNvSpPr/>
          <p:nvPr/>
        </p:nvSpPr>
        <p:spPr>
          <a:xfrm>
            <a:off x="6972807" y="2658594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60" y="1719510"/>
            <a:ext cx="2397617" cy="653239"/>
            <a:chOff x="2892613" y="1707208"/>
            <a:chExt cx="2153666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,769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881266" y="1789767"/>
            <a:ext cx="676899" cy="468000"/>
            <a:chOff x="1130691" y="1722687"/>
            <a:chExt cx="676899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130691" y="1770669"/>
              <a:ext cx="67689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60" name="ตาราง 3">
            <a:extLst>
              <a:ext uri="{FF2B5EF4-FFF2-40B4-BE49-F238E27FC236}">
                <a16:creationId xmlns:a16="http://schemas.microsoft.com/office/drawing/2014/main" id="{04086C36-EC81-4243-887A-44B80A0F65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5795433"/>
              </p:ext>
            </p:extLst>
          </p:nvPr>
        </p:nvGraphicFramePr>
        <p:xfrm>
          <a:off x="8499518" y="3087353"/>
          <a:ext cx="114855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71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1975329609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2170689262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2971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261" name="กล่องข้อความ 260">
            <a:extLst>
              <a:ext uri="{FF2B5EF4-FFF2-40B4-BE49-F238E27FC236}">
                <a16:creationId xmlns:a16="http://schemas.microsoft.com/office/drawing/2014/main" id="{024B7C15-5F0E-4E71-A29A-EA6A1BA0B875}"/>
              </a:ext>
            </a:extLst>
          </p:cNvPr>
          <p:cNvSpPr txBox="1"/>
          <p:nvPr/>
        </p:nvSpPr>
        <p:spPr>
          <a:xfrm>
            <a:off x="9503428" y="3251207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A5BE42F2-258F-4060-B257-C579DD9CC778}"/>
              </a:ext>
            </a:extLst>
          </p:cNvPr>
          <p:cNvSpPr txBox="1"/>
          <p:nvPr/>
        </p:nvSpPr>
        <p:spPr>
          <a:xfrm>
            <a:off x="7775498" y="303823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E49C9548-CF36-4FEE-9F75-C3207EC013D4}"/>
              </a:ext>
            </a:extLst>
          </p:cNvPr>
          <p:cNvSpPr txBox="1"/>
          <p:nvPr/>
        </p:nvSpPr>
        <p:spPr>
          <a:xfrm>
            <a:off x="7818469" y="431712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731266E-A84A-4BC5-A344-42EB4661C8C3}"/>
              </a:ext>
            </a:extLst>
          </p:cNvPr>
          <p:cNvGrpSpPr/>
          <p:nvPr/>
        </p:nvGrpSpPr>
        <p:grpSpPr>
          <a:xfrm>
            <a:off x="8749569" y="3842222"/>
            <a:ext cx="864000" cy="451744"/>
            <a:chOff x="6755075" y="4085228"/>
            <a:chExt cx="3460691" cy="451744"/>
          </a:xfrm>
        </p:grpSpPr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463DA61F-F72D-47E5-9343-D307E9659733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8A2D269-8982-4278-8CFD-347672D716D1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267" name="ตัวเชื่อมต่อตรง 266">
                <a:extLst>
                  <a:ext uri="{FF2B5EF4-FFF2-40B4-BE49-F238E27FC236}">
                    <a16:creationId xmlns:a16="http://schemas.microsoft.com/office/drawing/2014/main" id="{A62A6245-6962-40F0-A834-89F6B89B9C2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8" name="ตัวเชื่อมต่อตรง 267">
                <a:extLst>
                  <a:ext uri="{FF2B5EF4-FFF2-40B4-BE49-F238E27FC236}">
                    <a16:creationId xmlns:a16="http://schemas.microsoft.com/office/drawing/2014/main" id="{EAAA1413-FB1F-4033-8EEF-723CDD05B8CE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69" name="กล่องข้อความ 268">
            <a:extLst>
              <a:ext uri="{FF2B5EF4-FFF2-40B4-BE49-F238E27FC236}">
                <a16:creationId xmlns:a16="http://schemas.microsoft.com/office/drawing/2014/main" id="{1C1B072F-8004-4C36-9EFF-BE5A88B793F2}"/>
              </a:ext>
            </a:extLst>
          </p:cNvPr>
          <p:cNvSpPr txBox="1"/>
          <p:nvPr/>
        </p:nvSpPr>
        <p:spPr>
          <a:xfrm>
            <a:off x="8602340" y="4302592"/>
            <a:ext cx="11300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๙,๕๓๘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553FF822-1C28-487C-87EB-288D1CACBC0F}"/>
              </a:ext>
            </a:extLst>
          </p:cNvPr>
          <p:cNvSpPr txBox="1"/>
          <p:nvPr/>
        </p:nvSpPr>
        <p:spPr>
          <a:xfrm>
            <a:off x="3677962" y="2949480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902A012-F433-4BBB-B476-75675600A157}"/>
              </a:ext>
            </a:extLst>
          </p:cNvPr>
          <p:cNvSpPr txBox="1"/>
          <p:nvPr/>
        </p:nvSpPr>
        <p:spPr>
          <a:xfrm>
            <a:off x="9162249" y="2930207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82A8018A-3BFE-499C-B83E-1B56FA1568D8}"/>
              </a:ext>
            </a:extLst>
          </p:cNvPr>
          <p:cNvSpPr txBox="1"/>
          <p:nvPr/>
        </p:nvSpPr>
        <p:spPr>
          <a:xfrm>
            <a:off x="8936261" y="2937369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C5BB7337-9F2B-4846-8099-76AE2B25FD45}"/>
              </a:ext>
            </a:extLst>
          </p:cNvPr>
          <p:cNvSpPr txBox="1"/>
          <p:nvPr/>
        </p:nvSpPr>
        <p:spPr>
          <a:xfrm>
            <a:off x="3437677" y="2961621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56087DB2-C63C-4AE7-8918-6C61FDAB0AF5}"/>
              </a:ext>
            </a:extLst>
          </p:cNvPr>
          <p:cNvSpPr txBox="1"/>
          <p:nvPr/>
        </p:nvSpPr>
        <p:spPr>
          <a:xfrm>
            <a:off x="3902141" y="2954870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77AE9249-6AD9-4907-9E29-DC4CE67EF15C}"/>
              </a:ext>
            </a:extLst>
          </p:cNvPr>
          <p:cNvSpPr txBox="1"/>
          <p:nvPr/>
        </p:nvSpPr>
        <p:spPr>
          <a:xfrm>
            <a:off x="8721886" y="2938725"/>
            <a:ext cx="31805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3167CC7-8A1D-413A-BE4C-A8269D307FE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DB5CB59D-C528-469A-A5AD-EC62E901535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E374B4E2-32BB-4875-AC4D-1FA7A7272F8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3F60890-B56F-4685-9964-51C61462367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F5A56A47-8640-4E43-ABC0-FADCB45075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0EA2DA06-FF6D-4082-8CB5-33CB0FEAE1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32B957E7-01B6-454C-8073-65094A7CA91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4F7EFE5D-C269-4BBC-A060-A2F22355EDF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C6AF22D8-1408-4977-A5E5-43941ADEB50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A36AB2BC-F468-499A-BF9A-0D7FBDE6C55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EA8DAD5C-0170-4D91-B7BE-42923B88C9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64FE6BE4-8E20-484D-B0A3-97EC27BEFA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6EB5DF39-DAF5-45CC-B7D5-D6D2E14CB6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57A34B30-2CA0-4657-948E-76FDAE33CEA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03C3AAD7-F812-4F37-973E-AAB4ED4C869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3947026B-5920-4659-9B14-A0FC9E13481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67906635-4031-4324-804D-04410EB496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74DC72F-8863-4150-A8BD-E79BAFE2C97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4B6FBF0F-C750-4759-9537-7E21CD2AFF1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0F964989-FD47-4DE6-A4F1-CFAFCBBE92C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16443498-2262-429D-9FA5-8B13192BD7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C38E70B-DD28-49D2-A904-3E1FEF1317F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CA1E62A-B788-46BA-AB38-5CE8770E2A1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AD41ECD-E105-4361-B726-90F25F2F738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31C5E94-A6C0-4082-8C8B-8D734229CAA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CE388F8-E780-4F17-8D73-286C3A0032A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E6B1C37-3852-4891-9C4F-11AFC5E2C13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8" name="รูปภาพ 127">
            <a:hlinkClick r:id="rId10" action="ppaction://hlinksldjump"/>
            <a:extLst>
              <a:ext uri="{FF2B5EF4-FFF2-40B4-BE49-F238E27FC236}">
                <a16:creationId xmlns:a16="http://schemas.microsoft.com/office/drawing/2014/main" id="{DDEDCBCD-699B-4CC2-B915-F6822E88421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029018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215" grpId="0"/>
      <p:bldP spid="261" grpId="0"/>
      <p:bldP spid="269" grpId="0"/>
      <p:bldP spid="73" grpId="0"/>
      <p:bldP spid="78" grpId="0"/>
      <p:bldP spid="77" grpId="0"/>
      <p:bldP spid="79" grpId="0"/>
      <p:bldP spid="80" grpId="0"/>
      <p:bldP spid="81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กลุ่ม 238">
            <a:extLst>
              <a:ext uri="{FF2B5EF4-FFF2-40B4-BE49-F238E27FC236}">
                <a16:creationId xmlns:a16="http://schemas.microsoft.com/office/drawing/2014/main" id="{5D161A5B-B9D1-440C-A89F-F6D46526E15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54E48EFE-7AC7-427F-AA18-759735F46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576EBEC2-A2F3-4C2B-823F-77F76BC30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59262847-4911-4031-B2B6-2786CAF2692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E10C5F81-E8FF-40BF-804D-23A64AFFD1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2BCB184-BBEF-453D-A4BD-07C5421367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FEE65D3-B5A6-49DD-AC24-BDD82AF7E84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97A5444-2845-41E4-9AF2-CA669ACBC9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1D88504E-FE90-49AA-AB92-66EBAC6C5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917B5403-40B2-4236-8C4A-B5FC23940A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43264077-88B9-467A-81A1-56A380DA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DAF29A94-A2CA-44FA-BDDA-06177ABDA1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0566288D-FA80-4CC5-B2DD-8D819BB08FB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1B725B8-82E3-4B84-96AB-FC96218FDA3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C7E009EE-5F68-4039-B860-3412467091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EB96F335-39EE-4F9A-9405-4FE3FCEC325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A4465942-5391-4CF6-852C-16CD5C557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33C26B57-78B5-4242-A10A-5BCC60773A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31D75B2-94CC-4EEE-976F-40826C5409C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91E5AF1-DB88-4AA8-A5B0-87DF8E5C84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4AC8B67F-A0F2-42D9-A3F8-865E990F3F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DBF58A2-3BCB-4A4D-8D4A-01FED486D0B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7FE2C41-AE86-4B81-9394-5F15D8FC66D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65164AF-282B-412B-AEDD-4B45C14403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9A6A1CC-BE94-4CB9-BB72-761517082BF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26B167A-B47E-4739-A582-72B2671DC8A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59D18D3-0336-45F7-935C-1C63878FD64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6" name="รูปภาพ 265">
            <a:hlinkClick r:id="rId10" action="ppaction://hlinksldjump"/>
            <a:extLst>
              <a:ext uri="{FF2B5EF4-FFF2-40B4-BE49-F238E27FC236}">
                <a16:creationId xmlns:a16="http://schemas.microsoft.com/office/drawing/2014/main" id="{FCA64164-0D2D-44B4-9A19-065DFF545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31" name="Rectangle: Rounded Corners 50833">
            <a:extLst>
              <a:ext uri="{FF2B5EF4-FFF2-40B4-BE49-F238E27FC236}">
                <a16:creationId xmlns:a16="http://schemas.microsoft.com/office/drawing/2014/main" id="{C47319A9-390D-4E0B-8A68-16D29A99057F}"/>
              </a:ext>
            </a:extLst>
          </p:cNvPr>
          <p:cNvSpPr/>
          <p:nvPr/>
        </p:nvSpPr>
        <p:spPr>
          <a:xfrm>
            <a:off x="1620982" y="1744771"/>
            <a:ext cx="1519818" cy="461010"/>
          </a:xfrm>
          <a:prstGeom prst="roundRect">
            <a:avLst>
              <a:gd name="adj" fmla="val 15132"/>
            </a:avLst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34" name="กล่องข้อความ 133">
            <a:extLst>
              <a:ext uri="{FF2B5EF4-FFF2-40B4-BE49-F238E27FC236}">
                <a16:creationId xmlns:a16="http://schemas.microsoft.com/office/drawing/2014/main" id="{D70DA474-3962-4403-83C0-6443D05271B3}"/>
              </a:ext>
            </a:extLst>
          </p:cNvPr>
          <p:cNvSpPr txBox="1"/>
          <p:nvPr/>
        </p:nvSpPr>
        <p:spPr>
          <a:xfrm>
            <a:off x="3430387" y="1744771"/>
            <a:ext cx="2916183" cy="16927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บัตรกิจกรรม 3 ชุด ได้แก่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ชุดที่ 1 สีเขียว ระดับง่าย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ชุดที่ 2 สีเหลือง ระดับปานกลาง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ชุดที่ 3 สีแดง ระดับยาก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36" name="Rectangle: Rounded Corners 50833">
            <a:extLst>
              <a:ext uri="{FF2B5EF4-FFF2-40B4-BE49-F238E27FC236}">
                <a16:creationId xmlns:a16="http://schemas.microsoft.com/office/drawing/2014/main" id="{32A4C279-338B-4B36-8AF0-B0034AB7B383}"/>
              </a:ext>
            </a:extLst>
          </p:cNvPr>
          <p:cNvSpPr/>
          <p:nvPr/>
        </p:nvSpPr>
        <p:spPr>
          <a:xfrm>
            <a:off x="1606934" y="3524817"/>
            <a:ext cx="1519818" cy="461010"/>
          </a:xfrm>
          <a:prstGeom prst="roundRect">
            <a:avLst>
              <a:gd name="adj" fmla="val 15132"/>
            </a:avLst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37" name="กล่องข้อความ 136">
            <a:extLst>
              <a:ext uri="{FF2B5EF4-FFF2-40B4-BE49-F238E27FC236}">
                <a16:creationId xmlns:a16="http://schemas.microsoft.com/office/drawing/2014/main" id="{E81AF928-054C-4993-BF55-9F01C581940F}"/>
              </a:ext>
            </a:extLst>
          </p:cNvPr>
          <p:cNvSpPr txBox="1"/>
          <p:nvPr/>
        </p:nvSpPr>
        <p:spPr>
          <a:xfrm>
            <a:off x="2115714" y="4131494"/>
            <a:ext cx="7839013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แจกบัตรกิจกรรมเติมตัวเลขที่หายไปจำนวน 3 ชุด ให้นักเรียนช่วยกันเติมตัวเลขที่หายไป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ตัวแทนกลุ่มออกมานำเสนอ ครูและนักเรียนร่วมกันตรวจสอบความถูกต้อง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กลุ่มใดเสร็จก่อนและถูกต้องเป็นผู้ชนะ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</a:p>
        </p:txBody>
      </p:sp>
      <p:sp>
        <p:nvSpPr>
          <p:cNvPr id="138" name="Google Shape;4259;p71">
            <a:extLst>
              <a:ext uri="{FF2B5EF4-FFF2-40B4-BE49-F238E27FC236}">
                <a16:creationId xmlns:a16="http://schemas.microsoft.com/office/drawing/2014/main" id="{4338EEAF-1FFB-4C7C-A699-33420BBD5E4B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ตัวเลขใดหายไป</a:t>
            </a:r>
          </a:p>
        </p:txBody>
      </p:sp>
      <p:grpSp>
        <p:nvGrpSpPr>
          <p:cNvPr id="140" name="Google Shape;3186;p51">
            <a:extLst>
              <a:ext uri="{FF2B5EF4-FFF2-40B4-BE49-F238E27FC236}">
                <a16:creationId xmlns:a16="http://schemas.microsoft.com/office/drawing/2014/main" id="{CEDFB254-8832-4819-9D0A-76806E25FD38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147" name="Google Shape;3187;p51">
              <a:extLst>
                <a:ext uri="{FF2B5EF4-FFF2-40B4-BE49-F238E27FC236}">
                  <a16:creationId xmlns:a16="http://schemas.microsoft.com/office/drawing/2014/main" id="{E797B4BC-CE0C-480D-8746-64E8D12FD17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48" name="Google Shape;3188;p51">
              <a:extLst>
                <a:ext uri="{FF2B5EF4-FFF2-40B4-BE49-F238E27FC236}">
                  <a16:creationId xmlns:a16="http://schemas.microsoft.com/office/drawing/2014/main" id="{895B9B50-7000-485D-9383-25184B4174D3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0" name="Google Shape;3189;p51">
              <a:extLst>
                <a:ext uri="{FF2B5EF4-FFF2-40B4-BE49-F238E27FC236}">
                  <a16:creationId xmlns:a16="http://schemas.microsoft.com/office/drawing/2014/main" id="{666512AB-5B10-4E47-ACBB-0D5DBAD8205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7" name="Google Shape;3190;p51">
              <a:extLst>
                <a:ext uri="{FF2B5EF4-FFF2-40B4-BE49-F238E27FC236}">
                  <a16:creationId xmlns:a16="http://schemas.microsoft.com/office/drawing/2014/main" id="{B173AC20-BAAC-44A9-AE9C-87EE10E67AA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8" name="Google Shape;3191;p51">
              <a:extLst>
                <a:ext uri="{FF2B5EF4-FFF2-40B4-BE49-F238E27FC236}">
                  <a16:creationId xmlns:a16="http://schemas.microsoft.com/office/drawing/2014/main" id="{D9FC001C-332E-471E-8A00-21DC0E7715E9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9" name="Google Shape;3192;p51">
              <a:extLst>
                <a:ext uri="{FF2B5EF4-FFF2-40B4-BE49-F238E27FC236}">
                  <a16:creationId xmlns:a16="http://schemas.microsoft.com/office/drawing/2014/main" id="{C7CD5B7F-330C-4A26-826D-24A1C7E49E1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60" name="Google Shape;3193;p51">
              <a:extLst>
                <a:ext uri="{FF2B5EF4-FFF2-40B4-BE49-F238E27FC236}">
                  <a16:creationId xmlns:a16="http://schemas.microsoft.com/office/drawing/2014/main" id="{F0D76779-A9F3-4CF9-80A4-56970CC131E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61" name="Google Shape;8099;p68">
            <a:extLst>
              <a:ext uri="{FF2B5EF4-FFF2-40B4-BE49-F238E27FC236}">
                <a16:creationId xmlns:a16="http://schemas.microsoft.com/office/drawing/2014/main" id="{F02F8FD4-6010-44ED-84E7-9EDDF1B877C5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D939021-6FEC-4EF7-AD95-1578043DDC2F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163" name="Google Shape;698;p49">
              <a:extLst>
                <a:ext uri="{FF2B5EF4-FFF2-40B4-BE49-F238E27FC236}">
                  <a16:creationId xmlns:a16="http://schemas.microsoft.com/office/drawing/2014/main" id="{FE3962E1-7722-43BB-BA33-07C80992F92B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701;p49">
              <a:extLst>
                <a:ext uri="{FF2B5EF4-FFF2-40B4-BE49-F238E27FC236}">
                  <a16:creationId xmlns:a16="http://schemas.microsoft.com/office/drawing/2014/main" id="{17CF56CB-A9D5-486B-9510-CABE90CE5986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เตรียมความพร้อม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909598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กลุ่ม 238">
            <a:extLst>
              <a:ext uri="{FF2B5EF4-FFF2-40B4-BE49-F238E27FC236}">
                <a16:creationId xmlns:a16="http://schemas.microsoft.com/office/drawing/2014/main" id="{5D161A5B-B9D1-440C-A89F-F6D46526E15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54E48EFE-7AC7-427F-AA18-759735F46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576EBEC2-A2F3-4C2B-823F-77F76BC30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59262847-4911-4031-B2B6-2786CAF2692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E10C5F81-E8FF-40BF-804D-23A64AFFD1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2BCB184-BBEF-453D-A4BD-07C5421367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FEE65D3-B5A6-49DD-AC24-BDD82AF7E84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97A5444-2845-41E4-9AF2-CA669ACBC9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1D88504E-FE90-49AA-AB92-66EBAC6C5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917B5403-40B2-4236-8C4A-B5FC23940A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43264077-88B9-467A-81A1-56A380DA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DAF29A94-A2CA-44FA-BDDA-06177ABDA1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0566288D-FA80-4CC5-B2DD-8D819BB08FB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1B725B8-82E3-4B84-96AB-FC96218FDA3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C7E009EE-5F68-4039-B860-3412467091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EB96F335-39EE-4F9A-9405-4FE3FCEC325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A4465942-5391-4CF6-852C-16CD5C557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33C26B57-78B5-4242-A10A-5BCC60773A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31D75B2-94CC-4EEE-976F-40826C5409C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91E5AF1-DB88-4AA8-A5B0-87DF8E5C84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4AC8B67F-A0F2-42D9-A3F8-865E990F3F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DBF58A2-3BCB-4A4D-8D4A-01FED486D0B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7FE2C41-AE86-4B81-9394-5F15D8FC66D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65164AF-282B-412B-AEDD-4B45C14403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9A6A1CC-BE94-4CB9-BB72-761517082BF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26B167A-B47E-4739-A582-72B2671DC8A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59D18D3-0336-45F7-935C-1C63878FD64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6" name="รูปภาพ 265">
            <a:hlinkClick r:id="rId10" action="ppaction://hlinksldjump"/>
            <a:extLst>
              <a:ext uri="{FF2B5EF4-FFF2-40B4-BE49-F238E27FC236}">
                <a16:creationId xmlns:a16="http://schemas.microsoft.com/office/drawing/2014/main" id="{FCA64164-0D2D-44B4-9A19-065DFF545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34604A62-3479-42FF-871F-6C1BB54AF733}"/>
              </a:ext>
            </a:extLst>
          </p:cNvPr>
          <p:cNvSpPr txBox="1"/>
          <p:nvPr/>
        </p:nvSpPr>
        <p:spPr>
          <a:xfrm>
            <a:off x="4857291" y="509429"/>
            <a:ext cx="18646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ตัวอย่างบัตรกิจกรรม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E4990974-9388-4D90-B8B0-4AE0C5A8058C}"/>
              </a:ext>
            </a:extLst>
          </p:cNvPr>
          <p:cNvSpPr txBox="1"/>
          <p:nvPr/>
        </p:nvSpPr>
        <p:spPr>
          <a:xfrm>
            <a:off x="2501169" y="959008"/>
            <a:ext cx="7585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ชุดที่ 1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F7A9900D-A54A-481B-9277-3BD466D51B6F}"/>
              </a:ext>
            </a:extLst>
          </p:cNvPr>
          <p:cNvSpPr txBox="1"/>
          <p:nvPr/>
        </p:nvSpPr>
        <p:spPr>
          <a:xfrm>
            <a:off x="5337459" y="959008"/>
            <a:ext cx="81785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ชุดที่ 2</a:t>
            </a: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4401AAF8-648F-46EF-8981-E1F98216EC95}"/>
              </a:ext>
            </a:extLst>
          </p:cNvPr>
          <p:cNvSpPr txBox="1"/>
          <p:nvPr/>
        </p:nvSpPr>
        <p:spPr>
          <a:xfrm>
            <a:off x="8118631" y="953331"/>
            <a:ext cx="81304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ชุดที่ 3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4D615781-86E6-4B5B-B059-733256E67AE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81223" y="1431928"/>
            <a:ext cx="8467449" cy="4493817"/>
          </a:xfrm>
          <a:prstGeom prst="rect">
            <a:avLst/>
          </a:prstGeom>
        </p:spPr>
      </p:pic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963AAD35-24A1-430B-8B5A-A4D498FE4E70}"/>
              </a:ext>
            </a:extLst>
          </p:cNvPr>
          <p:cNvSpPr txBox="1"/>
          <p:nvPr/>
        </p:nvSpPr>
        <p:spPr>
          <a:xfrm>
            <a:off x="1788411" y="5848415"/>
            <a:ext cx="412164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*บางข้อมีหลายคำตอบให้เลือกตอบเพียงคำตอบเดียว</a:t>
            </a: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27739A20-A756-4E73-A730-74A6D3ECD116}"/>
              </a:ext>
            </a:extLst>
          </p:cNvPr>
          <p:cNvGrpSpPr/>
          <p:nvPr/>
        </p:nvGrpSpPr>
        <p:grpSpPr>
          <a:xfrm>
            <a:off x="2238220" y="1648901"/>
            <a:ext cx="1725649" cy="1692400"/>
            <a:chOff x="2238220" y="1648901"/>
            <a:chExt cx="1725649" cy="1692400"/>
          </a:xfrm>
        </p:grpSpPr>
        <p:sp>
          <p:nvSpPr>
            <p:cNvPr id="6" name="กล่องข้อความ 5">
              <a:extLst>
                <a:ext uri="{FF2B5EF4-FFF2-40B4-BE49-F238E27FC236}">
                  <a16:creationId xmlns:a16="http://schemas.microsoft.com/office/drawing/2014/main" id="{584D5124-08EF-44D5-9E68-A8C40A4F6A07}"/>
                </a:ext>
              </a:extLst>
            </p:cNvPr>
            <p:cNvSpPr txBox="1"/>
            <p:nvPr/>
          </p:nvSpPr>
          <p:spPr>
            <a:xfrm>
              <a:off x="2712765" y="1650674"/>
              <a:ext cx="3353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</a:p>
          </p:txBody>
        </p:sp>
        <p:sp>
          <p:nvSpPr>
            <p:cNvPr id="95" name="กล่องข้อความ 94">
              <a:extLst>
                <a:ext uri="{FF2B5EF4-FFF2-40B4-BE49-F238E27FC236}">
                  <a16:creationId xmlns:a16="http://schemas.microsoft.com/office/drawing/2014/main" id="{ECD406E6-21B1-4FAA-A119-80AA9DCDA99C}"/>
                </a:ext>
              </a:extLst>
            </p:cNvPr>
            <p:cNvSpPr txBox="1"/>
            <p:nvPr/>
          </p:nvSpPr>
          <p:spPr>
            <a:xfrm>
              <a:off x="3633329" y="1648901"/>
              <a:ext cx="33054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</a:p>
          </p:txBody>
        </p:sp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BDF22841-1CE3-4A3E-9DA7-D7A041F80EE7}"/>
                </a:ext>
              </a:extLst>
            </p:cNvPr>
            <p:cNvSpPr txBox="1"/>
            <p:nvPr/>
          </p:nvSpPr>
          <p:spPr>
            <a:xfrm>
              <a:off x="2238220" y="2879636"/>
              <a:ext cx="3353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</a:p>
          </p:txBody>
        </p:sp>
        <p:sp>
          <p:nvSpPr>
            <p:cNvPr id="97" name="กล่องข้อความ 96">
              <a:extLst>
                <a:ext uri="{FF2B5EF4-FFF2-40B4-BE49-F238E27FC236}">
                  <a16:creationId xmlns:a16="http://schemas.microsoft.com/office/drawing/2014/main" id="{B7992BDC-A58F-4F55-991B-46E5BACC5803}"/>
                </a:ext>
              </a:extLst>
            </p:cNvPr>
            <p:cNvSpPr txBox="1"/>
            <p:nvPr/>
          </p:nvSpPr>
          <p:spPr>
            <a:xfrm>
              <a:off x="3192357" y="2879635"/>
              <a:ext cx="3273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6</a:t>
              </a: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53537B22-053A-4678-AF26-F96AC5D5C9B9}"/>
              </a:ext>
            </a:extLst>
          </p:cNvPr>
          <p:cNvGrpSpPr/>
          <p:nvPr/>
        </p:nvGrpSpPr>
        <p:grpSpPr>
          <a:xfrm>
            <a:off x="5081374" y="1648900"/>
            <a:ext cx="1670377" cy="1692399"/>
            <a:chOff x="2712765" y="1648901"/>
            <a:chExt cx="1670377" cy="1692399"/>
          </a:xfrm>
        </p:grpSpPr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AA34E389-0D2F-48BB-9CC6-1BD5C6CFDED0}"/>
                </a:ext>
              </a:extLst>
            </p:cNvPr>
            <p:cNvSpPr txBox="1"/>
            <p:nvPr/>
          </p:nvSpPr>
          <p:spPr>
            <a:xfrm>
              <a:off x="2712765" y="1650674"/>
              <a:ext cx="3241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</a:p>
          </p:txBody>
        </p:sp>
        <p:sp>
          <p:nvSpPr>
            <p:cNvPr id="100" name="กล่องข้อความ 99">
              <a:extLst>
                <a:ext uri="{FF2B5EF4-FFF2-40B4-BE49-F238E27FC236}">
                  <a16:creationId xmlns:a16="http://schemas.microsoft.com/office/drawing/2014/main" id="{04CE5274-3D30-4CAD-A46E-B2953EBF5F04}"/>
                </a:ext>
              </a:extLst>
            </p:cNvPr>
            <p:cNvSpPr txBox="1"/>
            <p:nvPr/>
          </p:nvSpPr>
          <p:spPr>
            <a:xfrm>
              <a:off x="3185273" y="1648901"/>
              <a:ext cx="32092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</a:p>
          </p:txBody>
        </p:sp>
        <p:sp>
          <p:nvSpPr>
            <p:cNvPr id="101" name="กล่องข้อความ 100">
              <a:extLst>
                <a:ext uri="{FF2B5EF4-FFF2-40B4-BE49-F238E27FC236}">
                  <a16:creationId xmlns:a16="http://schemas.microsoft.com/office/drawing/2014/main" id="{37EB4342-AEFE-4BFE-A2D2-2077329B9ED6}"/>
                </a:ext>
              </a:extLst>
            </p:cNvPr>
            <p:cNvSpPr txBox="1"/>
            <p:nvPr/>
          </p:nvSpPr>
          <p:spPr>
            <a:xfrm>
              <a:off x="4113516" y="1658044"/>
              <a:ext cx="26962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</a:p>
          </p:txBody>
        </p:sp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DCECC253-A7CE-4352-8006-F94FC6180335}"/>
                </a:ext>
              </a:extLst>
            </p:cNvPr>
            <p:cNvSpPr txBox="1"/>
            <p:nvPr/>
          </p:nvSpPr>
          <p:spPr>
            <a:xfrm>
              <a:off x="3640413" y="2879635"/>
              <a:ext cx="3273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</a:p>
          </p:txBody>
        </p: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16436915-CB8A-439A-A228-397ED51B99DC}"/>
              </a:ext>
            </a:extLst>
          </p:cNvPr>
          <p:cNvGrpSpPr/>
          <p:nvPr/>
        </p:nvGrpSpPr>
        <p:grpSpPr>
          <a:xfrm>
            <a:off x="7903714" y="1651716"/>
            <a:ext cx="1720211" cy="1702672"/>
            <a:chOff x="2261488" y="1648901"/>
            <a:chExt cx="1720211" cy="1702672"/>
          </a:xfrm>
        </p:grpSpPr>
        <p:sp>
          <p:nvSpPr>
            <p:cNvPr id="104" name="กล่องข้อความ 103">
              <a:extLst>
                <a:ext uri="{FF2B5EF4-FFF2-40B4-BE49-F238E27FC236}">
                  <a16:creationId xmlns:a16="http://schemas.microsoft.com/office/drawing/2014/main" id="{3C74DAB5-133A-40EF-88C7-3D179C2B7D50}"/>
                </a:ext>
              </a:extLst>
            </p:cNvPr>
            <p:cNvSpPr txBox="1"/>
            <p:nvPr/>
          </p:nvSpPr>
          <p:spPr>
            <a:xfrm>
              <a:off x="2261488" y="2876818"/>
              <a:ext cx="32092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</a:p>
          </p:txBody>
        </p:sp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0B59693D-175A-4356-A9A9-1C80F1A49518}"/>
                </a:ext>
              </a:extLst>
            </p:cNvPr>
            <p:cNvSpPr txBox="1"/>
            <p:nvPr/>
          </p:nvSpPr>
          <p:spPr>
            <a:xfrm>
              <a:off x="3185273" y="1648901"/>
              <a:ext cx="32092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</a:p>
          </p:txBody>
        </p:sp>
        <p:sp>
          <p:nvSpPr>
            <p:cNvPr id="106" name="กล่องข้อความ 105">
              <a:extLst>
                <a:ext uri="{FF2B5EF4-FFF2-40B4-BE49-F238E27FC236}">
                  <a16:creationId xmlns:a16="http://schemas.microsoft.com/office/drawing/2014/main" id="{2B73B785-572E-4475-A1BD-9BD75C5D7E80}"/>
                </a:ext>
              </a:extLst>
            </p:cNvPr>
            <p:cNvSpPr txBox="1"/>
            <p:nvPr/>
          </p:nvSpPr>
          <p:spPr>
            <a:xfrm>
              <a:off x="2748113" y="2889908"/>
              <a:ext cx="3273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6</a:t>
              </a:r>
            </a:p>
          </p:txBody>
        </p:sp>
        <p:sp>
          <p:nvSpPr>
            <p:cNvPr id="107" name="กล่องข้อความ 106">
              <a:extLst>
                <a:ext uri="{FF2B5EF4-FFF2-40B4-BE49-F238E27FC236}">
                  <a16:creationId xmlns:a16="http://schemas.microsoft.com/office/drawing/2014/main" id="{E898B55A-69F5-467B-8D25-F818E59C84B6}"/>
                </a:ext>
              </a:extLst>
            </p:cNvPr>
            <p:cNvSpPr txBox="1"/>
            <p:nvPr/>
          </p:nvSpPr>
          <p:spPr>
            <a:xfrm>
              <a:off x="3649557" y="2879635"/>
              <a:ext cx="33214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</a:t>
              </a:r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5A6AA0D6-34B8-4E66-B250-9A02212C4540}"/>
              </a:ext>
            </a:extLst>
          </p:cNvPr>
          <p:cNvGrpSpPr/>
          <p:nvPr/>
        </p:nvGrpSpPr>
        <p:grpSpPr>
          <a:xfrm>
            <a:off x="2258673" y="3881873"/>
            <a:ext cx="1701060" cy="1691445"/>
            <a:chOff x="2720681" y="1641840"/>
            <a:chExt cx="1701060" cy="1691445"/>
          </a:xfrm>
        </p:grpSpPr>
        <p:sp>
          <p:nvSpPr>
            <p:cNvPr id="109" name="กล่องข้อความ 108">
              <a:extLst>
                <a:ext uri="{FF2B5EF4-FFF2-40B4-BE49-F238E27FC236}">
                  <a16:creationId xmlns:a16="http://schemas.microsoft.com/office/drawing/2014/main" id="{85211D2E-95F2-452B-B087-E4B1737E1495}"/>
                </a:ext>
              </a:extLst>
            </p:cNvPr>
            <p:cNvSpPr txBox="1"/>
            <p:nvPr/>
          </p:nvSpPr>
          <p:spPr>
            <a:xfrm>
              <a:off x="3662292" y="1641840"/>
              <a:ext cx="3273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0</a:t>
              </a:r>
            </a:p>
          </p:txBody>
        </p:sp>
        <p:sp>
          <p:nvSpPr>
            <p:cNvPr id="110" name="กล่องข้อความ 109">
              <a:extLst>
                <a:ext uri="{FF2B5EF4-FFF2-40B4-BE49-F238E27FC236}">
                  <a16:creationId xmlns:a16="http://schemas.microsoft.com/office/drawing/2014/main" id="{6968A033-8DFA-41A9-8C98-49373E3846D0}"/>
                </a:ext>
              </a:extLst>
            </p:cNvPr>
            <p:cNvSpPr txBox="1"/>
            <p:nvPr/>
          </p:nvSpPr>
          <p:spPr>
            <a:xfrm>
              <a:off x="3185273" y="1648901"/>
              <a:ext cx="26962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</a:p>
          </p:txBody>
        </p:sp>
        <p:sp>
          <p:nvSpPr>
            <p:cNvPr id="111" name="กล่องข้อความ 110">
              <a:extLst>
                <a:ext uri="{FF2B5EF4-FFF2-40B4-BE49-F238E27FC236}">
                  <a16:creationId xmlns:a16="http://schemas.microsoft.com/office/drawing/2014/main" id="{D6AF8A72-42BD-4993-A9FD-95656B735A6C}"/>
                </a:ext>
              </a:extLst>
            </p:cNvPr>
            <p:cNvSpPr txBox="1"/>
            <p:nvPr/>
          </p:nvSpPr>
          <p:spPr>
            <a:xfrm>
              <a:off x="2720681" y="2871620"/>
              <a:ext cx="3273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6</a:t>
              </a:r>
            </a:p>
          </p:txBody>
        </p:sp>
        <p:sp>
          <p:nvSpPr>
            <p:cNvPr id="112" name="กล่องข้อความ 111">
              <a:extLst>
                <a:ext uri="{FF2B5EF4-FFF2-40B4-BE49-F238E27FC236}">
                  <a16:creationId xmlns:a16="http://schemas.microsoft.com/office/drawing/2014/main" id="{E5B31DA5-0574-4269-B921-B5ADA532E37A}"/>
                </a:ext>
              </a:extLst>
            </p:cNvPr>
            <p:cNvSpPr txBox="1"/>
            <p:nvPr/>
          </p:nvSpPr>
          <p:spPr>
            <a:xfrm>
              <a:off x="4097613" y="2870491"/>
              <a:ext cx="3241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</a:t>
              </a:r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4E937930-6286-451D-9448-926F65196B18}"/>
              </a:ext>
            </a:extLst>
          </p:cNvPr>
          <p:cNvGrpSpPr/>
          <p:nvPr/>
        </p:nvGrpSpPr>
        <p:grpSpPr>
          <a:xfrm>
            <a:off x="4632157" y="3886851"/>
            <a:ext cx="2154783" cy="1684384"/>
            <a:chOff x="2738969" y="1639757"/>
            <a:chExt cx="2154783" cy="1684384"/>
          </a:xfrm>
        </p:grpSpPr>
        <p:sp>
          <p:nvSpPr>
            <p:cNvPr id="114" name="กล่องข้อความ 113">
              <a:extLst>
                <a:ext uri="{FF2B5EF4-FFF2-40B4-BE49-F238E27FC236}">
                  <a16:creationId xmlns:a16="http://schemas.microsoft.com/office/drawing/2014/main" id="{8E37D070-F816-40BE-A697-63144F2209D9}"/>
                </a:ext>
              </a:extLst>
            </p:cNvPr>
            <p:cNvSpPr txBox="1"/>
            <p:nvPr/>
          </p:nvSpPr>
          <p:spPr>
            <a:xfrm>
              <a:off x="4558404" y="1641840"/>
              <a:ext cx="3353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</a:t>
              </a:r>
            </a:p>
          </p:txBody>
        </p:sp>
        <p:sp>
          <p:nvSpPr>
            <p:cNvPr id="115" name="กล่องข้อความ 114">
              <a:extLst>
                <a:ext uri="{FF2B5EF4-FFF2-40B4-BE49-F238E27FC236}">
                  <a16:creationId xmlns:a16="http://schemas.microsoft.com/office/drawing/2014/main" id="{8D4A5A48-3719-4277-8B63-67B367B002A7}"/>
                </a:ext>
              </a:extLst>
            </p:cNvPr>
            <p:cNvSpPr txBox="1"/>
            <p:nvPr/>
          </p:nvSpPr>
          <p:spPr>
            <a:xfrm>
              <a:off x="4099673" y="1639757"/>
              <a:ext cx="3241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</a:p>
          </p:txBody>
        </p:sp>
        <p:sp>
          <p:nvSpPr>
            <p:cNvPr id="116" name="กล่องข้อความ 115">
              <a:extLst>
                <a:ext uri="{FF2B5EF4-FFF2-40B4-BE49-F238E27FC236}">
                  <a16:creationId xmlns:a16="http://schemas.microsoft.com/office/drawing/2014/main" id="{E77D9335-3496-40CA-AC90-945C6FEEF8EB}"/>
                </a:ext>
              </a:extLst>
            </p:cNvPr>
            <p:cNvSpPr txBox="1"/>
            <p:nvPr/>
          </p:nvSpPr>
          <p:spPr>
            <a:xfrm>
              <a:off x="2738969" y="2862476"/>
              <a:ext cx="26962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</a:t>
              </a:r>
            </a:p>
          </p:txBody>
        </p:sp>
        <p:sp>
          <p:nvSpPr>
            <p:cNvPr id="117" name="กล่องข้อความ 116">
              <a:extLst>
                <a:ext uri="{FF2B5EF4-FFF2-40B4-BE49-F238E27FC236}">
                  <a16:creationId xmlns:a16="http://schemas.microsoft.com/office/drawing/2014/main" id="{8669262B-C8BB-4E8B-A7AF-736F8003FE1A}"/>
                </a:ext>
              </a:extLst>
            </p:cNvPr>
            <p:cNvSpPr txBox="1"/>
            <p:nvPr/>
          </p:nvSpPr>
          <p:spPr>
            <a:xfrm>
              <a:off x="3649557" y="2861347"/>
              <a:ext cx="3273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6</a:t>
              </a:r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F597121D-530A-43BF-A6EE-49BB99941C04}"/>
              </a:ext>
            </a:extLst>
          </p:cNvPr>
          <p:cNvGrpSpPr/>
          <p:nvPr/>
        </p:nvGrpSpPr>
        <p:grpSpPr>
          <a:xfrm>
            <a:off x="7908951" y="3881873"/>
            <a:ext cx="1703197" cy="1691445"/>
            <a:chOff x="3230993" y="1614408"/>
            <a:chExt cx="1703197" cy="1691445"/>
          </a:xfrm>
        </p:grpSpPr>
        <p:sp>
          <p:nvSpPr>
            <p:cNvPr id="119" name="กล่องข้อความ 118">
              <a:extLst>
                <a:ext uri="{FF2B5EF4-FFF2-40B4-BE49-F238E27FC236}">
                  <a16:creationId xmlns:a16="http://schemas.microsoft.com/office/drawing/2014/main" id="{EF2AC459-64F8-42FA-8D5C-23399AAC755B}"/>
                </a:ext>
              </a:extLst>
            </p:cNvPr>
            <p:cNvSpPr txBox="1"/>
            <p:nvPr/>
          </p:nvSpPr>
          <p:spPr>
            <a:xfrm>
              <a:off x="4613268" y="1614408"/>
              <a:ext cx="32092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</a:p>
          </p:txBody>
        </p:sp>
        <p:sp>
          <p:nvSpPr>
            <p:cNvPr id="120" name="กล่องข้อความ 119">
              <a:extLst>
                <a:ext uri="{FF2B5EF4-FFF2-40B4-BE49-F238E27FC236}">
                  <a16:creationId xmlns:a16="http://schemas.microsoft.com/office/drawing/2014/main" id="{F7250BC2-AF4A-4C7C-8D4F-D242A0B1CBF2}"/>
                </a:ext>
              </a:extLst>
            </p:cNvPr>
            <p:cNvSpPr txBox="1"/>
            <p:nvPr/>
          </p:nvSpPr>
          <p:spPr>
            <a:xfrm>
              <a:off x="3230993" y="1621469"/>
              <a:ext cx="32412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</a:t>
              </a:r>
            </a:p>
          </p:txBody>
        </p:sp>
        <p:sp>
          <p:nvSpPr>
            <p:cNvPr id="121" name="กล่องข้อความ 120">
              <a:extLst>
                <a:ext uri="{FF2B5EF4-FFF2-40B4-BE49-F238E27FC236}">
                  <a16:creationId xmlns:a16="http://schemas.microsoft.com/office/drawing/2014/main" id="{CF224E6E-59C8-46D4-8187-CDAEC757C93E}"/>
                </a:ext>
              </a:extLst>
            </p:cNvPr>
            <p:cNvSpPr txBox="1"/>
            <p:nvPr/>
          </p:nvSpPr>
          <p:spPr>
            <a:xfrm>
              <a:off x="3699089" y="2844188"/>
              <a:ext cx="32092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</a:t>
              </a:r>
            </a:p>
          </p:txBody>
        </p:sp>
        <p:sp>
          <p:nvSpPr>
            <p:cNvPr id="122" name="กล่องข้อความ 121">
              <a:extLst>
                <a:ext uri="{FF2B5EF4-FFF2-40B4-BE49-F238E27FC236}">
                  <a16:creationId xmlns:a16="http://schemas.microsoft.com/office/drawing/2014/main" id="{AF7052CB-6D3E-434F-8AF5-1042C3F13A7B}"/>
                </a:ext>
              </a:extLst>
            </p:cNvPr>
            <p:cNvSpPr txBox="1"/>
            <p:nvPr/>
          </p:nvSpPr>
          <p:spPr>
            <a:xfrm>
              <a:off x="4134189" y="2843059"/>
              <a:ext cx="33214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743284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194017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6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1,851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723477" y="1786857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44" name="Google Shape;580;p28">
            <a:extLst>
              <a:ext uri="{FF2B5EF4-FFF2-40B4-BE49-F238E27FC236}">
                <a16:creationId xmlns:a16="http://schemas.microsoft.com/office/drawing/2014/main" id="{4D0AE5EC-23CE-4489-B060-212A166B1A81}"/>
              </a:ext>
            </a:extLst>
          </p:cNvPr>
          <p:cNvGrpSpPr/>
          <p:nvPr/>
        </p:nvGrpSpPr>
        <p:grpSpPr>
          <a:xfrm>
            <a:off x="6476024" y="5418684"/>
            <a:ext cx="1094196" cy="763599"/>
            <a:chOff x="2497400" y="238075"/>
            <a:chExt cx="235075" cy="164050"/>
          </a:xfrm>
        </p:grpSpPr>
        <p:sp>
          <p:nvSpPr>
            <p:cNvPr id="245" name="Google Shape;581;p28">
              <a:extLst>
                <a:ext uri="{FF2B5EF4-FFF2-40B4-BE49-F238E27FC236}">
                  <a16:creationId xmlns:a16="http://schemas.microsoft.com/office/drawing/2014/main" id="{DA205C76-F520-41BC-B56A-4A3DC7773B87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582;p28">
              <a:extLst>
                <a:ext uri="{FF2B5EF4-FFF2-40B4-BE49-F238E27FC236}">
                  <a16:creationId xmlns:a16="http://schemas.microsoft.com/office/drawing/2014/main" id="{A6929AF7-E18B-49D5-8726-D7E63E94096B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583;p28">
              <a:extLst>
                <a:ext uri="{FF2B5EF4-FFF2-40B4-BE49-F238E27FC236}">
                  <a16:creationId xmlns:a16="http://schemas.microsoft.com/office/drawing/2014/main" id="{DBCCE6BB-632F-4F25-ACD7-3347F69DF915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584;p28">
              <a:extLst>
                <a:ext uri="{FF2B5EF4-FFF2-40B4-BE49-F238E27FC236}">
                  <a16:creationId xmlns:a16="http://schemas.microsoft.com/office/drawing/2014/main" id="{5466067A-74F1-4A4B-BE93-C08A50593CED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585;p28">
              <a:extLst>
                <a:ext uri="{FF2B5EF4-FFF2-40B4-BE49-F238E27FC236}">
                  <a16:creationId xmlns:a16="http://schemas.microsoft.com/office/drawing/2014/main" id="{87058E3B-0AE5-4C9A-A770-18C6ADA29C32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0" name="Google Shape;586;p28">
            <a:extLst>
              <a:ext uri="{FF2B5EF4-FFF2-40B4-BE49-F238E27FC236}">
                <a16:creationId xmlns:a16="http://schemas.microsoft.com/office/drawing/2014/main" id="{39F06C7A-916C-4657-B397-EE6624ED0721}"/>
              </a:ext>
            </a:extLst>
          </p:cNvPr>
          <p:cNvSpPr/>
          <p:nvPr/>
        </p:nvSpPr>
        <p:spPr>
          <a:xfrm rot="3372734">
            <a:off x="3907285" y="2589742"/>
            <a:ext cx="4377433" cy="2348267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28575" cap="flat" cmpd="sng">
            <a:solidFill>
              <a:srgbClr val="74B6B2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11BFE8A3-FF2E-4426-9785-5C9594882D33}"/>
              </a:ext>
            </a:extLst>
          </p:cNvPr>
          <p:cNvGrpSpPr/>
          <p:nvPr/>
        </p:nvGrpSpPr>
        <p:grpSpPr>
          <a:xfrm>
            <a:off x="7612559" y="1719510"/>
            <a:ext cx="2012933" cy="653239"/>
            <a:chOff x="2892613" y="1707208"/>
            <a:chExt cx="2234432" cy="639366"/>
          </a:xfrm>
        </p:grpSpPr>
        <p:grpSp>
          <p:nvGrpSpPr>
            <p:cNvPr id="253" name="กลุ่ม 252">
              <a:extLst>
                <a:ext uri="{FF2B5EF4-FFF2-40B4-BE49-F238E27FC236}">
                  <a16:creationId xmlns:a16="http://schemas.microsoft.com/office/drawing/2014/main" id="{6C15E352-1DFE-4F73-9DAE-F702BC1A6A1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55" name="Google Shape;4035;p55">
                <a:extLst>
                  <a:ext uri="{FF2B5EF4-FFF2-40B4-BE49-F238E27FC236}">
                    <a16:creationId xmlns:a16="http://schemas.microsoft.com/office/drawing/2014/main" id="{CCFC75A5-4A32-4E56-86C1-0617EC95795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6" name="Google Shape;4036;p55">
                <a:extLst>
                  <a:ext uri="{FF2B5EF4-FFF2-40B4-BE49-F238E27FC236}">
                    <a16:creationId xmlns:a16="http://schemas.microsoft.com/office/drawing/2014/main" id="{90D97582-9A06-4612-8B10-A97823B3B228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4" name="กล่องข้อความ 253">
              <a:extLst>
                <a:ext uri="{FF2B5EF4-FFF2-40B4-BE49-F238E27FC236}">
                  <a16:creationId xmlns:a16="http://schemas.microsoft.com/office/drawing/2014/main" id="{B07EA6B6-E10F-49B0-958E-677384656306}"/>
                </a:ext>
              </a:extLst>
            </p:cNvPr>
            <p:cNvSpPr txBox="1"/>
            <p:nvPr/>
          </p:nvSpPr>
          <p:spPr>
            <a:xfrm>
              <a:off x="2914102" y="1822966"/>
              <a:ext cx="2212943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2,415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E5B4EB4B-95E7-4F3E-BA69-3508A859C905}"/>
              </a:ext>
            </a:extLst>
          </p:cNvPr>
          <p:cNvGrpSpPr/>
          <p:nvPr/>
        </p:nvGrpSpPr>
        <p:grpSpPr>
          <a:xfrm>
            <a:off x="6990059" y="1789767"/>
            <a:ext cx="468000" cy="468000"/>
            <a:chOff x="1239484" y="1722687"/>
            <a:chExt cx="468000" cy="468000"/>
          </a:xfrm>
        </p:grpSpPr>
        <p:sp>
          <p:nvSpPr>
            <p:cNvPr id="258" name="Google Shape;523;p27">
              <a:extLst>
                <a:ext uri="{FF2B5EF4-FFF2-40B4-BE49-F238E27FC236}">
                  <a16:creationId xmlns:a16="http://schemas.microsoft.com/office/drawing/2014/main" id="{03D046E7-6608-4CBE-BA56-46470F5635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9" name="Google Shape;656;p49">
              <a:extLst>
                <a:ext uri="{FF2B5EF4-FFF2-40B4-BE49-F238E27FC236}">
                  <a16:creationId xmlns:a16="http://schemas.microsoft.com/office/drawing/2014/main" id="{87359725-1B35-4494-9349-3908EA8C4D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AFBE97F4-9E29-4A9A-9F74-3158A8C384F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BE0BE264-9870-4A55-B727-E133F098DD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92B97F18-435E-4079-ADDB-13E5C31135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7747475-766F-4592-9A3F-4DEB1694D0C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96F98A7B-2909-4FFA-8508-F0A21D27D6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6F080CD9-9933-4CB2-9230-D308C01E1E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34D14C28-D23F-4995-973B-3053A079E2A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80E17DDC-B7B8-40E9-9EFF-00623EA529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FE8F7607-95F2-4E96-96EF-5C8B3F22604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1A28C246-CCE7-40E6-9DD1-CA8014D60C9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0C57768E-15CA-4A69-83A4-D5C84E5FEA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C4EA3D36-7C8E-4E1D-98B0-053F35053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2CFA6478-DD55-46E8-8837-3509C66A713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BBDCA0B-C9E2-45F2-B38B-B35DC531676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8BCA184-3A2D-4A36-B1B6-266312747C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AC156138-0DAA-440A-B2CF-74BAA7B398C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ACF819FA-40E3-467C-AC96-B78FC662E4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5FE026F7-05B1-4E83-BFE1-FCDD5EED17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340BFBE4-E57F-4C48-ABDC-B8315900A0E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51B7053-DC2C-45E4-920E-A1B28301E0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C04CC9D6-3BB6-474D-801A-F3FBE145588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225E95C-8515-4237-9285-A1408B9F759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93E7E29-765C-453A-933B-C62073BA860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1D5BDF-374F-4D91-AF52-7971F6EE7E4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17B270F-6840-4200-917D-57A65275920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4C0F52F-5DDA-4F11-8067-10EE0E31AFA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80A6417-D112-4F95-82B7-2DD300C145A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25" name="รูปภาพ 124">
            <a:hlinkClick r:id="rId10" action="ppaction://hlinksldjump"/>
            <a:extLst>
              <a:ext uri="{FF2B5EF4-FFF2-40B4-BE49-F238E27FC236}">
                <a16:creationId xmlns:a16="http://schemas.microsoft.com/office/drawing/2014/main" id="{38E482BD-6483-4CD2-9EE1-E98B2C8B4475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26" name="Google Shape;4259;p71">
            <a:extLst>
              <a:ext uri="{FF2B5EF4-FFF2-40B4-BE49-F238E27FC236}">
                <a16:creationId xmlns:a16="http://schemas.microsoft.com/office/drawing/2014/main" id="{77B0B84B-990D-4B65-A4B9-302763918A81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แสดงวิธีหาผลคูณ</a:t>
            </a:r>
          </a:p>
        </p:txBody>
      </p:sp>
      <p:grpSp>
        <p:nvGrpSpPr>
          <p:cNvPr id="127" name="Google Shape;3186;p51">
            <a:extLst>
              <a:ext uri="{FF2B5EF4-FFF2-40B4-BE49-F238E27FC236}">
                <a16:creationId xmlns:a16="http://schemas.microsoft.com/office/drawing/2014/main" id="{1F9ED512-6117-4D53-8642-060C79CB6A92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128" name="Google Shape;3187;p51">
              <a:extLst>
                <a:ext uri="{FF2B5EF4-FFF2-40B4-BE49-F238E27FC236}">
                  <a16:creationId xmlns:a16="http://schemas.microsoft.com/office/drawing/2014/main" id="{894D6468-BB6C-42E9-BDFB-6A2FB649732E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9" name="Google Shape;3188;p51">
              <a:extLst>
                <a:ext uri="{FF2B5EF4-FFF2-40B4-BE49-F238E27FC236}">
                  <a16:creationId xmlns:a16="http://schemas.microsoft.com/office/drawing/2014/main" id="{D9AB6E40-4B14-4511-8327-08C704FF6342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0" name="Google Shape;3189;p51">
              <a:extLst>
                <a:ext uri="{FF2B5EF4-FFF2-40B4-BE49-F238E27FC236}">
                  <a16:creationId xmlns:a16="http://schemas.microsoft.com/office/drawing/2014/main" id="{0DC8D409-A308-4C9B-91AF-FCE868BFA153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1" name="Google Shape;3190;p51">
              <a:extLst>
                <a:ext uri="{FF2B5EF4-FFF2-40B4-BE49-F238E27FC236}">
                  <a16:creationId xmlns:a16="http://schemas.microsoft.com/office/drawing/2014/main" id="{64F92DF7-CFD1-488A-BAC3-C69AC7ED905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2" name="Google Shape;3191;p51">
              <a:extLst>
                <a:ext uri="{FF2B5EF4-FFF2-40B4-BE49-F238E27FC236}">
                  <a16:creationId xmlns:a16="http://schemas.microsoft.com/office/drawing/2014/main" id="{57A69762-4DF9-416B-9537-523ED2F5726B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3" name="Google Shape;3192;p51">
              <a:extLst>
                <a:ext uri="{FF2B5EF4-FFF2-40B4-BE49-F238E27FC236}">
                  <a16:creationId xmlns:a16="http://schemas.microsoft.com/office/drawing/2014/main" id="{EAED509B-7854-4555-84F8-79602CA384F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4" name="Google Shape;3193;p51">
              <a:extLst>
                <a:ext uri="{FF2B5EF4-FFF2-40B4-BE49-F238E27FC236}">
                  <a16:creationId xmlns:a16="http://schemas.microsoft.com/office/drawing/2014/main" id="{C3EBC628-AE03-4D15-A48B-A1C99277971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35" name="Google Shape;8099;p68">
            <a:extLst>
              <a:ext uri="{FF2B5EF4-FFF2-40B4-BE49-F238E27FC236}">
                <a16:creationId xmlns:a16="http://schemas.microsoft.com/office/drawing/2014/main" id="{3CA4604E-2756-4657-86D0-BDA30BCAA676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B3DCAE93-329D-4121-8C52-397325263442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137" name="Google Shape;698;p49">
              <a:extLst>
                <a:ext uri="{FF2B5EF4-FFF2-40B4-BE49-F238E27FC236}">
                  <a16:creationId xmlns:a16="http://schemas.microsoft.com/office/drawing/2014/main" id="{90D08102-5C83-404E-B054-CCB5140F30AF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701;p49">
              <a:extLst>
                <a:ext uri="{FF2B5EF4-FFF2-40B4-BE49-F238E27FC236}">
                  <a16:creationId xmlns:a16="http://schemas.microsoft.com/office/drawing/2014/main" id="{9D5642D2-6E75-4F74-B4FD-0D8678CF8D8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105" name="Google Shape;1610;p42">
            <a:extLst>
              <a:ext uri="{FF2B5EF4-FFF2-40B4-BE49-F238E27FC236}">
                <a16:creationId xmlns:a16="http://schemas.microsoft.com/office/drawing/2014/main" id="{394EB473-A20B-45DF-8A70-F14188DE6B89}"/>
              </a:ext>
            </a:extLst>
          </p:cNvPr>
          <p:cNvSpPr/>
          <p:nvPr/>
        </p:nvSpPr>
        <p:spPr>
          <a:xfrm>
            <a:off x="1706225" y="2673972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106" name="ตาราง 3">
            <a:extLst>
              <a:ext uri="{FF2B5EF4-FFF2-40B4-BE49-F238E27FC236}">
                <a16:creationId xmlns:a16="http://schemas.microsoft.com/office/drawing/2014/main" id="{94C0950E-7B36-4855-8A43-9C7047535A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0104594"/>
              </p:ext>
            </p:extLst>
          </p:nvPr>
        </p:nvGraphicFramePr>
        <p:xfrm>
          <a:off x="3225786" y="3102731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D1CEFCC3-3FD2-4A35-9D0B-9C2BAE259A8B}"/>
              </a:ext>
            </a:extLst>
          </p:cNvPr>
          <p:cNvSpPr txBox="1"/>
          <p:nvPr/>
        </p:nvSpPr>
        <p:spPr>
          <a:xfrm>
            <a:off x="4236846" y="3266585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9" name="กล่องข้อความ 108">
            <a:extLst>
              <a:ext uri="{FF2B5EF4-FFF2-40B4-BE49-F238E27FC236}">
                <a16:creationId xmlns:a16="http://schemas.microsoft.com/office/drawing/2014/main" id="{C548AB0C-74D7-4E28-962A-78985895821D}"/>
              </a:ext>
            </a:extLst>
          </p:cNvPr>
          <p:cNvSpPr txBox="1"/>
          <p:nvPr/>
        </p:nvSpPr>
        <p:spPr>
          <a:xfrm>
            <a:off x="2508916" y="3053615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053DB840-E9DD-4695-9479-9FCF0BC6CCF5}"/>
              </a:ext>
            </a:extLst>
          </p:cNvPr>
          <p:cNvSpPr txBox="1"/>
          <p:nvPr/>
        </p:nvSpPr>
        <p:spPr>
          <a:xfrm>
            <a:off x="2551887" y="4332501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42996A63-CEE4-4733-9DA4-0D9165B85386}"/>
              </a:ext>
            </a:extLst>
          </p:cNvPr>
          <p:cNvGrpSpPr/>
          <p:nvPr/>
        </p:nvGrpSpPr>
        <p:grpSpPr>
          <a:xfrm>
            <a:off x="3249992" y="3857600"/>
            <a:ext cx="1080000" cy="451744"/>
            <a:chOff x="6755075" y="4085228"/>
            <a:chExt cx="3460691" cy="451744"/>
          </a:xfrm>
        </p:grpSpPr>
        <p:cxnSp>
          <p:nvCxnSpPr>
            <p:cNvPr id="112" name="ตัวเชื่อมต่อตรง 111">
              <a:extLst>
                <a:ext uri="{FF2B5EF4-FFF2-40B4-BE49-F238E27FC236}">
                  <a16:creationId xmlns:a16="http://schemas.microsoft.com/office/drawing/2014/main" id="{3F54B014-4678-4D47-8459-5770E5AA9EEB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3" name="กลุ่ม 112">
              <a:extLst>
                <a:ext uri="{FF2B5EF4-FFF2-40B4-BE49-F238E27FC236}">
                  <a16:creationId xmlns:a16="http://schemas.microsoft.com/office/drawing/2014/main" id="{E6C2BF41-D85A-452C-B20E-71216F3979CF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14" name="ตัวเชื่อมต่อตรง 113">
                <a:extLst>
                  <a:ext uri="{FF2B5EF4-FFF2-40B4-BE49-F238E27FC236}">
                    <a16:creationId xmlns:a16="http://schemas.microsoft.com/office/drawing/2014/main" id="{03DE2F55-BF69-48B1-A650-C18808826C52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ตัวเชื่อมต่อตรง 114">
                <a:extLst>
                  <a:ext uri="{FF2B5EF4-FFF2-40B4-BE49-F238E27FC236}">
                    <a16:creationId xmlns:a16="http://schemas.microsoft.com/office/drawing/2014/main" id="{68AE372A-5059-4DDF-9C4E-19BA70FF8168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กล่องข้อความ 115">
            <a:extLst>
              <a:ext uri="{FF2B5EF4-FFF2-40B4-BE49-F238E27FC236}">
                <a16:creationId xmlns:a16="http://schemas.microsoft.com/office/drawing/2014/main" id="{C6F719EE-6E92-44DD-9538-3AB8A2DD62B7}"/>
              </a:ext>
            </a:extLst>
          </p:cNvPr>
          <p:cNvSpPr txBox="1"/>
          <p:nvPr/>
        </p:nvSpPr>
        <p:spPr>
          <a:xfrm>
            <a:off x="3180485" y="4317970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๑๑,๑๐๖</a:t>
            </a:r>
          </a:p>
        </p:txBody>
      </p:sp>
      <p:sp>
        <p:nvSpPr>
          <p:cNvPr id="139" name="Google Shape;1610;p42">
            <a:extLst>
              <a:ext uri="{FF2B5EF4-FFF2-40B4-BE49-F238E27FC236}">
                <a16:creationId xmlns:a16="http://schemas.microsoft.com/office/drawing/2014/main" id="{DEEB0C2C-2CEB-4F3B-B940-EBFB14C9FE94}"/>
              </a:ext>
            </a:extLst>
          </p:cNvPr>
          <p:cNvSpPr/>
          <p:nvPr/>
        </p:nvSpPr>
        <p:spPr>
          <a:xfrm>
            <a:off x="6972807" y="2676882"/>
            <a:ext cx="3607647" cy="2602116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9" name="กล่องข้อความ 158">
            <a:extLst>
              <a:ext uri="{FF2B5EF4-FFF2-40B4-BE49-F238E27FC236}">
                <a16:creationId xmlns:a16="http://schemas.microsoft.com/office/drawing/2014/main" id="{725B1B94-C05D-4BDE-BB0E-18B261963BB0}"/>
              </a:ext>
            </a:extLst>
          </p:cNvPr>
          <p:cNvSpPr txBox="1"/>
          <p:nvPr/>
        </p:nvSpPr>
        <p:spPr>
          <a:xfrm>
            <a:off x="3677962" y="2967768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2" name="กล่องข้อความ 161">
            <a:extLst>
              <a:ext uri="{FF2B5EF4-FFF2-40B4-BE49-F238E27FC236}">
                <a16:creationId xmlns:a16="http://schemas.microsoft.com/office/drawing/2014/main" id="{734E7180-2751-4A0E-B710-118B9F983813}"/>
              </a:ext>
            </a:extLst>
          </p:cNvPr>
          <p:cNvSpPr txBox="1"/>
          <p:nvPr/>
        </p:nvSpPr>
        <p:spPr>
          <a:xfrm>
            <a:off x="3437677" y="2979909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165" name="ตาราง 3">
            <a:extLst>
              <a:ext uri="{FF2B5EF4-FFF2-40B4-BE49-F238E27FC236}">
                <a16:creationId xmlns:a16="http://schemas.microsoft.com/office/drawing/2014/main" id="{25E35606-A454-4E89-B14A-D1A935E178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4875769"/>
              </p:ext>
            </p:extLst>
          </p:nvPr>
        </p:nvGraphicFramePr>
        <p:xfrm>
          <a:off x="8498394" y="3124206"/>
          <a:ext cx="1153345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669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3066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713C9B58-B454-4C52-AAA6-A5E80B5070D6}"/>
              </a:ext>
            </a:extLst>
          </p:cNvPr>
          <p:cNvSpPr txBox="1"/>
          <p:nvPr/>
        </p:nvSpPr>
        <p:spPr>
          <a:xfrm>
            <a:off x="9509454" y="3288060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7" name="กล่องข้อความ 166">
            <a:extLst>
              <a:ext uri="{FF2B5EF4-FFF2-40B4-BE49-F238E27FC236}">
                <a16:creationId xmlns:a16="http://schemas.microsoft.com/office/drawing/2014/main" id="{1BE9DA86-F484-4E34-B5B9-FC66CC8E8AEF}"/>
              </a:ext>
            </a:extLst>
          </p:cNvPr>
          <p:cNvSpPr txBox="1"/>
          <p:nvPr/>
        </p:nvSpPr>
        <p:spPr>
          <a:xfrm>
            <a:off x="7781524" y="3075090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68" name="กล่องข้อความ 167">
            <a:extLst>
              <a:ext uri="{FF2B5EF4-FFF2-40B4-BE49-F238E27FC236}">
                <a16:creationId xmlns:a16="http://schemas.microsoft.com/office/drawing/2014/main" id="{D5E5185C-66BD-4387-9403-D738AEA97DA8}"/>
              </a:ext>
            </a:extLst>
          </p:cNvPr>
          <p:cNvSpPr txBox="1"/>
          <p:nvPr/>
        </p:nvSpPr>
        <p:spPr>
          <a:xfrm>
            <a:off x="7824495" y="4353976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FE51E5BF-C68A-4F31-AF07-B945DD39B32B}"/>
              </a:ext>
            </a:extLst>
          </p:cNvPr>
          <p:cNvGrpSpPr/>
          <p:nvPr/>
        </p:nvGrpSpPr>
        <p:grpSpPr>
          <a:xfrm>
            <a:off x="8522600" y="3879075"/>
            <a:ext cx="1080000" cy="451744"/>
            <a:chOff x="6755075" y="4085228"/>
            <a:chExt cx="3460691" cy="451744"/>
          </a:xfrm>
        </p:grpSpPr>
        <p:cxnSp>
          <p:nvCxnSpPr>
            <p:cNvPr id="170" name="ตัวเชื่อมต่อตรง 169">
              <a:extLst>
                <a:ext uri="{FF2B5EF4-FFF2-40B4-BE49-F238E27FC236}">
                  <a16:creationId xmlns:a16="http://schemas.microsoft.com/office/drawing/2014/main" id="{82D25330-B907-48F7-A9B5-3D0939A62430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1" name="กลุ่ม 170">
              <a:extLst>
                <a:ext uri="{FF2B5EF4-FFF2-40B4-BE49-F238E27FC236}">
                  <a16:creationId xmlns:a16="http://schemas.microsoft.com/office/drawing/2014/main" id="{9847963E-EC7B-4B46-9DED-B7E0EF4617BD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172" name="ตัวเชื่อมต่อตรง 171">
                <a:extLst>
                  <a:ext uri="{FF2B5EF4-FFF2-40B4-BE49-F238E27FC236}">
                    <a16:creationId xmlns:a16="http://schemas.microsoft.com/office/drawing/2014/main" id="{7DA941CC-5945-425E-B314-4929017A827F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ตัวเชื่อมต่อตรง 172">
                <a:extLst>
                  <a:ext uri="{FF2B5EF4-FFF2-40B4-BE49-F238E27FC236}">
                    <a16:creationId xmlns:a16="http://schemas.microsoft.com/office/drawing/2014/main" id="{00900443-CE15-4889-9AAB-F8C364C78CA4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4" name="กล่องข้อความ 173">
            <a:extLst>
              <a:ext uri="{FF2B5EF4-FFF2-40B4-BE49-F238E27FC236}">
                <a16:creationId xmlns:a16="http://schemas.microsoft.com/office/drawing/2014/main" id="{F5CA1D45-EEEC-4824-97C5-D73FC38ED96A}"/>
              </a:ext>
            </a:extLst>
          </p:cNvPr>
          <p:cNvSpPr txBox="1"/>
          <p:nvPr/>
        </p:nvSpPr>
        <p:spPr>
          <a:xfrm>
            <a:off x="8453093" y="4339445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๑๖,๙๐๕</a:t>
            </a:r>
          </a:p>
        </p:txBody>
      </p:sp>
      <p:sp>
        <p:nvSpPr>
          <p:cNvPr id="175" name="กล่องข้อความ 174">
            <a:extLst>
              <a:ext uri="{FF2B5EF4-FFF2-40B4-BE49-F238E27FC236}">
                <a16:creationId xmlns:a16="http://schemas.microsoft.com/office/drawing/2014/main" id="{5E921F2C-F4A8-4494-8C55-B8A80995B4C2}"/>
              </a:ext>
            </a:extLst>
          </p:cNvPr>
          <p:cNvSpPr txBox="1"/>
          <p:nvPr/>
        </p:nvSpPr>
        <p:spPr>
          <a:xfrm>
            <a:off x="8959714" y="2989243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6" name="กล่องข้อความ 175">
            <a:extLst>
              <a:ext uri="{FF2B5EF4-FFF2-40B4-BE49-F238E27FC236}">
                <a16:creationId xmlns:a16="http://schemas.microsoft.com/office/drawing/2014/main" id="{86F16535-3440-4B41-9DD2-DB35FF9AE076}"/>
              </a:ext>
            </a:extLst>
          </p:cNvPr>
          <p:cNvSpPr txBox="1"/>
          <p:nvPr/>
        </p:nvSpPr>
        <p:spPr>
          <a:xfrm>
            <a:off x="8710285" y="3001384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7" name="กล่องข้อความ 176">
            <a:extLst>
              <a:ext uri="{FF2B5EF4-FFF2-40B4-BE49-F238E27FC236}">
                <a16:creationId xmlns:a16="http://schemas.microsoft.com/office/drawing/2014/main" id="{DBCA96B1-0C68-46A5-ADF7-88CD2FBF9BA4}"/>
              </a:ext>
            </a:extLst>
          </p:cNvPr>
          <p:cNvSpPr txBox="1"/>
          <p:nvPr/>
        </p:nvSpPr>
        <p:spPr>
          <a:xfrm>
            <a:off x="9178864" y="2977102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0739567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16" grpId="0"/>
      <p:bldP spid="159" grpId="0"/>
      <p:bldP spid="162" grpId="0"/>
      <p:bldP spid="166" grpId="0"/>
      <p:bldP spid="174" grpId="0"/>
      <p:bldP spid="175" grpId="0"/>
      <p:bldP spid="176" grpId="0"/>
      <p:bldP spid="177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655484" y="145998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307567" y="391677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639190" y="2667006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การหาผลคูณของจำนวนหนึ่งหลักกับจำนวนสี่หลักต้องคูณจำนวนในหลักหน่วยก่อนแล้วคูณในหลักสิบ หลักร้อย และหลักพันตามลำดับ ถ้าผลคูณในหลักใดครบสิบหรือมากกว่าสิบให้ทดจำนวนที่ครบสิบไปรวมกับผลคูณในหลักถัดไปทางซ้าย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570251" y="1976314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5159AA8F-D4D9-43EB-9847-B35A9C5CB4D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B718D1C5-CEBE-4440-8663-BFE5127CB28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B9E13606-95E3-49D5-B3C3-83D657B9E7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0B534D14-1BB2-433F-B09D-F2AF933B842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1F235913-D751-4F32-8D83-EC91BE6694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CC8139E-6E78-4B2B-BFEE-AF2A7693A89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D3C32D04-3D17-4A35-92D6-31C5C0516E5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1C311F43-02B8-4D4F-AF77-C1A785FF22E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74E28F51-7668-4ECB-A6EB-280DFB5D30B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B549DF01-D10B-4662-9C06-35A90FE44D5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C5046EB-7F78-4B66-81C6-716DA7A615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E79B51-5483-4474-82A3-A22765E304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A84FAD25-C9D8-4D0F-A695-5DF9B5EF507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D72708AE-60D0-4340-8F82-322EF526B5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9079DEBC-7D80-46EB-B87C-6C02D928D03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CEF5DA6E-2826-4796-8711-72CB51928DD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EF1390CA-421E-4E02-AD2C-5E441CE3CF3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96896314-C07A-4CC7-BE14-2E0059FD6C3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A10EF075-931F-484F-A955-47EA9617D37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30728DB6-F11B-474D-80E6-CEF9DC565E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65E6915A-F4BD-49D2-824A-7B00DFC59F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03DFC5E-C3A9-4926-93D4-9759B5D5CE4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D1B5A5B-273E-4D7D-AF7D-36227054B8C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E9C9D3C-8811-4FC3-89BD-6B1CB5CDBB2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54ABB11-8EFC-4ADB-A221-9FF95EF3C70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D8231BD-86F8-444B-801B-D1A4E1B8329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8F29548-9B42-4657-AC19-AC10578F047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55DDC14B-B668-4A2F-9069-7629A70D5B2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85522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169847" y="2998778"/>
            <a:ext cx="4809613" cy="228951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53584" y="3525074"/>
            <a:ext cx="4442219" cy="1164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คูณจำนวน 2 หลักกับจำนวน 2 หลัก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94208" y="14622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7.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2931558" y="25648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63DF9699-A661-46C7-B0DB-9A3D793D8DA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DDE3504-7F35-4E5B-92CB-4EE5CE8389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0DC7383B-9FA3-43E4-BA1E-727A26A0FC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A4B56AD9-7546-43CB-92B6-069BD27679D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45D9B09F-7E95-4059-937F-DC549A0B5F8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7A7ABAC3-33BB-4F68-A8FB-0F5CE8D2BD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D54F39AF-D7B6-46B8-A4F6-E338110FA80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A85CB5C0-4451-44BA-B173-E2F5467082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4CD183B9-47AB-49C1-A9DF-5C79AA9854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8B23BA98-B003-47EC-9C15-7086E96713D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DBE41E83-B84E-4578-9009-D2462F3F26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B157DF77-546A-48D8-9498-8B377E5648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930DFC3-FF44-465E-96A2-A02AD4E3D66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3B804E66-2DB3-4908-8A0B-B22150041F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CE9F1A50-4555-4939-844E-41F69416D71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0DE7EA77-7626-4A66-8FC4-B4609BC9085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8A587DDF-6853-4E98-8C39-484109727C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C543AE9F-820E-475E-AF07-780F26A0D8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5C57C08E-EF63-4438-A0BA-49FF22D95C4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4D8F49BF-B2AB-4FC5-8455-970731D84CA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94FF0A34-03A2-499C-98FC-AC3301BEA6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DF2A756-D7C5-4D69-9FBD-9221265086F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3A024E9-B00F-4B2F-97BB-611F184FC54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21DD43F-1781-4842-88A7-430D729B0D4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0B8CB4C-21B2-4285-B3AC-F7E8934297B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940F194-D829-4901-8A52-066E563BC63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7F37E8B-C2C2-4D8E-9417-E8AF34B776F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9" name="รูปภาพ 118">
            <a:hlinkClick r:id="rId10" action="ppaction://hlinksldjump"/>
            <a:extLst>
              <a:ext uri="{FF2B5EF4-FFF2-40B4-BE49-F238E27FC236}">
                <a16:creationId xmlns:a16="http://schemas.microsoft.com/office/drawing/2014/main" id="{BA06482E-3111-49C9-B918-B25A9F10448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F49E04D4-6E85-41D7-8BE6-0F77AEAA1BA9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" name="รูปแบบอิสระ: รูปร่าง 15">
              <a:extLst>
                <a:ext uri="{FF2B5EF4-FFF2-40B4-BE49-F238E27FC236}">
                  <a16:creationId xmlns:a16="http://schemas.microsoft.com/office/drawing/2014/main" id="{C1B4441E-3FA1-4829-A624-01D6E6482A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" name="รูปแบบอิสระ: รูปร่าง 16">
              <a:extLst>
                <a:ext uri="{FF2B5EF4-FFF2-40B4-BE49-F238E27FC236}">
                  <a16:creationId xmlns:a16="http://schemas.microsoft.com/office/drawing/2014/main" id="{C58371CA-522F-4CAE-BE4E-52CE0AF49F9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" name="กลุ่ม 17">
            <a:extLst>
              <a:ext uri="{FF2B5EF4-FFF2-40B4-BE49-F238E27FC236}">
                <a16:creationId xmlns:a16="http://schemas.microsoft.com/office/drawing/2014/main" id="{D64B329E-3D07-4799-A4FB-E0497F01FF8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9" name="รูปแบบอิสระ: รูปร่าง 18">
              <a:extLst>
                <a:ext uri="{FF2B5EF4-FFF2-40B4-BE49-F238E27FC236}">
                  <a16:creationId xmlns:a16="http://schemas.microsoft.com/office/drawing/2014/main" id="{BA7B77F8-D567-402F-A8F6-9B2375663B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" name="รูปแบบอิสระ: รูปร่าง 19">
              <a:extLst>
                <a:ext uri="{FF2B5EF4-FFF2-40B4-BE49-F238E27FC236}">
                  <a16:creationId xmlns:a16="http://schemas.microsoft.com/office/drawing/2014/main" id="{71C7BD95-9013-4A6F-8C2B-019EEE4068F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CE5DE72E-46CE-45CB-8FDF-00FD255FF28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2" name="รูปแบบอิสระ: รูปร่าง 21">
              <a:extLst>
                <a:ext uri="{FF2B5EF4-FFF2-40B4-BE49-F238E27FC236}">
                  <a16:creationId xmlns:a16="http://schemas.microsoft.com/office/drawing/2014/main" id="{914E2235-0882-458F-A563-3ACDF140AA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" name="รูปแบบอิสระ: รูปร่าง 22">
              <a:extLst>
                <a:ext uri="{FF2B5EF4-FFF2-40B4-BE49-F238E27FC236}">
                  <a16:creationId xmlns:a16="http://schemas.microsoft.com/office/drawing/2014/main" id="{4D6BEEEC-AC3B-4577-9EE0-6945EA3539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3B3F448D-57BD-42BA-BA3D-B69737D186C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" name="รูปแบบอิสระ: รูปร่าง 24">
              <a:extLst>
                <a:ext uri="{FF2B5EF4-FFF2-40B4-BE49-F238E27FC236}">
                  <a16:creationId xmlns:a16="http://schemas.microsoft.com/office/drawing/2014/main" id="{1604030F-A3FB-48C5-9194-8D1214C78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" name="รูปแบบอิสระ: รูปร่าง 25">
              <a:extLst>
                <a:ext uri="{FF2B5EF4-FFF2-40B4-BE49-F238E27FC236}">
                  <a16:creationId xmlns:a16="http://schemas.microsoft.com/office/drawing/2014/main" id="{B6113C10-3F28-4E5D-B823-71C0B4B7833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A96729F8-1DD9-45C4-BF02-40459820B2C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5263D5D3-0F5B-4188-A629-CEA94A55EE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8195F285-AC1D-4C72-A8D2-DFC6EB0B28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CF96E314-337F-43DA-8A89-3A11CE4FD22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D5FD1BB1-8B8F-43EC-B2AA-FC8181C9C0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B87F4E0F-BB45-4800-8237-BBA9C19F924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F1BD84AE-B3BF-4CC0-B64D-5B481D12474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A9F0575B-DE37-4887-9DF4-606F6F2FDA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4CE76703-B4DA-4D20-A2C1-8188FEA219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3613D36-41DC-4C24-9B96-4CC0CBB6EBF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AFB6BA8-64AC-4436-8D64-6A479C84163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137B66E-55A0-44B4-9C67-5D94089B897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AC0A5AC-94EE-4DA2-810B-94F8D28BDEA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032DA68-4530-48DE-BECF-21A6137BDAC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0DD73BE-EAE3-4A5F-A525-06DE2E47139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3" name="รูปภาพ 42">
            <a:hlinkClick r:id="rId10" action="ppaction://hlinksldjump"/>
            <a:extLst>
              <a:ext uri="{FF2B5EF4-FFF2-40B4-BE49-F238E27FC236}">
                <a16:creationId xmlns:a16="http://schemas.microsoft.com/office/drawing/2014/main" id="{8CF81B5E-951E-4BF0-B8A6-FC1E7CA18B56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4" name="Google Shape;587;p23">
            <a:extLst>
              <a:ext uri="{FF2B5EF4-FFF2-40B4-BE49-F238E27FC236}">
                <a16:creationId xmlns:a16="http://schemas.microsoft.com/office/drawing/2014/main" id="{6A1E6DFE-C786-45F2-856B-1693F520AE44}"/>
              </a:ext>
            </a:extLst>
          </p:cNvPr>
          <p:cNvSpPr/>
          <p:nvPr/>
        </p:nvSpPr>
        <p:spPr>
          <a:xfrm>
            <a:off x="1820014" y="1221235"/>
            <a:ext cx="7387994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แก้วตามีขนมทองเอก 12 แถว แถวละ 10 ชิ้น แก้วตามีขนมทองเอกทั้งหมดกี่ชิ้น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4EC86566-75CA-4EC8-8BDC-0D51943DDD8B}"/>
              </a:ext>
            </a:extLst>
          </p:cNvPr>
          <p:cNvGrpSpPr/>
          <p:nvPr/>
        </p:nvGrpSpPr>
        <p:grpSpPr>
          <a:xfrm>
            <a:off x="1209015" y="1981573"/>
            <a:ext cx="2338857" cy="513225"/>
            <a:chOff x="1471888" y="1744751"/>
            <a:chExt cx="3781603" cy="457676"/>
          </a:xfrm>
        </p:grpSpPr>
        <p:sp>
          <p:nvSpPr>
            <p:cNvPr id="47" name="Google Shape;3832;p61">
              <a:extLst>
                <a:ext uri="{FF2B5EF4-FFF2-40B4-BE49-F238E27FC236}">
                  <a16:creationId xmlns:a16="http://schemas.microsoft.com/office/drawing/2014/main" id="{D5CFDF29-EA10-48BD-ACBB-6E536C25BB7C}"/>
                </a:ext>
              </a:extLst>
            </p:cNvPr>
            <p:cNvSpPr/>
            <p:nvPr/>
          </p:nvSpPr>
          <p:spPr>
            <a:xfrm rot="5400000" flipH="1">
              <a:off x="3133852" y="82787"/>
              <a:ext cx="457676" cy="3781603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3842;p61">
              <a:extLst>
                <a:ext uri="{FF2B5EF4-FFF2-40B4-BE49-F238E27FC236}">
                  <a16:creationId xmlns:a16="http://schemas.microsoft.com/office/drawing/2014/main" id="{A07BC312-67BE-489C-A925-89230E81EB81}"/>
                </a:ext>
              </a:extLst>
            </p:cNvPr>
            <p:cNvSpPr txBox="1"/>
            <p:nvPr/>
          </p:nvSpPr>
          <p:spPr>
            <a:xfrm>
              <a:off x="1914213" y="1778443"/>
              <a:ext cx="2995274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12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10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723DAF80-A92F-47ED-BBD6-372A38A248E8}"/>
              </a:ext>
            </a:extLst>
          </p:cNvPr>
          <p:cNvSpPr txBox="1"/>
          <p:nvPr/>
        </p:nvSpPr>
        <p:spPr>
          <a:xfrm>
            <a:off x="3660343" y="2025639"/>
            <a:ext cx="593143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12 แถว แถวละ 10 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เท่ากับ </a:t>
            </a:r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10 แถว แถวละ 10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กับ </a:t>
            </a:r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 แถว แถวละ 10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05B80459-7A0D-469A-A5E5-9380EF329AF5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1134"/>
          <a:stretch/>
        </p:blipFill>
        <p:spPr>
          <a:xfrm>
            <a:off x="1904438" y="2668790"/>
            <a:ext cx="2761762" cy="1902079"/>
          </a:xfrm>
          <a:prstGeom prst="rect">
            <a:avLst/>
          </a:prstGeom>
        </p:spPr>
      </p:pic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01046A1B-554E-4D04-8D44-A76826D19680}"/>
              </a:ext>
            </a:extLst>
          </p:cNvPr>
          <p:cNvSpPr txBox="1"/>
          <p:nvPr/>
        </p:nvSpPr>
        <p:spPr>
          <a:xfrm>
            <a:off x="4609673" y="3228113"/>
            <a:ext cx="217078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10 แถว แถวละ 10</a:t>
            </a:r>
          </a:p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10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100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sp>
        <p:nvSpPr>
          <p:cNvPr id="51" name="Google Shape;3948;p103">
            <a:extLst>
              <a:ext uri="{FF2B5EF4-FFF2-40B4-BE49-F238E27FC236}">
                <a16:creationId xmlns:a16="http://schemas.microsoft.com/office/drawing/2014/main" id="{30C4A429-14AB-42D2-AF45-99552A6145B5}"/>
              </a:ext>
            </a:extLst>
          </p:cNvPr>
          <p:cNvSpPr/>
          <p:nvPr/>
        </p:nvSpPr>
        <p:spPr>
          <a:xfrm rot="20574034" flipH="1">
            <a:off x="6441122" y="3222461"/>
            <a:ext cx="416931" cy="339843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8D988D18-0C65-4622-A2AF-963BF2A196E9}"/>
              </a:ext>
            </a:extLst>
          </p:cNvPr>
          <p:cNvGrpSpPr/>
          <p:nvPr/>
        </p:nvGrpSpPr>
        <p:grpSpPr>
          <a:xfrm>
            <a:off x="6780460" y="2582899"/>
            <a:ext cx="2432158" cy="970023"/>
            <a:chOff x="7564339" y="2690577"/>
            <a:chExt cx="1551912" cy="838535"/>
          </a:xfrm>
        </p:grpSpPr>
        <p:sp>
          <p:nvSpPr>
            <p:cNvPr id="53" name="วงรี 5">
              <a:extLst>
                <a:ext uri="{FF2B5EF4-FFF2-40B4-BE49-F238E27FC236}">
                  <a16:creationId xmlns:a16="http://schemas.microsoft.com/office/drawing/2014/main" id="{CC6DB932-9A50-4147-8104-8EC84D142A62}"/>
                </a:ext>
              </a:extLst>
            </p:cNvPr>
            <p:cNvSpPr/>
            <p:nvPr/>
          </p:nvSpPr>
          <p:spPr>
            <a:xfrm>
              <a:off x="7564339" y="2690577"/>
              <a:ext cx="1551912" cy="838535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กล่องข้อความ 53">
              <a:extLst>
                <a:ext uri="{FF2B5EF4-FFF2-40B4-BE49-F238E27FC236}">
                  <a16:creationId xmlns:a16="http://schemas.microsoft.com/office/drawing/2014/main" id="{4DC6D826-72B5-468F-9D2A-934A2D9626B4}"/>
                </a:ext>
              </a:extLst>
            </p:cNvPr>
            <p:cNvSpPr txBox="1"/>
            <p:nvPr/>
          </p:nvSpPr>
          <p:spPr>
            <a:xfrm>
              <a:off x="7781843" y="2737364"/>
              <a:ext cx="1116903" cy="7449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987425" algn="l"/>
                  <a:tab pos="1252538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	=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10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987425" algn="l"/>
                  <a:tab pos="1252538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10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1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0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	=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10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0</a:t>
              </a:r>
              <a:endPara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0DFCE9C6-F507-4567-8267-E85BB550C6EA}"/>
              </a:ext>
            </a:extLst>
          </p:cNvPr>
          <p:cNvSpPr txBox="1"/>
          <p:nvPr/>
        </p:nvSpPr>
        <p:spPr>
          <a:xfrm>
            <a:off x="4592598" y="4385730"/>
            <a:ext cx="199445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 แถว แถวละ 10</a:t>
            </a:r>
          </a:p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2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lang="en-US" altLang="th-TH" sz="2400" dirty="0">
                <a:solidFill>
                  <a:srgbClr val="0070C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0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3C4FAA1F-3B0B-4030-9576-32ECAC42FB8A}"/>
              </a:ext>
            </a:extLst>
          </p:cNvPr>
          <p:cNvGrpSpPr/>
          <p:nvPr/>
        </p:nvGrpSpPr>
        <p:grpSpPr>
          <a:xfrm>
            <a:off x="6672277" y="3907222"/>
            <a:ext cx="2432158" cy="970023"/>
            <a:chOff x="7564339" y="2690577"/>
            <a:chExt cx="1551912" cy="838535"/>
          </a:xfrm>
        </p:grpSpPr>
        <p:sp>
          <p:nvSpPr>
            <p:cNvPr id="59" name="วงรี 5">
              <a:extLst>
                <a:ext uri="{FF2B5EF4-FFF2-40B4-BE49-F238E27FC236}">
                  <a16:creationId xmlns:a16="http://schemas.microsoft.com/office/drawing/2014/main" id="{BC052790-704E-4C26-9D07-706DA88EF78A}"/>
                </a:ext>
              </a:extLst>
            </p:cNvPr>
            <p:cNvSpPr/>
            <p:nvPr/>
          </p:nvSpPr>
          <p:spPr>
            <a:xfrm>
              <a:off x="7564339" y="2690577"/>
              <a:ext cx="1551912" cy="838535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กล่องข้อความ 59">
              <a:extLst>
                <a:ext uri="{FF2B5EF4-FFF2-40B4-BE49-F238E27FC236}">
                  <a16:creationId xmlns:a16="http://schemas.microsoft.com/office/drawing/2014/main" id="{0B596F97-7901-4AEF-9B19-DD9B3E862B60}"/>
                </a:ext>
              </a:extLst>
            </p:cNvPr>
            <p:cNvSpPr txBox="1"/>
            <p:nvPr/>
          </p:nvSpPr>
          <p:spPr>
            <a:xfrm>
              <a:off x="7781843" y="2737364"/>
              <a:ext cx="1116903" cy="7449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987425" algn="l"/>
                  <a:tab pos="1252538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	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2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987425" algn="l"/>
                  <a:tab pos="1252538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1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0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	= 2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0</a:t>
              </a:r>
              <a:endPara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pic>
        <p:nvPicPr>
          <p:cNvPr id="61" name="รูปภาพ 60">
            <a:extLst>
              <a:ext uri="{FF2B5EF4-FFF2-40B4-BE49-F238E27FC236}">
                <a16:creationId xmlns:a16="http://schemas.microsoft.com/office/drawing/2014/main" id="{C853096C-0063-4D7E-AEE1-133327819BD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9375" b="1483"/>
          <a:stretch/>
        </p:blipFill>
        <p:spPr>
          <a:xfrm>
            <a:off x="1933563" y="4569923"/>
            <a:ext cx="2761762" cy="461665"/>
          </a:xfrm>
          <a:prstGeom prst="rect">
            <a:avLst/>
          </a:prstGeom>
        </p:spPr>
      </p:pic>
      <p:sp>
        <p:nvSpPr>
          <p:cNvPr id="62" name="Google Shape;3948;p103">
            <a:extLst>
              <a:ext uri="{FF2B5EF4-FFF2-40B4-BE49-F238E27FC236}">
                <a16:creationId xmlns:a16="http://schemas.microsoft.com/office/drawing/2014/main" id="{A19DAEA9-5A99-4036-AFCC-38F01253B2D5}"/>
              </a:ext>
            </a:extLst>
          </p:cNvPr>
          <p:cNvSpPr/>
          <p:nvPr/>
        </p:nvSpPr>
        <p:spPr>
          <a:xfrm rot="20574034" flipH="1">
            <a:off x="6214598" y="4415910"/>
            <a:ext cx="416931" cy="339843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36954333-9389-4749-81F7-3105140CE8AD}"/>
              </a:ext>
            </a:extLst>
          </p:cNvPr>
          <p:cNvSpPr txBox="1"/>
          <p:nvPr/>
        </p:nvSpPr>
        <p:spPr>
          <a:xfrm>
            <a:off x="1958823" y="5130192"/>
            <a:ext cx="276176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987425" algn="l"/>
                <a:tab pos="1344613" algn="l"/>
              </a:tabLst>
              <a:defRPr/>
            </a:pPr>
            <a:r>
              <a:rPr lang="th-TH" sz="2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12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10	= 	</a:t>
            </a:r>
            <a:r>
              <a:rPr lang="en-US" altLang="th-TH" sz="2400" dirty="0">
                <a:solidFill>
                  <a:srgbClr val="0070C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100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 + </a:t>
            </a:r>
            <a:r>
              <a:rPr lang="en-US" altLang="th-TH" sz="2400" dirty="0">
                <a:solidFill>
                  <a:srgbClr val="0070C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20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987425" algn="l"/>
                <a:tab pos="1344613" algn="l"/>
              </a:tabLst>
              <a:defRPr/>
            </a:pP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	=	120</a:t>
            </a:r>
            <a:endParaRPr kumimoji="0" lang="th-TH" alt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Angsana New" panose="02020603050405020304" pitchFamily="18" charset="-34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8E9F085B-E6A4-4CA8-801F-6EB096726EF6}"/>
              </a:ext>
            </a:extLst>
          </p:cNvPr>
          <p:cNvSpPr txBox="1"/>
          <p:nvPr/>
        </p:nvSpPr>
        <p:spPr>
          <a:xfrm>
            <a:off x="1942707" y="5901196"/>
            <a:ext cx="362791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 แก้วตามีขนมทองเอกทั้งหมด 120 ชิ้น</a:t>
            </a:r>
          </a:p>
        </p:txBody>
      </p: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C3AFDD6B-2B26-4732-BBF2-EB0B539136BC}"/>
              </a:ext>
            </a:extLst>
          </p:cNvPr>
          <p:cNvGrpSpPr/>
          <p:nvPr/>
        </p:nvGrpSpPr>
        <p:grpSpPr>
          <a:xfrm>
            <a:off x="6526693" y="5160533"/>
            <a:ext cx="2939687" cy="1014517"/>
            <a:chOff x="7379207" y="3636691"/>
            <a:chExt cx="3200399" cy="1014517"/>
          </a:xfrm>
        </p:grpSpPr>
        <p:sp>
          <p:nvSpPr>
            <p:cNvPr id="65" name="Google Shape;540;p32">
              <a:extLst>
                <a:ext uri="{FF2B5EF4-FFF2-40B4-BE49-F238E27FC236}">
                  <a16:creationId xmlns:a16="http://schemas.microsoft.com/office/drawing/2014/main" id="{E7C057A9-4403-4EDB-A410-23145E6DD948}"/>
                </a:ext>
              </a:extLst>
            </p:cNvPr>
            <p:cNvSpPr/>
            <p:nvPr/>
          </p:nvSpPr>
          <p:spPr>
            <a:xfrm flipH="1">
              <a:off x="7379207" y="3636691"/>
              <a:ext cx="3200399" cy="1014517"/>
            </a:xfrm>
            <a:prstGeom prst="roundRect">
              <a:avLst>
                <a:gd name="adj" fmla="val 12051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กล่องข้อความ 65">
              <a:extLst>
                <a:ext uri="{FF2B5EF4-FFF2-40B4-BE49-F238E27FC236}">
                  <a16:creationId xmlns:a16="http://schemas.microsoft.com/office/drawing/2014/main" id="{5F44C721-E901-4F76-9B4D-D7FB274F58C8}"/>
                </a:ext>
              </a:extLst>
            </p:cNvPr>
            <p:cNvSpPr txBox="1"/>
            <p:nvPr/>
          </p:nvSpPr>
          <p:spPr>
            <a:xfrm>
              <a:off x="7452324" y="3790608"/>
              <a:ext cx="3084155" cy="83099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881188" algn="l"/>
                  <a:tab pos="2155825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สังเกต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= 	12</a:t>
              </a: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881188" algn="l"/>
                  <a:tab pos="2155825" algn="l"/>
                </a:tabLst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=	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12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2825547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9" grpId="0"/>
      <p:bldP spid="7" grpId="0"/>
      <p:bldP spid="51" grpId="0" animBg="1"/>
      <p:bldP spid="56" grpId="0"/>
      <p:bldP spid="62" grpId="0" animBg="1"/>
      <p:bldP spid="63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740665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740665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84845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204072" y="451535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หาผลคูณ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A0B34C9-8F55-42B2-A451-80193EAE398E}"/>
              </a:ext>
            </a:extLst>
          </p:cNvPr>
          <p:cNvGrpSpPr/>
          <p:nvPr/>
        </p:nvGrpSpPr>
        <p:grpSpPr>
          <a:xfrm>
            <a:off x="1611428" y="1304010"/>
            <a:ext cx="1354320" cy="639366"/>
            <a:chOff x="2892613" y="1707208"/>
            <a:chExt cx="2153666" cy="639366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9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8" name="กล่องข้อความ 197">
              <a:extLst>
                <a:ext uri="{FF2B5EF4-FFF2-40B4-BE49-F238E27FC236}">
                  <a16:creationId xmlns:a16="http://schemas.microsoft.com/office/drawing/2014/main" id="{582EE126-4FD1-460B-BA32-739E559F9C5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3448427" y="1825920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E471740B-9B7E-4838-8B1E-B48799098DD8}"/>
              </a:ext>
            </a:extLst>
          </p:cNvPr>
          <p:cNvSpPr txBox="1"/>
          <p:nvPr/>
        </p:nvSpPr>
        <p:spPr>
          <a:xfrm>
            <a:off x="3429023" y="1432702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13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988926" y="1374266"/>
            <a:ext cx="468000" cy="468000"/>
            <a:chOff x="1239484" y="1722687"/>
            <a:chExt cx="468000" cy="468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2972246" y="1542819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33" name="กลุ่ม 232">
            <a:extLst>
              <a:ext uri="{FF2B5EF4-FFF2-40B4-BE49-F238E27FC236}">
                <a16:creationId xmlns:a16="http://schemas.microsoft.com/office/drawing/2014/main" id="{6110856C-3DA1-42C6-99BE-D437AA4A9288}"/>
              </a:ext>
            </a:extLst>
          </p:cNvPr>
          <p:cNvGrpSpPr/>
          <p:nvPr/>
        </p:nvGrpSpPr>
        <p:grpSpPr>
          <a:xfrm>
            <a:off x="5099508" y="1304010"/>
            <a:ext cx="1354320" cy="639366"/>
            <a:chOff x="2892613" y="1707208"/>
            <a:chExt cx="2153666" cy="639366"/>
          </a:xfrm>
        </p:grpSpPr>
        <p:grpSp>
          <p:nvGrpSpPr>
            <p:cNvPr id="234" name="กลุ่ม 233">
              <a:extLst>
                <a:ext uri="{FF2B5EF4-FFF2-40B4-BE49-F238E27FC236}">
                  <a16:creationId xmlns:a16="http://schemas.microsoft.com/office/drawing/2014/main" id="{692E4EF2-F193-48DD-A820-EBE9D4524A8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36" name="Google Shape;4035;p55">
                <a:extLst>
                  <a:ext uri="{FF2B5EF4-FFF2-40B4-BE49-F238E27FC236}">
                    <a16:creationId xmlns:a16="http://schemas.microsoft.com/office/drawing/2014/main" id="{62AEF006-D3A1-4765-A7C7-ACC9321237C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4036;p55">
                <a:extLst>
                  <a:ext uri="{FF2B5EF4-FFF2-40B4-BE49-F238E27FC236}">
                    <a16:creationId xmlns:a16="http://schemas.microsoft.com/office/drawing/2014/main" id="{43534C55-1CD3-4DD0-9A1A-965DCD1C1DB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35" name="กล่องข้อความ 234">
              <a:extLst>
                <a:ext uri="{FF2B5EF4-FFF2-40B4-BE49-F238E27FC236}">
                  <a16:creationId xmlns:a16="http://schemas.microsoft.com/office/drawing/2014/main" id="{B51DBFEE-84AC-49A2-8EEB-2DF004ACA4B7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37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38" name="Google Shape;972;p53">
            <a:extLst>
              <a:ext uri="{FF2B5EF4-FFF2-40B4-BE49-F238E27FC236}">
                <a16:creationId xmlns:a16="http://schemas.microsoft.com/office/drawing/2014/main" id="{CBE9DE5C-C7DB-4268-8E36-8F1364A9C0EC}"/>
              </a:ext>
            </a:extLst>
          </p:cNvPr>
          <p:cNvCxnSpPr/>
          <p:nvPr/>
        </p:nvCxnSpPr>
        <p:spPr>
          <a:xfrm>
            <a:off x="6936507" y="1825920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39" name="Google Shape;3842;p61">
            <a:extLst>
              <a:ext uri="{FF2B5EF4-FFF2-40B4-BE49-F238E27FC236}">
                <a16:creationId xmlns:a16="http://schemas.microsoft.com/office/drawing/2014/main" id="{5F71FC38-1455-4982-B7AA-5FBA597F29CD}"/>
              </a:ext>
            </a:extLst>
          </p:cNvPr>
          <p:cNvSpPr txBox="1"/>
          <p:nvPr/>
        </p:nvSpPr>
        <p:spPr>
          <a:xfrm>
            <a:off x="6917103" y="1432702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370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E9ED48AE-4587-4DB0-89DB-E69BBABDBBF5}"/>
              </a:ext>
            </a:extLst>
          </p:cNvPr>
          <p:cNvGrpSpPr/>
          <p:nvPr/>
        </p:nvGrpSpPr>
        <p:grpSpPr>
          <a:xfrm>
            <a:off x="4477006" y="1374266"/>
            <a:ext cx="468000" cy="468000"/>
            <a:chOff x="1239484" y="1722687"/>
            <a:chExt cx="468000" cy="468000"/>
          </a:xfrm>
        </p:grpSpPr>
        <p:sp>
          <p:nvSpPr>
            <p:cNvPr id="241" name="Google Shape;523;p27">
              <a:extLst>
                <a:ext uri="{FF2B5EF4-FFF2-40B4-BE49-F238E27FC236}">
                  <a16:creationId xmlns:a16="http://schemas.microsoft.com/office/drawing/2014/main" id="{0FEDDF59-717A-425C-87A2-D7FC9B655C0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656;p49">
              <a:extLst>
                <a:ext uri="{FF2B5EF4-FFF2-40B4-BE49-F238E27FC236}">
                  <a16:creationId xmlns:a16="http://schemas.microsoft.com/office/drawing/2014/main" id="{84A91C12-BA87-4620-95BE-81041B7554C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44" name="Google Shape;2122;p44">
            <a:extLst>
              <a:ext uri="{FF2B5EF4-FFF2-40B4-BE49-F238E27FC236}">
                <a16:creationId xmlns:a16="http://schemas.microsoft.com/office/drawing/2014/main" id="{AC1BF860-CA0D-4424-B172-CA83E835BBDC}"/>
              </a:ext>
            </a:extLst>
          </p:cNvPr>
          <p:cNvGrpSpPr/>
          <p:nvPr/>
        </p:nvGrpSpPr>
        <p:grpSpPr>
          <a:xfrm rot="-2526362">
            <a:off x="6460326" y="1542819"/>
            <a:ext cx="355631" cy="318731"/>
            <a:chOff x="15933525" y="1705100"/>
            <a:chExt cx="266725" cy="239050"/>
          </a:xfrm>
        </p:grpSpPr>
        <p:sp>
          <p:nvSpPr>
            <p:cNvPr id="245" name="Google Shape;2123;p44">
              <a:extLst>
                <a:ext uri="{FF2B5EF4-FFF2-40B4-BE49-F238E27FC236}">
                  <a16:creationId xmlns:a16="http://schemas.microsoft.com/office/drawing/2014/main" id="{43FDEDDF-1442-422F-8895-8ED37F91A6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24;p44">
              <a:extLst>
                <a:ext uri="{FF2B5EF4-FFF2-40B4-BE49-F238E27FC236}">
                  <a16:creationId xmlns:a16="http://schemas.microsoft.com/office/drawing/2014/main" id="{163A4094-4BBA-44BB-8373-16823EF1E35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2125;p44">
              <a:extLst>
                <a:ext uri="{FF2B5EF4-FFF2-40B4-BE49-F238E27FC236}">
                  <a16:creationId xmlns:a16="http://schemas.microsoft.com/office/drawing/2014/main" id="{A0F26CE0-87DB-49A7-83CC-5AD99F343EA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0" name="Google Shape;2126;p44">
              <a:extLst>
                <a:ext uri="{FF2B5EF4-FFF2-40B4-BE49-F238E27FC236}">
                  <a16:creationId xmlns:a16="http://schemas.microsoft.com/office/drawing/2014/main" id="{7AAE3D08-765F-4DF9-AEA3-7614CE3B2A0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2127;p44">
              <a:extLst>
                <a:ext uri="{FF2B5EF4-FFF2-40B4-BE49-F238E27FC236}">
                  <a16:creationId xmlns:a16="http://schemas.microsoft.com/office/drawing/2014/main" id="{8F47D4D5-D5B1-49C9-AA6A-BBA8ECEDD6B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3" name="Google Shape;2128;p44">
              <a:extLst>
                <a:ext uri="{FF2B5EF4-FFF2-40B4-BE49-F238E27FC236}">
                  <a16:creationId xmlns:a16="http://schemas.microsoft.com/office/drawing/2014/main" id="{E9409D60-6EF1-4C55-A436-D8929A80449C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2129;p44">
              <a:extLst>
                <a:ext uri="{FF2B5EF4-FFF2-40B4-BE49-F238E27FC236}">
                  <a16:creationId xmlns:a16="http://schemas.microsoft.com/office/drawing/2014/main" id="{9152ED32-9097-4352-96B3-262F9A49EB1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5" name="Google Shape;2130;p44">
              <a:extLst>
                <a:ext uri="{FF2B5EF4-FFF2-40B4-BE49-F238E27FC236}">
                  <a16:creationId xmlns:a16="http://schemas.microsoft.com/office/drawing/2014/main" id="{1BFEDACE-A60B-4A1B-A78C-A983C580905B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2131;p44">
              <a:extLst>
                <a:ext uri="{FF2B5EF4-FFF2-40B4-BE49-F238E27FC236}">
                  <a16:creationId xmlns:a16="http://schemas.microsoft.com/office/drawing/2014/main" id="{E83A551A-6A81-4933-B029-082E00C11FA5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2132;p44">
              <a:extLst>
                <a:ext uri="{FF2B5EF4-FFF2-40B4-BE49-F238E27FC236}">
                  <a16:creationId xmlns:a16="http://schemas.microsoft.com/office/drawing/2014/main" id="{78AD1908-B3BA-461D-900A-114A5647038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58" name="กลุ่ม 257">
            <a:extLst>
              <a:ext uri="{FF2B5EF4-FFF2-40B4-BE49-F238E27FC236}">
                <a16:creationId xmlns:a16="http://schemas.microsoft.com/office/drawing/2014/main" id="{AB2396BD-BE17-4AA3-A923-7F7F32C8DD4F}"/>
              </a:ext>
            </a:extLst>
          </p:cNvPr>
          <p:cNvGrpSpPr/>
          <p:nvPr/>
        </p:nvGrpSpPr>
        <p:grpSpPr>
          <a:xfrm>
            <a:off x="8600900" y="1304010"/>
            <a:ext cx="1354320" cy="639366"/>
            <a:chOff x="2892613" y="1707208"/>
            <a:chExt cx="2153666" cy="639366"/>
          </a:xfrm>
        </p:grpSpPr>
        <p:grpSp>
          <p:nvGrpSpPr>
            <p:cNvPr id="259" name="กลุ่ม 258">
              <a:extLst>
                <a:ext uri="{FF2B5EF4-FFF2-40B4-BE49-F238E27FC236}">
                  <a16:creationId xmlns:a16="http://schemas.microsoft.com/office/drawing/2014/main" id="{4A614A81-EEE9-4645-94EF-1B4C3C0AA31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61" name="Google Shape;4035;p55">
                <a:extLst>
                  <a:ext uri="{FF2B5EF4-FFF2-40B4-BE49-F238E27FC236}">
                    <a16:creationId xmlns:a16="http://schemas.microsoft.com/office/drawing/2014/main" id="{DB8B0381-47FA-4049-A8A8-05476E5E9A4A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2" name="Google Shape;4036;p55">
                <a:extLst>
                  <a:ext uri="{FF2B5EF4-FFF2-40B4-BE49-F238E27FC236}">
                    <a16:creationId xmlns:a16="http://schemas.microsoft.com/office/drawing/2014/main" id="{22B73CFC-1806-49C5-9DE6-0CE0BF1CCA9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60" name="กล่องข้อความ 259">
              <a:extLst>
                <a:ext uri="{FF2B5EF4-FFF2-40B4-BE49-F238E27FC236}">
                  <a16:creationId xmlns:a16="http://schemas.microsoft.com/office/drawing/2014/main" id="{CCEA4FAF-FF47-40AF-9ACD-7F226DDBEF97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52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63" name="Google Shape;972;p53">
            <a:extLst>
              <a:ext uri="{FF2B5EF4-FFF2-40B4-BE49-F238E27FC236}">
                <a16:creationId xmlns:a16="http://schemas.microsoft.com/office/drawing/2014/main" id="{B2BF24F1-C278-4F7B-9A4D-8BC171FF4F1E}"/>
              </a:ext>
            </a:extLst>
          </p:cNvPr>
          <p:cNvCxnSpPr/>
          <p:nvPr/>
        </p:nvCxnSpPr>
        <p:spPr>
          <a:xfrm>
            <a:off x="10437899" y="1825920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64" name="Google Shape;3842;p61">
            <a:extLst>
              <a:ext uri="{FF2B5EF4-FFF2-40B4-BE49-F238E27FC236}">
                <a16:creationId xmlns:a16="http://schemas.microsoft.com/office/drawing/2014/main" id="{140B65BF-55C0-42F5-A603-525153FF820F}"/>
              </a:ext>
            </a:extLst>
          </p:cNvPr>
          <p:cNvSpPr txBox="1"/>
          <p:nvPr/>
        </p:nvSpPr>
        <p:spPr>
          <a:xfrm>
            <a:off x="10418495" y="1432702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520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65" name="กลุ่ม 264">
            <a:extLst>
              <a:ext uri="{FF2B5EF4-FFF2-40B4-BE49-F238E27FC236}">
                <a16:creationId xmlns:a16="http://schemas.microsoft.com/office/drawing/2014/main" id="{0244C141-E2CF-4133-98EC-58473218EB28}"/>
              </a:ext>
            </a:extLst>
          </p:cNvPr>
          <p:cNvGrpSpPr/>
          <p:nvPr/>
        </p:nvGrpSpPr>
        <p:grpSpPr>
          <a:xfrm>
            <a:off x="7978398" y="1374266"/>
            <a:ext cx="468000" cy="468000"/>
            <a:chOff x="1239484" y="1722687"/>
            <a:chExt cx="468000" cy="468000"/>
          </a:xfrm>
        </p:grpSpPr>
        <p:sp>
          <p:nvSpPr>
            <p:cNvPr id="266" name="Google Shape;523;p27">
              <a:extLst>
                <a:ext uri="{FF2B5EF4-FFF2-40B4-BE49-F238E27FC236}">
                  <a16:creationId xmlns:a16="http://schemas.microsoft.com/office/drawing/2014/main" id="{001DC07F-E2CC-46CE-8ED0-59262A34BB3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656;p49">
              <a:extLst>
                <a:ext uri="{FF2B5EF4-FFF2-40B4-BE49-F238E27FC236}">
                  <a16:creationId xmlns:a16="http://schemas.microsoft.com/office/drawing/2014/main" id="{5AEE4DC7-B86B-4B9B-BFDB-C1191BB1A88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8" name="Google Shape;2122;p44">
            <a:extLst>
              <a:ext uri="{FF2B5EF4-FFF2-40B4-BE49-F238E27FC236}">
                <a16:creationId xmlns:a16="http://schemas.microsoft.com/office/drawing/2014/main" id="{9C56913C-61E7-43C4-A35E-8561A914A862}"/>
              </a:ext>
            </a:extLst>
          </p:cNvPr>
          <p:cNvGrpSpPr/>
          <p:nvPr/>
        </p:nvGrpSpPr>
        <p:grpSpPr>
          <a:xfrm rot="-2526362">
            <a:off x="9961718" y="1542819"/>
            <a:ext cx="355631" cy="318731"/>
            <a:chOff x="15933525" y="1705100"/>
            <a:chExt cx="266725" cy="239050"/>
          </a:xfrm>
        </p:grpSpPr>
        <p:sp>
          <p:nvSpPr>
            <p:cNvPr id="269" name="Google Shape;2123;p44">
              <a:extLst>
                <a:ext uri="{FF2B5EF4-FFF2-40B4-BE49-F238E27FC236}">
                  <a16:creationId xmlns:a16="http://schemas.microsoft.com/office/drawing/2014/main" id="{1614EC00-BE42-4AEC-AB47-01B243B7DA3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24;p44">
              <a:extLst>
                <a:ext uri="{FF2B5EF4-FFF2-40B4-BE49-F238E27FC236}">
                  <a16:creationId xmlns:a16="http://schemas.microsoft.com/office/drawing/2014/main" id="{043FD16C-DCF9-4E6E-BC5F-46C9799866F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25;p44">
              <a:extLst>
                <a:ext uri="{FF2B5EF4-FFF2-40B4-BE49-F238E27FC236}">
                  <a16:creationId xmlns:a16="http://schemas.microsoft.com/office/drawing/2014/main" id="{5D2D4B9F-8F3B-4375-BBEF-44D10CB6D20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2" name="Google Shape;2126;p44">
              <a:extLst>
                <a:ext uri="{FF2B5EF4-FFF2-40B4-BE49-F238E27FC236}">
                  <a16:creationId xmlns:a16="http://schemas.microsoft.com/office/drawing/2014/main" id="{BAED4679-CD5E-492E-BCF2-B2E084379A9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3" name="Google Shape;2127;p44">
              <a:extLst>
                <a:ext uri="{FF2B5EF4-FFF2-40B4-BE49-F238E27FC236}">
                  <a16:creationId xmlns:a16="http://schemas.microsoft.com/office/drawing/2014/main" id="{7CC5E792-C918-4A80-B618-2B2D54FADD2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2128;p44">
              <a:extLst>
                <a:ext uri="{FF2B5EF4-FFF2-40B4-BE49-F238E27FC236}">
                  <a16:creationId xmlns:a16="http://schemas.microsoft.com/office/drawing/2014/main" id="{5CA0791C-D32E-4AA9-8B55-1631302FF29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5" name="Google Shape;2129;p44">
              <a:extLst>
                <a:ext uri="{FF2B5EF4-FFF2-40B4-BE49-F238E27FC236}">
                  <a16:creationId xmlns:a16="http://schemas.microsoft.com/office/drawing/2014/main" id="{886CB543-7C42-4F3B-9380-37FE6C9C647C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6" name="Google Shape;2130;p44">
              <a:extLst>
                <a:ext uri="{FF2B5EF4-FFF2-40B4-BE49-F238E27FC236}">
                  <a16:creationId xmlns:a16="http://schemas.microsoft.com/office/drawing/2014/main" id="{3E7B4CBA-81E0-458C-80C2-4753D9B4871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7" name="Google Shape;2131;p44">
              <a:extLst>
                <a:ext uri="{FF2B5EF4-FFF2-40B4-BE49-F238E27FC236}">
                  <a16:creationId xmlns:a16="http://schemas.microsoft.com/office/drawing/2014/main" id="{77F9A40D-819E-49D4-A091-010DAD973559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8" name="Google Shape;2132;p44">
              <a:extLst>
                <a:ext uri="{FF2B5EF4-FFF2-40B4-BE49-F238E27FC236}">
                  <a16:creationId xmlns:a16="http://schemas.microsoft.com/office/drawing/2014/main" id="{E3C94D7F-962E-4699-8E17-6D143EFC354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8CF9B4E7-C285-4E8A-AB9D-DC76F85A09C9}"/>
              </a:ext>
            </a:extLst>
          </p:cNvPr>
          <p:cNvGrpSpPr/>
          <p:nvPr/>
        </p:nvGrpSpPr>
        <p:grpSpPr>
          <a:xfrm>
            <a:off x="1610552" y="2452364"/>
            <a:ext cx="1354320" cy="639366"/>
            <a:chOff x="2892613" y="1707208"/>
            <a:chExt cx="2153666" cy="639366"/>
          </a:xfrm>
        </p:grpSpPr>
        <p:grpSp>
          <p:nvGrpSpPr>
            <p:cNvPr id="280" name="กลุ่ม 279">
              <a:extLst>
                <a:ext uri="{FF2B5EF4-FFF2-40B4-BE49-F238E27FC236}">
                  <a16:creationId xmlns:a16="http://schemas.microsoft.com/office/drawing/2014/main" id="{2C1BB056-5FA8-40E1-8484-A3699B15FA4D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82" name="Google Shape;4035;p55">
                <a:extLst>
                  <a:ext uri="{FF2B5EF4-FFF2-40B4-BE49-F238E27FC236}">
                    <a16:creationId xmlns:a16="http://schemas.microsoft.com/office/drawing/2014/main" id="{71D78392-C9C2-460D-A330-8A32AEFBAE2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3" name="Google Shape;4036;p55">
                <a:extLst>
                  <a:ext uri="{FF2B5EF4-FFF2-40B4-BE49-F238E27FC236}">
                    <a16:creationId xmlns:a16="http://schemas.microsoft.com/office/drawing/2014/main" id="{56E697E1-F4B9-41E6-AF4B-DC32293CA943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81" name="กล่องข้อความ 280">
              <a:extLst>
                <a:ext uri="{FF2B5EF4-FFF2-40B4-BE49-F238E27FC236}">
                  <a16:creationId xmlns:a16="http://schemas.microsoft.com/office/drawing/2014/main" id="{4FE84525-75A1-413E-B170-8B0699DD928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89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84" name="Google Shape;972;p53">
            <a:extLst>
              <a:ext uri="{FF2B5EF4-FFF2-40B4-BE49-F238E27FC236}">
                <a16:creationId xmlns:a16="http://schemas.microsoft.com/office/drawing/2014/main" id="{067B4DF6-88EB-4CB6-A35E-51E19ACC0A3C}"/>
              </a:ext>
            </a:extLst>
          </p:cNvPr>
          <p:cNvCxnSpPr/>
          <p:nvPr/>
        </p:nvCxnSpPr>
        <p:spPr>
          <a:xfrm>
            <a:off x="3447551" y="2974274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85" name="Google Shape;3842;p61">
            <a:extLst>
              <a:ext uri="{FF2B5EF4-FFF2-40B4-BE49-F238E27FC236}">
                <a16:creationId xmlns:a16="http://schemas.microsoft.com/office/drawing/2014/main" id="{2688A897-89BC-4642-AD1C-FA034AECF9F5}"/>
              </a:ext>
            </a:extLst>
          </p:cNvPr>
          <p:cNvSpPr txBox="1"/>
          <p:nvPr/>
        </p:nvSpPr>
        <p:spPr>
          <a:xfrm>
            <a:off x="3428147" y="2581056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89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6" name="กลุ่ม 285">
            <a:extLst>
              <a:ext uri="{FF2B5EF4-FFF2-40B4-BE49-F238E27FC236}">
                <a16:creationId xmlns:a16="http://schemas.microsoft.com/office/drawing/2014/main" id="{D049086C-0825-4E71-83A5-82D6DCCFF2CD}"/>
              </a:ext>
            </a:extLst>
          </p:cNvPr>
          <p:cNvGrpSpPr/>
          <p:nvPr/>
        </p:nvGrpSpPr>
        <p:grpSpPr>
          <a:xfrm>
            <a:off x="988050" y="2522620"/>
            <a:ext cx="468000" cy="468000"/>
            <a:chOff x="1239484" y="1722687"/>
            <a:chExt cx="468000" cy="468000"/>
          </a:xfrm>
        </p:grpSpPr>
        <p:sp>
          <p:nvSpPr>
            <p:cNvPr id="287" name="Google Shape;523;p27">
              <a:extLst>
                <a:ext uri="{FF2B5EF4-FFF2-40B4-BE49-F238E27FC236}">
                  <a16:creationId xmlns:a16="http://schemas.microsoft.com/office/drawing/2014/main" id="{76ACBA0C-1666-4D82-9756-06D24004578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656;p49">
              <a:extLst>
                <a:ext uri="{FF2B5EF4-FFF2-40B4-BE49-F238E27FC236}">
                  <a16:creationId xmlns:a16="http://schemas.microsoft.com/office/drawing/2014/main" id="{5709AC30-92C4-4C54-9AA7-89C434CF827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89" name="Google Shape;2122;p44">
            <a:extLst>
              <a:ext uri="{FF2B5EF4-FFF2-40B4-BE49-F238E27FC236}">
                <a16:creationId xmlns:a16="http://schemas.microsoft.com/office/drawing/2014/main" id="{6FEFDB62-C6BC-4438-B7B9-E2D862CDB709}"/>
              </a:ext>
            </a:extLst>
          </p:cNvPr>
          <p:cNvGrpSpPr/>
          <p:nvPr/>
        </p:nvGrpSpPr>
        <p:grpSpPr>
          <a:xfrm rot="-2526362">
            <a:off x="2971370" y="2691173"/>
            <a:ext cx="355631" cy="318731"/>
            <a:chOff x="15933525" y="1705100"/>
            <a:chExt cx="266725" cy="239050"/>
          </a:xfrm>
        </p:grpSpPr>
        <p:sp>
          <p:nvSpPr>
            <p:cNvPr id="290" name="Google Shape;2123;p44">
              <a:extLst>
                <a:ext uri="{FF2B5EF4-FFF2-40B4-BE49-F238E27FC236}">
                  <a16:creationId xmlns:a16="http://schemas.microsoft.com/office/drawing/2014/main" id="{2830E8E3-D238-45AB-8B8F-242B626E42C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24;p44">
              <a:extLst>
                <a:ext uri="{FF2B5EF4-FFF2-40B4-BE49-F238E27FC236}">
                  <a16:creationId xmlns:a16="http://schemas.microsoft.com/office/drawing/2014/main" id="{0DB8FF6C-7375-4F57-9EAA-62DD9A85202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2" name="Google Shape;2125;p44">
              <a:extLst>
                <a:ext uri="{FF2B5EF4-FFF2-40B4-BE49-F238E27FC236}">
                  <a16:creationId xmlns:a16="http://schemas.microsoft.com/office/drawing/2014/main" id="{FCF8AE3F-890E-44F1-B0A2-58752C2391D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3" name="Google Shape;2126;p44">
              <a:extLst>
                <a:ext uri="{FF2B5EF4-FFF2-40B4-BE49-F238E27FC236}">
                  <a16:creationId xmlns:a16="http://schemas.microsoft.com/office/drawing/2014/main" id="{FE6B1F2D-09B2-4D91-B0AE-26D532F9195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2127;p44">
              <a:extLst>
                <a:ext uri="{FF2B5EF4-FFF2-40B4-BE49-F238E27FC236}">
                  <a16:creationId xmlns:a16="http://schemas.microsoft.com/office/drawing/2014/main" id="{DCF52A69-3FFF-4FEE-993D-2BAE3D95A9C9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5" name="Google Shape;2128;p44">
              <a:extLst>
                <a:ext uri="{FF2B5EF4-FFF2-40B4-BE49-F238E27FC236}">
                  <a16:creationId xmlns:a16="http://schemas.microsoft.com/office/drawing/2014/main" id="{20C00FDD-D8E9-4E0F-BA51-1240A505138A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6" name="Google Shape;2129;p44">
              <a:extLst>
                <a:ext uri="{FF2B5EF4-FFF2-40B4-BE49-F238E27FC236}">
                  <a16:creationId xmlns:a16="http://schemas.microsoft.com/office/drawing/2014/main" id="{866D1097-4690-4917-93B9-A91C5E87EC9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7" name="Google Shape;2130;p44">
              <a:extLst>
                <a:ext uri="{FF2B5EF4-FFF2-40B4-BE49-F238E27FC236}">
                  <a16:creationId xmlns:a16="http://schemas.microsoft.com/office/drawing/2014/main" id="{DFC2DA63-AEE8-4D61-8AB1-F842B72FDF45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6" name="Google Shape;2131;p44">
              <a:extLst>
                <a:ext uri="{FF2B5EF4-FFF2-40B4-BE49-F238E27FC236}">
                  <a16:creationId xmlns:a16="http://schemas.microsoft.com/office/drawing/2014/main" id="{0B85A1B7-82C6-4E27-8F84-11E6BBDE0E8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7" name="Google Shape;2132;p44">
              <a:extLst>
                <a:ext uri="{FF2B5EF4-FFF2-40B4-BE49-F238E27FC236}">
                  <a16:creationId xmlns:a16="http://schemas.microsoft.com/office/drawing/2014/main" id="{53F4744C-A685-4F2F-9BED-ECCE10B722E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18" name="กลุ่ม 417">
            <a:extLst>
              <a:ext uri="{FF2B5EF4-FFF2-40B4-BE49-F238E27FC236}">
                <a16:creationId xmlns:a16="http://schemas.microsoft.com/office/drawing/2014/main" id="{80B99A6E-6888-4DF4-85F5-9E5F49BD8AA8}"/>
              </a:ext>
            </a:extLst>
          </p:cNvPr>
          <p:cNvGrpSpPr/>
          <p:nvPr/>
        </p:nvGrpSpPr>
        <p:grpSpPr>
          <a:xfrm>
            <a:off x="5098632" y="2452364"/>
            <a:ext cx="1354320" cy="639366"/>
            <a:chOff x="2892613" y="1707208"/>
            <a:chExt cx="2153666" cy="639366"/>
          </a:xfrm>
        </p:grpSpPr>
        <p:grpSp>
          <p:nvGrpSpPr>
            <p:cNvPr id="419" name="กลุ่ม 418">
              <a:extLst>
                <a:ext uri="{FF2B5EF4-FFF2-40B4-BE49-F238E27FC236}">
                  <a16:creationId xmlns:a16="http://schemas.microsoft.com/office/drawing/2014/main" id="{6FA1F66E-F85A-4F54-A4D9-91911F598EF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21" name="Google Shape;4035;p55">
                <a:extLst>
                  <a:ext uri="{FF2B5EF4-FFF2-40B4-BE49-F238E27FC236}">
                    <a16:creationId xmlns:a16="http://schemas.microsoft.com/office/drawing/2014/main" id="{8FB82D46-E075-4906-A125-A75FBA9929A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22" name="Google Shape;4036;p55">
                <a:extLst>
                  <a:ext uri="{FF2B5EF4-FFF2-40B4-BE49-F238E27FC236}">
                    <a16:creationId xmlns:a16="http://schemas.microsoft.com/office/drawing/2014/main" id="{F7DC9C3A-2E22-4206-BA58-0D499281E620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20" name="กล่องข้อความ 419">
              <a:extLst>
                <a:ext uri="{FF2B5EF4-FFF2-40B4-BE49-F238E27FC236}">
                  <a16:creationId xmlns:a16="http://schemas.microsoft.com/office/drawing/2014/main" id="{A50BE250-32CE-4599-B14F-54DF5F79CA33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26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23" name="Google Shape;972;p53">
            <a:extLst>
              <a:ext uri="{FF2B5EF4-FFF2-40B4-BE49-F238E27FC236}">
                <a16:creationId xmlns:a16="http://schemas.microsoft.com/office/drawing/2014/main" id="{C800D81F-C84D-4A7F-A1F3-B5CAB9D83184}"/>
              </a:ext>
            </a:extLst>
          </p:cNvPr>
          <p:cNvCxnSpPr/>
          <p:nvPr/>
        </p:nvCxnSpPr>
        <p:spPr>
          <a:xfrm>
            <a:off x="6935631" y="2974274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24" name="Google Shape;3842;p61">
            <a:extLst>
              <a:ext uri="{FF2B5EF4-FFF2-40B4-BE49-F238E27FC236}">
                <a16:creationId xmlns:a16="http://schemas.microsoft.com/office/drawing/2014/main" id="{B81635C2-F21A-4ED3-BB55-06CB6E6B3BBE}"/>
              </a:ext>
            </a:extLst>
          </p:cNvPr>
          <p:cNvSpPr txBox="1"/>
          <p:nvPr/>
        </p:nvSpPr>
        <p:spPr>
          <a:xfrm>
            <a:off x="6916227" y="2581056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260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25" name="กลุ่ม 424">
            <a:extLst>
              <a:ext uri="{FF2B5EF4-FFF2-40B4-BE49-F238E27FC236}">
                <a16:creationId xmlns:a16="http://schemas.microsoft.com/office/drawing/2014/main" id="{5453268C-E2F8-480C-8922-BEC287EFF4C7}"/>
              </a:ext>
            </a:extLst>
          </p:cNvPr>
          <p:cNvGrpSpPr/>
          <p:nvPr/>
        </p:nvGrpSpPr>
        <p:grpSpPr>
          <a:xfrm>
            <a:off x="4476130" y="2522620"/>
            <a:ext cx="468000" cy="468000"/>
            <a:chOff x="1239484" y="1722687"/>
            <a:chExt cx="468000" cy="468000"/>
          </a:xfrm>
        </p:grpSpPr>
        <p:sp>
          <p:nvSpPr>
            <p:cNvPr id="426" name="Google Shape;523;p27">
              <a:extLst>
                <a:ext uri="{FF2B5EF4-FFF2-40B4-BE49-F238E27FC236}">
                  <a16:creationId xmlns:a16="http://schemas.microsoft.com/office/drawing/2014/main" id="{49AE9C7F-F2DC-46E1-BC5A-6433878D6AB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7" name="Google Shape;656;p49">
              <a:extLst>
                <a:ext uri="{FF2B5EF4-FFF2-40B4-BE49-F238E27FC236}">
                  <a16:creationId xmlns:a16="http://schemas.microsoft.com/office/drawing/2014/main" id="{B4EF8B2E-0E63-4257-AA7F-35632644CEB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28" name="Google Shape;2122;p44">
            <a:extLst>
              <a:ext uri="{FF2B5EF4-FFF2-40B4-BE49-F238E27FC236}">
                <a16:creationId xmlns:a16="http://schemas.microsoft.com/office/drawing/2014/main" id="{F97B468D-0C9B-46DC-A5B5-06889EB867AD}"/>
              </a:ext>
            </a:extLst>
          </p:cNvPr>
          <p:cNvGrpSpPr/>
          <p:nvPr/>
        </p:nvGrpSpPr>
        <p:grpSpPr>
          <a:xfrm rot="-2526362">
            <a:off x="6459450" y="2691173"/>
            <a:ext cx="355631" cy="318731"/>
            <a:chOff x="15933525" y="1705100"/>
            <a:chExt cx="266725" cy="239050"/>
          </a:xfrm>
        </p:grpSpPr>
        <p:sp>
          <p:nvSpPr>
            <p:cNvPr id="429" name="Google Shape;2123;p44">
              <a:extLst>
                <a:ext uri="{FF2B5EF4-FFF2-40B4-BE49-F238E27FC236}">
                  <a16:creationId xmlns:a16="http://schemas.microsoft.com/office/drawing/2014/main" id="{A4D92FA8-92EB-45C6-88C7-DD6280F4B2A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0" name="Google Shape;2124;p44">
              <a:extLst>
                <a:ext uri="{FF2B5EF4-FFF2-40B4-BE49-F238E27FC236}">
                  <a16:creationId xmlns:a16="http://schemas.microsoft.com/office/drawing/2014/main" id="{07CAD2AD-6EFD-4AB3-B7A7-96BA06651BE6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1" name="Google Shape;2125;p44">
              <a:extLst>
                <a:ext uri="{FF2B5EF4-FFF2-40B4-BE49-F238E27FC236}">
                  <a16:creationId xmlns:a16="http://schemas.microsoft.com/office/drawing/2014/main" id="{81F9DDAB-4C1E-4459-B799-6E83DBD36C0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2" name="Google Shape;2126;p44">
              <a:extLst>
                <a:ext uri="{FF2B5EF4-FFF2-40B4-BE49-F238E27FC236}">
                  <a16:creationId xmlns:a16="http://schemas.microsoft.com/office/drawing/2014/main" id="{91BC6BB6-1D76-4D39-92BD-0B64FF277911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3" name="Google Shape;2127;p44">
              <a:extLst>
                <a:ext uri="{FF2B5EF4-FFF2-40B4-BE49-F238E27FC236}">
                  <a16:creationId xmlns:a16="http://schemas.microsoft.com/office/drawing/2014/main" id="{4E5B829D-EB60-4266-AE0A-6C26F7CE489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4" name="Google Shape;2128;p44">
              <a:extLst>
                <a:ext uri="{FF2B5EF4-FFF2-40B4-BE49-F238E27FC236}">
                  <a16:creationId xmlns:a16="http://schemas.microsoft.com/office/drawing/2014/main" id="{19EC14F5-A8E4-4475-8726-57B395FCCD8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5" name="Google Shape;2129;p44">
              <a:extLst>
                <a:ext uri="{FF2B5EF4-FFF2-40B4-BE49-F238E27FC236}">
                  <a16:creationId xmlns:a16="http://schemas.microsoft.com/office/drawing/2014/main" id="{657349E5-65F4-4283-AF98-912A3DDCE62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6" name="Google Shape;2130;p44">
              <a:extLst>
                <a:ext uri="{FF2B5EF4-FFF2-40B4-BE49-F238E27FC236}">
                  <a16:creationId xmlns:a16="http://schemas.microsoft.com/office/drawing/2014/main" id="{348BECC5-D180-46F5-B384-60C1BD05B22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7" name="Google Shape;2131;p44">
              <a:extLst>
                <a:ext uri="{FF2B5EF4-FFF2-40B4-BE49-F238E27FC236}">
                  <a16:creationId xmlns:a16="http://schemas.microsoft.com/office/drawing/2014/main" id="{7BB82F75-CF35-4823-997C-9C33044E74C8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8" name="Google Shape;2132;p44">
              <a:extLst>
                <a:ext uri="{FF2B5EF4-FFF2-40B4-BE49-F238E27FC236}">
                  <a16:creationId xmlns:a16="http://schemas.microsoft.com/office/drawing/2014/main" id="{54708FA7-CD4B-414F-ACDE-510B08A4F01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39" name="กลุ่ม 438">
            <a:extLst>
              <a:ext uri="{FF2B5EF4-FFF2-40B4-BE49-F238E27FC236}">
                <a16:creationId xmlns:a16="http://schemas.microsoft.com/office/drawing/2014/main" id="{D0A85946-763B-4E20-9B72-06DD464689ED}"/>
              </a:ext>
            </a:extLst>
          </p:cNvPr>
          <p:cNvGrpSpPr/>
          <p:nvPr/>
        </p:nvGrpSpPr>
        <p:grpSpPr>
          <a:xfrm>
            <a:off x="8600024" y="2452364"/>
            <a:ext cx="1354320" cy="639366"/>
            <a:chOff x="2892613" y="1707208"/>
            <a:chExt cx="2153666" cy="639366"/>
          </a:xfrm>
        </p:grpSpPr>
        <p:grpSp>
          <p:nvGrpSpPr>
            <p:cNvPr id="440" name="กลุ่ม 439">
              <a:extLst>
                <a:ext uri="{FF2B5EF4-FFF2-40B4-BE49-F238E27FC236}">
                  <a16:creationId xmlns:a16="http://schemas.microsoft.com/office/drawing/2014/main" id="{90DE0310-2D29-40F8-AEF7-6347A63CFB8D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42" name="Google Shape;4035;p55">
                <a:extLst>
                  <a:ext uri="{FF2B5EF4-FFF2-40B4-BE49-F238E27FC236}">
                    <a16:creationId xmlns:a16="http://schemas.microsoft.com/office/drawing/2014/main" id="{35637C7D-8E8D-480F-B6ED-65359717289B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3" name="Google Shape;4036;p55">
                <a:extLst>
                  <a:ext uri="{FF2B5EF4-FFF2-40B4-BE49-F238E27FC236}">
                    <a16:creationId xmlns:a16="http://schemas.microsoft.com/office/drawing/2014/main" id="{E4D57979-60EA-4C60-BB84-0F245CB0537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41" name="กล่องข้อความ 440">
              <a:extLst>
                <a:ext uri="{FF2B5EF4-FFF2-40B4-BE49-F238E27FC236}">
                  <a16:creationId xmlns:a16="http://schemas.microsoft.com/office/drawing/2014/main" id="{6A3CF7AA-0B4F-4D95-B9BC-A530D0EF2C0C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44" name="Google Shape;972;p53">
            <a:extLst>
              <a:ext uri="{FF2B5EF4-FFF2-40B4-BE49-F238E27FC236}">
                <a16:creationId xmlns:a16="http://schemas.microsoft.com/office/drawing/2014/main" id="{E5B62483-8CF1-4562-A962-559A773B2F37}"/>
              </a:ext>
            </a:extLst>
          </p:cNvPr>
          <p:cNvCxnSpPr/>
          <p:nvPr/>
        </p:nvCxnSpPr>
        <p:spPr>
          <a:xfrm>
            <a:off x="10437023" y="2974274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45" name="Google Shape;3842;p61">
            <a:extLst>
              <a:ext uri="{FF2B5EF4-FFF2-40B4-BE49-F238E27FC236}">
                <a16:creationId xmlns:a16="http://schemas.microsoft.com/office/drawing/2014/main" id="{F5A42B30-C8C1-42E9-ADCB-A9E9E7C8AF0D}"/>
              </a:ext>
            </a:extLst>
          </p:cNvPr>
          <p:cNvSpPr txBox="1"/>
          <p:nvPr/>
        </p:nvSpPr>
        <p:spPr>
          <a:xfrm>
            <a:off x="10417619" y="2581056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940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46" name="กลุ่ม 445">
            <a:extLst>
              <a:ext uri="{FF2B5EF4-FFF2-40B4-BE49-F238E27FC236}">
                <a16:creationId xmlns:a16="http://schemas.microsoft.com/office/drawing/2014/main" id="{CB1BC63C-0A1F-4F17-AD90-65DD01AC032C}"/>
              </a:ext>
            </a:extLst>
          </p:cNvPr>
          <p:cNvGrpSpPr/>
          <p:nvPr/>
        </p:nvGrpSpPr>
        <p:grpSpPr>
          <a:xfrm>
            <a:off x="7977522" y="2522620"/>
            <a:ext cx="468000" cy="468000"/>
            <a:chOff x="1239484" y="1722687"/>
            <a:chExt cx="468000" cy="468000"/>
          </a:xfrm>
        </p:grpSpPr>
        <p:sp>
          <p:nvSpPr>
            <p:cNvPr id="447" name="Google Shape;523;p27">
              <a:extLst>
                <a:ext uri="{FF2B5EF4-FFF2-40B4-BE49-F238E27FC236}">
                  <a16:creationId xmlns:a16="http://schemas.microsoft.com/office/drawing/2014/main" id="{FDF7C12D-521A-4CBE-82E2-897B3C74465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8" name="Google Shape;656;p49">
              <a:extLst>
                <a:ext uri="{FF2B5EF4-FFF2-40B4-BE49-F238E27FC236}">
                  <a16:creationId xmlns:a16="http://schemas.microsoft.com/office/drawing/2014/main" id="{F09C8D9E-594F-4839-9389-9D5C4518CE9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49" name="Google Shape;2122;p44">
            <a:extLst>
              <a:ext uri="{FF2B5EF4-FFF2-40B4-BE49-F238E27FC236}">
                <a16:creationId xmlns:a16="http://schemas.microsoft.com/office/drawing/2014/main" id="{1BE75393-5920-484E-AB1C-2AD4C261CFDE}"/>
              </a:ext>
            </a:extLst>
          </p:cNvPr>
          <p:cNvGrpSpPr/>
          <p:nvPr/>
        </p:nvGrpSpPr>
        <p:grpSpPr>
          <a:xfrm rot="-2526362">
            <a:off x="9960842" y="2691173"/>
            <a:ext cx="355631" cy="318731"/>
            <a:chOff x="15933525" y="1705100"/>
            <a:chExt cx="266725" cy="239050"/>
          </a:xfrm>
        </p:grpSpPr>
        <p:sp>
          <p:nvSpPr>
            <p:cNvPr id="450" name="Google Shape;2123;p44">
              <a:extLst>
                <a:ext uri="{FF2B5EF4-FFF2-40B4-BE49-F238E27FC236}">
                  <a16:creationId xmlns:a16="http://schemas.microsoft.com/office/drawing/2014/main" id="{D2065E60-0BEB-4B3E-A300-14165FA8E3D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1" name="Google Shape;2124;p44">
              <a:extLst>
                <a:ext uri="{FF2B5EF4-FFF2-40B4-BE49-F238E27FC236}">
                  <a16:creationId xmlns:a16="http://schemas.microsoft.com/office/drawing/2014/main" id="{30F258EE-5A5B-4B2E-A24E-AEAAEC95C70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2" name="Google Shape;2125;p44">
              <a:extLst>
                <a:ext uri="{FF2B5EF4-FFF2-40B4-BE49-F238E27FC236}">
                  <a16:creationId xmlns:a16="http://schemas.microsoft.com/office/drawing/2014/main" id="{BA48EBD4-CC61-4E4C-8986-E393BCD4BED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3" name="Google Shape;2126;p44">
              <a:extLst>
                <a:ext uri="{FF2B5EF4-FFF2-40B4-BE49-F238E27FC236}">
                  <a16:creationId xmlns:a16="http://schemas.microsoft.com/office/drawing/2014/main" id="{27E55576-AC62-4A18-A160-2EBA2FD5E78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4" name="Google Shape;2127;p44">
              <a:extLst>
                <a:ext uri="{FF2B5EF4-FFF2-40B4-BE49-F238E27FC236}">
                  <a16:creationId xmlns:a16="http://schemas.microsoft.com/office/drawing/2014/main" id="{7D36CA77-085B-4444-B161-E09B9F935AE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5" name="Google Shape;2128;p44">
              <a:extLst>
                <a:ext uri="{FF2B5EF4-FFF2-40B4-BE49-F238E27FC236}">
                  <a16:creationId xmlns:a16="http://schemas.microsoft.com/office/drawing/2014/main" id="{93729EA1-4E40-4A84-81BD-B969FC7A391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6" name="Google Shape;2129;p44">
              <a:extLst>
                <a:ext uri="{FF2B5EF4-FFF2-40B4-BE49-F238E27FC236}">
                  <a16:creationId xmlns:a16="http://schemas.microsoft.com/office/drawing/2014/main" id="{72BFD45E-D55E-4F04-A32C-2467BB97ED4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7" name="Google Shape;2130;p44">
              <a:extLst>
                <a:ext uri="{FF2B5EF4-FFF2-40B4-BE49-F238E27FC236}">
                  <a16:creationId xmlns:a16="http://schemas.microsoft.com/office/drawing/2014/main" id="{F9733FF7-3A23-4B56-855D-A95C794C7D9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8" name="Google Shape;2131;p44">
              <a:extLst>
                <a:ext uri="{FF2B5EF4-FFF2-40B4-BE49-F238E27FC236}">
                  <a16:creationId xmlns:a16="http://schemas.microsoft.com/office/drawing/2014/main" id="{7D83CBDF-BF06-41DB-82A2-1A006434141D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9" name="Google Shape;2132;p44">
              <a:extLst>
                <a:ext uri="{FF2B5EF4-FFF2-40B4-BE49-F238E27FC236}">
                  <a16:creationId xmlns:a16="http://schemas.microsoft.com/office/drawing/2014/main" id="{6D3EFAD0-5955-46C3-BC4A-4E0716D0AA1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60" name="กลุ่ม 459">
            <a:extLst>
              <a:ext uri="{FF2B5EF4-FFF2-40B4-BE49-F238E27FC236}">
                <a16:creationId xmlns:a16="http://schemas.microsoft.com/office/drawing/2014/main" id="{66FDFDDA-A6C1-4D18-8548-D769456BC7BF}"/>
              </a:ext>
            </a:extLst>
          </p:cNvPr>
          <p:cNvGrpSpPr/>
          <p:nvPr/>
        </p:nvGrpSpPr>
        <p:grpSpPr>
          <a:xfrm>
            <a:off x="1610113" y="3634537"/>
            <a:ext cx="1354320" cy="639366"/>
            <a:chOff x="2892613" y="1707208"/>
            <a:chExt cx="2153666" cy="639366"/>
          </a:xfrm>
        </p:grpSpPr>
        <p:grpSp>
          <p:nvGrpSpPr>
            <p:cNvPr id="461" name="กลุ่ม 460">
              <a:extLst>
                <a:ext uri="{FF2B5EF4-FFF2-40B4-BE49-F238E27FC236}">
                  <a16:creationId xmlns:a16="http://schemas.microsoft.com/office/drawing/2014/main" id="{FB59AC36-EB47-4EA7-9E6E-8F5D7DD226AF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63" name="Google Shape;4035;p55">
                <a:extLst>
                  <a:ext uri="{FF2B5EF4-FFF2-40B4-BE49-F238E27FC236}">
                    <a16:creationId xmlns:a16="http://schemas.microsoft.com/office/drawing/2014/main" id="{A1C3D323-3EB0-4A84-B992-80FE79B9216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4" name="Google Shape;4036;p55">
                <a:extLst>
                  <a:ext uri="{FF2B5EF4-FFF2-40B4-BE49-F238E27FC236}">
                    <a16:creationId xmlns:a16="http://schemas.microsoft.com/office/drawing/2014/main" id="{1D9105F4-D134-43F2-8D19-653EF161F0BA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62" name="กล่องข้อความ 461">
              <a:extLst>
                <a:ext uri="{FF2B5EF4-FFF2-40B4-BE49-F238E27FC236}">
                  <a16:creationId xmlns:a16="http://schemas.microsoft.com/office/drawing/2014/main" id="{85C09E11-A299-46A3-B61A-C9E632E4252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65" name="Google Shape;972;p53">
            <a:extLst>
              <a:ext uri="{FF2B5EF4-FFF2-40B4-BE49-F238E27FC236}">
                <a16:creationId xmlns:a16="http://schemas.microsoft.com/office/drawing/2014/main" id="{F24C8F04-6EBB-49EB-977E-51EF2EC1EE87}"/>
              </a:ext>
            </a:extLst>
          </p:cNvPr>
          <p:cNvCxnSpPr/>
          <p:nvPr/>
        </p:nvCxnSpPr>
        <p:spPr>
          <a:xfrm>
            <a:off x="3447112" y="4156447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66" name="Google Shape;3842;p61">
            <a:extLst>
              <a:ext uri="{FF2B5EF4-FFF2-40B4-BE49-F238E27FC236}">
                <a16:creationId xmlns:a16="http://schemas.microsoft.com/office/drawing/2014/main" id="{DFE44604-A6A1-4B0A-B350-207FA0B28ED1}"/>
              </a:ext>
            </a:extLst>
          </p:cNvPr>
          <p:cNvSpPr txBox="1"/>
          <p:nvPr/>
        </p:nvSpPr>
        <p:spPr>
          <a:xfrm>
            <a:off x="3427708" y="3763229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440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7" name="กลุ่ม 466">
            <a:extLst>
              <a:ext uri="{FF2B5EF4-FFF2-40B4-BE49-F238E27FC236}">
                <a16:creationId xmlns:a16="http://schemas.microsoft.com/office/drawing/2014/main" id="{AAE4E98E-3D1C-4691-A9C3-5D58DCD2EC17}"/>
              </a:ext>
            </a:extLst>
          </p:cNvPr>
          <p:cNvGrpSpPr/>
          <p:nvPr/>
        </p:nvGrpSpPr>
        <p:grpSpPr>
          <a:xfrm>
            <a:off x="987611" y="3704793"/>
            <a:ext cx="468000" cy="468000"/>
            <a:chOff x="1239484" y="1722687"/>
            <a:chExt cx="468000" cy="468000"/>
          </a:xfrm>
        </p:grpSpPr>
        <p:sp>
          <p:nvSpPr>
            <p:cNvPr id="468" name="Google Shape;523;p27">
              <a:extLst>
                <a:ext uri="{FF2B5EF4-FFF2-40B4-BE49-F238E27FC236}">
                  <a16:creationId xmlns:a16="http://schemas.microsoft.com/office/drawing/2014/main" id="{5E2016D5-2B1B-45C8-BD53-41630F1C55E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9" name="Google Shape;656;p49">
              <a:extLst>
                <a:ext uri="{FF2B5EF4-FFF2-40B4-BE49-F238E27FC236}">
                  <a16:creationId xmlns:a16="http://schemas.microsoft.com/office/drawing/2014/main" id="{AD0540B8-DDB7-4F41-8EDC-8CA11E7E457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70" name="Google Shape;2122;p44">
            <a:extLst>
              <a:ext uri="{FF2B5EF4-FFF2-40B4-BE49-F238E27FC236}">
                <a16:creationId xmlns:a16="http://schemas.microsoft.com/office/drawing/2014/main" id="{F7E8416D-67BC-47AF-AB0B-42C8E3107916}"/>
              </a:ext>
            </a:extLst>
          </p:cNvPr>
          <p:cNvGrpSpPr/>
          <p:nvPr/>
        </p:nvGrpSpPr>
        <p:grpSpPr>
          <a:xfrm rot="-2526362">
            <a:off x="2970931" y="3873346"/>
            <a:ext cx="355631" cy="318731"/>
            <a:chOff x="15933525" y="1705100"/>
            <a:chExt cx="266725" cy="239050"/>
          </a:xfrm>
        </p:grpSpPr>
        <p:sp>
          <p:nvSpPr>
            <p:cNvPr id="471" name="Google Shape;2123;p44">
              <a:extLst>
                <a:ext uri="{FF2B5EF4-FFF2-40B4-BE49-F238E27FC236}">
                  <a16:creationId xmlns:a16="http://schemas.microsoft.com/office/drawing/2014/main" id="{13449B30-FE42-4E65-984E-6EF4D53852D1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2" name="Google Shape;2124;p44">
              <a:extLst>
                <a:ext uri="{FF2B5EF4-FFF2-40B4-BE49-F238E27FC236}">
                  <a16:creationId xmlns:a16="http://schemas.microsoft.com/office/drawing/2014/main" id="{C5ED095D-5CBF-49E9-B435-2950320FBA6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3" name="Google Shape;2125;p44">
              <a:extLst>
                <a:ext uri="{FF2B5EF4-FFF2-40B4-BE49-F238E27FC236}">
                  <a16:creationId xmlns:a16="http://schemas.microsoft.com/office/drawing/2014/main" id="{FF282342-826C-49A6-8AE1-C500D9270AB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4" name="Google Shape;2126;p44">
              <a:extLst>
                <a:ext uri="{FF2B5EF4-FFF2-40B4-BE49-F238E27FC236}">
                  <a16:creationId xmlns:a16="http://schemas.microsoft.com/office/drawing/2014/main" id="{858E461D-4D05-4156-9315-1B9171DB793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5" name="Google Shape;2127;p44">
              <a:extLst>
                <a:ext uri="{FF2B5EF4-FFF2-40B4-BE49-F238E27FC236}">
                  <a16:creationId xmlns:a16="http://schemas.microsoft.com/office/drawing/2014/main" id="{BF19C33D-CA2F-489E-B70D-4679B1FCC2A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6" name="Google Shape;2128;p44">
              <a:extLst>
                <a:ext uri="{FF2B5EF4-FFF2-40B4-BE49-F238E27FC236}">
                  <a16:creationId xmlns:a16="http://schemas.microsoft.com/office/drawing/2014/main" id="{8484F625-1652-42C1-BAB1-CB1AC9994C8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7" name="Google Shape;2129;p44">
              <a:extLst>
                <a:ext uri="{FF2B5EF4-FFF2-40B4-BE49-F238E27FC236}">
                  <a16:creationId xmlns:a16="http://schemas.microsoft.com/office/drawing/2014/main" id="{0BA4A57B-4AC6-47D3-A0E3-D67970F5A7B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8" name="Google Shape;2130;p44">
              <a:extLst>
                <a:ext uri="{FF2B5EF4-FFF2-40B4-BE49-F238E27FC236}">
                  <a16:creationId xmlns:a16="http://schemas.microsoft.com/office/drawing/2014/main" id="{46F40997-6828-4B65-BD73-E9FEBD4C7D1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9" name="Google Shape;2131;p44">
              <a:extLst>
                <a:ext uri="{FF2B5EF4-FFF2-40B4-BE49-F238E27FC236}">
                  <a16:creationId xmlns:a16="http://schemas.microsoft.com/office/drawing/2014/main" id="{39B84227-5E51-4F46-A600-08BDDCEA5F8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0" name="Google Shape;2132;p44">
              <a:extLst>
                <a:ext uri="{FF2B5EF4-FFF2-40B4-BE49-F238E27FC236}">
                  <a16:creationId xmlns:a16="http://schemas.microsoft.com/office/drawing/2014/main" id="{7A859BCB-459C-4B8B-B0CC-E6CA752D93EE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81" name="กลุ่ม 480">
            <a:extLst>
              <a:ext uri="{FF2B5EF4-FFF2-40B4-BE49-F238E27FC236}">
                <a16:creationId xmlns:a16="http://schemas.microsoft.com/office/drawing/2014/main" id="{C24AD17B-7086-4CB1-B791-719C88E7FD4B}"/>
              </a:ext>
            </a:extLst>
          </p:cNvPr>
          <p:cNvGrpSpPr/>
          <p:nvPr/>
        </p:nvGrpSpPr>
        <p:grpSpPr>
          <a:xfrm>
            <a:off x="5098193" y="3634537"/>
            <a:ext cx="1354320" cy="639366"/>
            <a:chOff x="2892613" y="1707208"/>
            <a:chExt cx="2153666" cy="639366"/>
          </a:xfrm>
        </p:grpSpPr>
        <p:grpSp>
          <p:nvGrpSpPr>
            <p:cNvPr id="482" name="กลุ่ม 481">
              <a:extLst>
                <a:ext uri="{FF2B5EF4-FFF2-40B4-BE49-F238E27FC236}">
                  <a16:creationId xmlns:a16="http://schemas.microsoft.com/office/drawing/2014/main" id="{CF8138F1-6D02-4A90-B0B6-B14F3DB4FA15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84" name="Google Shape;4035;p55">
                <a:extLst>
                  <a:ext uri="{FF2B5EF4-FFF2-40B4-BE49-F238E27FC236}">
                    <a16:creationId xmlns:a16="http://schemas.microsoft.com/office/drawing/2014/main" id="{1A9AEE06-F900-46D0-9D05-E443F792924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85" name="Google Shape;4036;p55">
                <a:extLst>
                  <a:ext uri="{FF2B5EF4-FFF2-40B4-BE49-F238E27FC236}">
                    <a16:creationId xmlns:a16="http://schemas.microsoft.com/office/drawing/2014/main" id="{BACC3379-B15F-466A-910F-232AC467496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83" name="กล่องข้อความ 482">
              <a:extLst>
                <a:ext uri="{FF2B5EF4-FFF2-40B4-BE49-F238E27FC236}">
                  <a16:creationId xmlns:a16="http://schemas.microsoft.com/office/drawing/2014/main" id="{7341C935-2BBE-4472-AD89-AAACDC5BFC48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81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86" name="Google Shape;972;p53">
            <a:extLst>
              <a:ext uri="{FF2B5EF4-FFF2-40B4-BE49-F238E27FC236}">
                <a16:creationId xmlns:a16="http://schemas.microsoft.com/office/drawing/2014/main" id="{192645FE-ACFD-450E-A1E9-2CECF459AB85}"/>
              </a:ext>
            </a:extLst>
          </p:cNvPr>
          <p:cNvCxnSpPr/>
          <p:nvPr/>
        </p:nvCxnSpPr>
        <p:spPr>
          <a:xfrm>
            <a:off x="6935192" y="4156447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87" name="Google Shape;3842;p61">
            <a:extLst>
              <a:ext uri="{FF2B5EF4-FFF2-40B4-BE49-F238E27FC236}">
                <a16:creationId xmlns:a16="http://schemas.microsoft.com/office/drawing/2014/main" id="{DFB96C86-65F4-454F-A3A0-246E23207DA7}"/>
              </a:ext>
            </a:extLst>
          </p:cNvPr>
          <p:cNvSpPr txBox="1"/>
          <p:nvPr/>
        </p:nvSpPr>
        <p:spPr>
          <a:xfrm>
            <a:off x="6915788" y="3763229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810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8" name="กลุ่ม 487">
            <a:extLst>
              <a:ext uri="{FF2B5EF4-FFF2-40B4-BE49-F238E27FC236}">
                <a16:creationId xmlns:a16="http://schemas.microsoft.com/office/drawing/2014/main" id="{AA94D353-DC73-47B2-BD28-E74CAFB26C16}"/>
              </a:ext>
            </a:extLst>
          </p:cNvPr>
          <p:cNvGrpSpPr/>
          <p:nvPr/>
        </p:nvGrpSpPr>
        <p:grpSpPr>
          <a:xfrm>
            <a:off x="4475691" y="3704793"/>
            <a:ext cx="468000" cy="468000"/>
            <a:chOff x="1239484" y="1722687"/>
            <a:chExt cx="468000" cy="468000"/>
          </a:xfrm>
        </p:grpSpPr>
        <p:sp>
          <p:nvSpPr>
            <p:cNvPr id="489" name="Google Shape;523;p27">
              <a:extLst>
                <a:ext uri="{FF2B5EF4-FFF2-40B4-BE49-F238E27FC236}">
                  <a16:creationId xmlns:a16="http://schemas.microsoft.com/office/drawing/2014/main" id="{CFA8D0A0-1B78-4273-8B99-388BAAFB86F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0" name="Google Shape;656;p49">
              <a:extLst>
                <a:ext uri="{FF2B5EF4-FFF2-40B4-BE49-F238E27FC236}">
                  <a16:creationId xmlns:a16="http://schemas.microsoft.com/office/drawing/2014/main" id="{F2B9DBE1-8E6C-4C96-B5D1-A8B802CDC19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91" name="Google Shape;2122;p44">
            <a:extLst>
              <a:ext uri="{FF2B5EF4-FFF2-40B4-BE49-F238E27FC236}">
                <a16:creationId xmlns:a16="http://schemas.microsoft.com/office/drawing/2014/main" id="{50CC770F-3B8F-4649-B540-9B43B153D0E5}"/>
              </a:ext>
            </a:extLst>
          </p:cNvPr>
          <p:cNvGrpSpPr/>
          <p:nvPr/>
        </p:nvGrpSpPr>
        <p:grpSpPr>
          <a:xfrm rot="-2526362">
            <a:off x="6459011" y="3873346"/>
            <a:ext cx="355631" cy="318731"/>
            <a:chOff x="15933525" y="1705100"/>
            <a:chExt cx="266725" cy="239050"/>
          </a:xfrm>
        </p:grpSpPr>
        <p:sp>
          <p:nvSpPr>
            <p:cNvPr id="492" name="Google Shape;2123;p44">
              <a:extLst>
                <a:ext uri="{FF2B5EF4-FFF2-40B4-BE49-F238E27FC236}">
                  <a16:creationId xmlns:a16="http://schemas.microsoft.com/office/drawing/2014/main" id="{C282E2AB-977A-45D3-A1CD-D03DD296281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3" name="Google Shape;2124;p44">
              <a:extLst>
                <a:ext uri="{FF2B5EF4-FFF2-40B4-BE49-F238E27FC236}">
                  <a16:creationId xmlns:a16="http://schemas.microsoft.com/office/drawing/2014/main" id="{9E866608-E53A-4D37-8614-39C0BB5A198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4" name="Google Shape;2125;p44">
              <a:extLst>
                <a:ext uri="{FF2B5EF4-FFF2-40B4-BE49-F238E27FC236}">
                  <a16:creationId xmlns:a16="http://schemas.microsoft.com/office/drawing/2014/main" id="{7B753516-0E86-4A50-9AF8-9AFAB78B6664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5" name="Google Shape;2126;p44">
              <a:extLst>
                <a:ext uri="{FF2B5EF4-FFF2-40B4-BE49-F238E27FC236}">
                  <a16:creationId xmlns:a16="http://schemas.microsoft.com/office/drawing/2014/main" id="{7B9D7A43-64B1-4C3E-B579-1358B4DEC69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6" name="Google Shape;2127;p44">
              <a:extLst>
                <a:ext uri="{FF2B5EF4-FFF2-40B4-BE49-F238E27FC236}">
                  <a16:creationId xmlns:a16="http://schemas.microsoft.com/office/drawing/2014/main" id="{DC7CB8ED-473A-4CF8-AF52-4DF13249EC6A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7" name="Google Shape;2128;p44">
              <a:extLst>
                <a:ext uri="{FF2B5EF4-FFF2-40B4-BE49-F238E27FC236}">
                  <a16:creationId xmlns:a16="http://schemas.microsoft.com/office/drawing/2014/main" id="{49EBFC2F-DA30-4F37-B91C-DB1769C1993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8" name="Google Shape;2129;p44">
              <a:extLst>
                <a:ext uri="{FF2B5EF4-FFF2-40B4-BE49-F238E27FC236}">
                  <a16:creationId xmlns:a16="http://schemas.microsoft.com/office/drawing/2014/main" id="{87459EC7-B17F-4B1A-B50F-0F9AEA519EEC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9" name="Google Shape;2130;p44">
              <a:extLst>
                <a:ext uri="{FF2B5EF4-FFF2-40B4-BE49-F238E27FC236}">
                  <a16:creationId xmlns:a16="http://schemas.microsoft.com/office/drawing/2014/main" id="{89AB09EB-401A-4DEF-819B-F28BC18DC9F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0" name="Google Shape;2131;p44">
              <a:extLst>
                <a:ext uri="{FF2B5EF4-FFF2-40B4-BE49-F238E27FC236}">
                  <a16:creationId xmlns:a16="http://schemas.microsoft.com/office/drawing/2014/main" id="{D1659B14-2066-41AB-9FC0-F8DD3B928FAD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1" name="Google Shape;2132;p44">
              <a:extLst>
                <a:ext uri="{FF2B5EF4-FFF2-40B4-BE49-F238E27FC236}">
                  <a16:creationId xmlns:a16="http://schemas.microsoft.com/office/drawing/2014/main" id="{BEF460B3-3C98-4214-8363-481EEEE73DE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02" name="กลุ่ม 501">
            <a:extLst>
              <a:ext uri="{FF2B5EF4-FFF2-40B4-BE49-F238E27FC236}">
                <a16:creationId xmlns:a16="http://schemas.microsoft.com/office/drawing/2014/main" id="{C929783C-0B08-4A18-888E-9B922FD80D8C}"/>
              </a:ext>
            </a:extLst>
          </p:cNvPr>
          <p:cNvGrpSpPr/>
          <p:nvPr/>
        </p:nvGrpSpPr>
        <p:grpSpPr>
          <a:xfrm>
            <a:off x="8599585" y="3634537"/>
            <a:ext cx="1354320" cy="639366"/>
            <a:chOff x="2892613" y="1707208"/>
            <a:chExt cx="2153666" cy="639366"/>
          </a:xfrm>
        </p:grpSpPr>
        <p:grpSp>
          <p:nvGrpSpPr>
            <p:cNvPr id="503" name="กลุ่ม 502">
              <a:extLst>
                <a:ext uri="{FF2B5EF4-FFF2-40B4-BE49-F238E27FC236}">
                  <a16:creationId xmlns:a16="http://schemas.microsoft.com/office/drawing/2014/main" id="{2202A248-DBD3-4BA2-A92C-6EC2EE36A658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05" name="Google Shape;4035;p55">
                <a:extLst>
                  <a:ext uri="{FF2B5EF4-FFF2-40B4-BE49-F238E27FC236}">
                    <a16:creationId xmlns:a16="http://schemas.microsoft.com/office/drawing/2014/main" id="{7139131E-FBF8-49F1-B03D-5A6F9BFB6571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6" name="Google Shape;4036;p55">
                <a:extLst>
                  <a:ext uri="{FF2B5EF4-FFF2-40B4-BE49-F238E27FC236}">
                    <a16:creationId xmlns:a16="http://schemas.microsoft.com/office/drawing/2014/main" id="{801277E6-03C4-4211-8F7E-0CA9EED24EA7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04" name="กล่องข้อความ 503">
              <a:extLst>
                <a:ext uri="{FF2B5EF4-FFF2-40B4-BE49-F238E27FC236}">
                  <a16:creationId xmlns:a16="http://schemas.microsoft.com/office/drawing/2014/main" id="{A5434A7A-F0C4-4CE7-AE26-C75EFB756125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99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07" name="Google Shape;972;p53">
            <a:extLst>
              <a:ext uri="{FF2B5EF4-FFF2-40B4-BE49-F238E27FC236}">
                <a16:creationId xmlns:a16="http://schemas.microsoft.com/office/drawing/2014/main" id="{0BEAFDEE-3673-4C65-80E9-638515116CA2}"/>
              </a:ext>
            </a:extLst>
          </p:cNvPr>
          <p:cNvCxnSpPr/>
          <p:nvPr/>
        </p:nvCxnSpPr>
        <p:spPr>
          <a:xfrm>
            <a:off x="10436584" y="4156447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08" name="Google Shape;3842;p61">
            <a:extLst>
              <a:ext uri="{FF2B5EF4-FFF2-40B4-BE49-F238E27FC236}">
                <a16:creationId xmlns:a16="http://schemas.microsoft.com/office/drawing/2014/main" id="{68B7AEF4-A104-4ABA-A287-F03271944FEB}"/>
              </a:ext>
            </a:extLst>
          </p:cNvPr>
          <p:cNvSpPr txBox="1"/>
          <p:nvPr/>
        </p:nvSpPr>
        <p:spPr>
          <a:xfrm>
            <a:off x="10417180" y="3763229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990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09" name="กลุ่ม 508">
            <a:extLst>
              <a:ext uri="{FF2B5EF4-FFF2-40B4-BE49-F238E27FC236}">
                <a16:creationId xmlns:a16="http://schemas.microsoft.com/office/drawing/2014/main" id="{9304C8F9-CA20-4CA0-AC59-D8302CC4F8CE}"/>
              </a:ext>
            </a:extLst>
          </p:cNvPr>
          <p:cNvGrpSpPr/>
          <p:nvPr/>
        </p:nvGrpSpPr>
        <p:grpSpPr>
          <a:xfrm>
            <a:off x="7977083" y="3704793"/>
            <a:ext cx="468000" cy="468000"/>
            <a:chOff x="1239484" y="1722687"/>
            <a:chExt cx="468000" cy="468000"/>
          </a:xfrm>
        </p:grpSpPr>
        <p:sp>
          <p:nvSpPr>
            <p:cNvPr id="510" name="Google Shape;523;p27">
              <a:extLst>
                <a:ext uri="{FF2B5EF4-FFF2-40B4-BE49-F238E27FC236}">
                  <a16:creationId xmlns:a16="http://schemas.microsoft.com/office/drawing/2014/main" id="{2E8822F9-8F53-4E24-9058-B5E6C341D31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1" name="Google Shape;656;p49">
              <a:extLst>
                <a:ext uri="{FF2B5EF4-FFF2-40B4-BE49-F238E27FC236}">
                  <a16:creationId xmlns:a16="http://schemas.microsoft.com/office/drawing/2014/main" id="{5D1B7733-D36E-4084-AED5-79554B97DC4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12" name="Google Shape;2122;p44">
            <a:extLst>
              <a:ext uri="{FF2B5EF4-FFF2-40B4-BE49-F238E27FC236}">
                <a16:creationId xmlns:a16="http://schemas.microsoft.com/office/drawing/2014/main" id="{F8A76021-3967-441F-B627-C38ECDAD8D47}"/>
              </a:ext>
            </a:extLst>
          </p:cNvPr>
          <p:cNvGrpSpPr/>
          <p:nvPr/>
        </p:nvGrpSpPr>
        <p:grpSpPr>
          <a:xfrm rot="-2526362">
            <a:off x="9960403" y="3873346"/>
            <a:ext cx="355631" cy="318731"/>
            <a:chOff x="15933525" y="1705100"/>
            <a:chExt cx="266725" cy="239050"/>
          </a:xfrm>
        </p:grpSpPr>
        <p:sp>
          <p:nvSpPr>
            <p:cNvPr id="513" name="Google Shape;2123;p44">
              <a:extLst>
                <a:ext uri="{FF2B5EF4-FFF2-40B4-BE49-F238E27FC236}">
                  <a16:creationId xmlns:a16="http://schemas.microsoft.com/office/drawing/2014/main" id="{DE109D3E-C1E6-4EC1-8DA3-B6B8EBE9A475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4" name="Google Shape;2124;p44">
              <a:extLst>
                <a:ext uri="{FF2B5EF4-FFF2-40B4-BE49-F238E27FC236}">
                  <a16:creationId xmlns:a16="http://schemas.microsoft.com/office/drawing/2014/main" id="{69663BF7-A90A-4E55-A405-6F875C8A45B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5" name="Google Shape;2125;p44">
              <a:extLst>
                <a:ext uri="{FF2B5EF4-FFF2-40B4-BE49-F238E27FC236}">
                  <a16:creationId xmlns:a16="http://schemas.microsoft.com/office/drawing/2014/main" id="{97E6F9E0-D240-4F47-B9CB-743ACFC092D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6" name="Google Shape;2126;p44">
              <a:extLst>
                <a:ext uri="{FF2B5EF4-FFF2-40B4-BE49-F238E27FC236}">
                  <a16:creationId xmlns:a16="http://schemas.microsoft.com/office/drawing/2014/main" id="{8ECC8DBC-384B-4857-981A-4B51C463055C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7" name="Google Shape;2127;p44">
              <a:extLst>
                <a:ext uri="{FF2B5EF4-FFF2-40B4-BE49-F238E27FC236}">
                  <a16:creationId xmlns:a16="http://schemas.microsoft.com/office/drawing/2014/main" id="{8CEEB8FE-EEFE-40B4-8CD4-4979C7E431D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8" name="Google Shape;2128;p44">
              <a:extLst>
                <a:ext uri="{FF2B5EF4-FFF2-40B4-BE49-F238E27FC236}">
                  <a16:creationId xmlns:a16="http://schemas.microsoft.com/office/drawing/2014/main" id="{AFBB9DF3-4449-4E55-B253-C63D2110648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9" name="Google Shape;2129;p44">
              <a:extLst>
                <a:ext uri="{FF2B5EF4-FFF2-40B4-BE49-F238E27FC236}">
                  <a16:creationId xmlns:a16="http://schemas.microsoft.com/office/drawing/2014/main" id="{5D37AEA0-D079-44EC-B307-B29A1ABC1F8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0" name="Google Shape;2130;p44">
              <a:extLst>
                <a:ext uri="{FF2B5EF4-FFF2-40B4-BE49-F238E27FC236}">
                  <a16:creationId xmlns:a16="http://schemas.microsoft.com/office/drawing/2014/main" id="{83953D23-2A4A-4799-BA3C-EC6EC0F7A99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1" name="Google Shape;2131;p44">
              <a:extLst>
                <a:ext uri="{FF2B5EF4-FFF2-40B4-BE49-F238E27FC236}">
                  <a16:creationId xmlns:a16="http://schemas.microsoft.com/office/drawing/2014/main" id="{3ECE9547-2C3F-457F-82CF-A6D9274D3885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2" name="Google Shape;2132;p44">
              <a:extLst>
                <a:ext uri="{FF2B5EF4-FFF2-40B4-BE49-F238E27FC236}">
                  <a16:creationId xmlns:a16="http://schemas.microsoft.com/office/drawing/2014/main" id="{194B37F2-FE80-4F3C-8488-16C1518D5862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3" name="กลุ่ม 522">
            <a:extLst>
              <a:ext uri="{FF2B5EF4-FFF2-40B4-BE49-F238E27FC236}">
                <a16:creationId xmlns:a16="http://schemas.microsoft.com/office/drawing/2014/main" id="{6B191EC4-E4CC-434C-AD0D-3B72E53A2B00}"/>
              </a:ext>
            </a:extLst>
          </p:cNvPr>
          <p:cNvGrpSpPr/>
          <p:nvPr/>
        </p:nvGrpSpPr>
        <p:grpSpPr>
          <a:xfrm>
            <a:off x="1601691" y="4763806"/>
            <a:ext cx="1354320" cy="639366"/>
            <a:chOff x="2892613" y="1707208"/>
            <a:chExt cx="2153666" cy="639366"/>
          </a:xfrm>
        </p:grpSpPr>
        <p:grpSp>
          <p:nvGrpSpPr>
            <p:cNvPr id="524" name="กลุ่ม 523">
              <a:extLst>
                <a:ext uri="{FF2B5EF4-FFF2-40B4-BE49-F238E27FC236}">
                  <a16:creationId xmlns:a16="http://schemas.microsoft.com/office/drawing/2014/main" id="{D0611055-109C-439E-86CE-B009DAC638C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26" name="Google Shape;4035;p55">
                <a:extLst>
                  <a:ext uri="{FF2B5EF4-FFF2-40B4-BE49-F238E27FC236}">
                    <a16:creationId xmlns:a16="http://schemas.microsoft.com/office/drawing/2014/main" id="{E0836CF6-ABFD-419D-A4DC-3941698C2F6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7" name="Google Shape;4036;p55">
                <a:extLst>
                  <a:ext uri="{FF2B5EF4-FFF2-40B4-BE49-F238E27FC236}">
                    <a16:creationId xmlns:a16="http://schemas.microsoft.com/office/drawing/2014/main" id="{B5B33853-6A0C-4B51-AF51-9E34F2A7EB84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25" name="กล่องข้อความ 524">
              <a:extLst>
                <a:ext uri="{FF2B5EF4-FFF2-40B4-BE49-F238E27FC236}">
                  <a16:creationId xmlns:a16="http://schemas.microsoft.com/office/drawing/2014/main" id="{00069088-7B3B-4435-9D04-A93A3FB56070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75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28" name="Google Shape;972;p53">
            <a:extLst>
              <a:ext uri="{FF2B5EF4-FFF2-40B4-BE49-F238E27FC236}">
                <a16:creationId xmlns:a16="http://schemas.microsoft.com/office/drawing/2014/main" id="{E0DD3588-B3F2-4C41-8DDA-98F5B6995F29}"/>
              </a:ext>
            </a:extLst>
          </p:cNvPr>
          <p:cNvCxnSpPr/>
          <p:nvPr/>
        </p:nvCxnSpPr>
        <p:spPr>
          <a:xfrm>
            <a:off x="3438690" y="528571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29" name="Google Shape;3842;p61">
            <a:extLst>
              <a:ext uri="{FF2B5EF4-FFF2-40B4-BE49-F238E27FC236}">
                <a16:creationId xmlns:a16="http://schemas.microsoft.com/office/drawing/2014/main" id="{03A5506E-29E4-4E02-9A06-77CD87266CB9}"/>
              </a:ext>
            </a:extLst>
          </p:cNvPr>
          <p:cNvSpPr txBox="1"/>
          <p:nvPr/>
        </p:nvSpPr>
        <p:spPr>
          <a:xfrm>
            <a:off x="3419286" y="4892498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750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30" name="กลุ่ม 529">
            <a:extLst>
              <a:ext uri="{FF2B5EF4-FFF2-40B4-BE49-F238E27FC236}">
                <a16:creationId xmlns:a16="http://schemas.microsoft.com/office/drawing/2014/main" id="{245A35E2-175F-46A8-AB6C-5175E464A0DA}"/>
              </a:ext>
            </a:extLst>
          </p:cNvPr>
          <p:cNvGrpSpPr/>
          <p:nvPr/>
        </p:nvGrpSpPr>
        <p:grpSpPr>
          <a:xfrm>
            <a:off x="877458" y="4834062"/>
            <a:ext cx="653229" cy="468000"/>
            <a:chOff x="1137753" y="1722687"/>
            <a:chExt cx="653229" cy="468000"/>
          </a:xfrm>
        </p:grpSpPr>
        <p:sp>
          <p:nvSpPr>
            <p:cNvPr id="531" name="Google Shape;523;p27">
              <a:extLst>
                <a:ext uri="{FF2B5EF4-FFF2-40B4-BE49-F238E27FC236}">
                  <a16:creationId xmlns:a16="http://schemas.microsoft.com/office/drawing/2014/main" id="{4B8616DB-F5DF-4777-9E08-206D1FDE85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2" name="Google Shape;656;p49">
              <a:extLst>
                <a:ext uri="{FF2B5EF4-FFF2-40B4-BE49-F238E27FC236}">
                  <a16:creationId xmlns:a16="http://schemas.microsoft.com/office/drawing/2014/main" id="{F30C2CD2-8FCB-479A-A332-2D4B65896458}"/>
                </a:ext>
              </a:extLst>
            </p:cNvPr>
            <p:cNvSpPr txBox="1"/>
            <p:nvPr/>
          </p:nvSpPr>
          <p:spPr>
            <a:xfrm>
              <a:off x="1137753" y="1770669"/>
              <a:ext cx="65322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33" name="Google Shape;2122;p44">
            <a:extLst>
              <a:ext uri="{FF2B5EF4-FFF2-40B4-BE49-F238E27FC236}">
                <a16:creationId xmlns:a16="http://schemas.microsoft.com/office/drawing/2014/main" id="{D12D8A19-D2D6-40E7-9155-08E900DFF0A7}"/>
              </a:ext>
            </a:extLst>
          </p:cNvPr>
          <p:cNvGrpSpPr/>
          <p:nvPr/>
        </p:nvGrpSpPr>
        <p:grpSpPr>
          <a:xfrm rot="-2526362">
            <a:off x="2962509" y="5002615"/>
            <a:ext cx="355631" cy="318731"/>
            <a:chOff x="15933525" y="1705100"/>
            <a:chExt cx="266725" cy="239050"/>
          </a:xfrm>
        </p:grpSpPr>
        <p:sp>
          <p:nvSpPr>
            <p:cNvPr id="534" name="Google Shape;2123;p44">
              <a:extLst>
                <a:ext uri="{FF2B5EF4-FFF2-40B4-BE49-F238E27FC236}">
                  <a16:creationId xmlns:a16="http://schemas.microsoft.com/office/drawing/2014/main" id="{723ECD6F-5355-4077-8FA7-19F5B6BFEFB3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5" name="Google Shape;2124;p44">
              <a:extLst>
                <a:ext uri="{FF2B5EF4-FFF2-40B4-BE49-F238E27FC236}">
                  <a16:creationId xmlns:a16="http://schemas.microsoft.com/office/drawing/2014/main" id="{17B6DA12-3085-4047-92B5-2DE664A706E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6" name="Google Shape;2125;p44">
              <a:extLst>
                <a:ext uri="{FF2B5EF4-FFF2-40B4-BE49-F238E27FC236}">
                  <a16:creationId xmlns:a16="http://schemas.microsoft.com/office/drawing/2014/main" id="{8EFD823E-D19F-440F-B4BA-3703817354AB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7" name="Google Shape;2126;p44">
              <a:extLst>
                <a:ext uri="{FF2B5EF4-FFF2-40B4-BE49-F238E27FC236}">
                  <a16:creationId xmlns:a16="http://schemas.microsoft.com/office/drawing/2014/main" id="{48064EDE-EC18-493C-8DB1-52980EEEA30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8" name="Google Shape;2127;p44">
              <a:extLst>
                <a:ext uri="{FF2B5EF4-FFF2-40B4-BE49-F238E27FC236}">
                  <a16:creationId xmlns:a16="http://schemas.microsoft.com/office/drawing/2014/main" id="{4B7C4DD6-3BD6-4334-B0B6-F75CFCFC073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9" name="Google Shape;2128;p44">
              <a:extLst>
                <a:ext uri="{FF2B5EF4-FFF2-40B4-BE49-F238E27FC236}">
                  <a16:creationId xmlns:a16="http://schemas.microsoft.com/office/drawing/2014/main" id="{089F5AC2-EC8E-4051-8FE1-E531C6D9E52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0" name="Google Shape;2129;p44">
              <a:extLst>
                <a:ext uri="{FF2B5EF4-FFF2-40B4-BE49-F238E27FC236}">
                  <a16:creationId xmlns:a16="http://schemas.microsoft.com/office/drawing/2014/main" id="{ABD641D0-AE83-451F-A3F0-D7B6F4A7A4C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1" name="Google Shape;2130;p44">
              <a:extLst>
                <a:ext uri="{FF2B5EF4-FFF2-40B4-BE49-F238E27FC236}">
                  <a16:creationId xmlns:a16="http://schemas.microsoft.com/office/drawing/2014/main" id="{5DBC206B-EDCC-4B43-B1DA-6E65E77B451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2" name="Google Shape;2131;p44">
              <a:extLst>
                <a:ext uri="{FF2B5EF4-FFF2-40B4-BE49-F238E27FC236}">
                  <a16:creationId xmlns:a16="http://schemas.microsoft.com/office/drawing/2014/main" id="{DE758878-80EC-427B-A712-9A8C225FD6DA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3" name="Google Shape;2132;p44">
              <a:extLst>
                <a:ext uri="{FF2B5EF4-FFF2-40B4-BE49-F238E27FC236}">
                  <a16:creationId xmlns:a16="http://schemas.microsoft.com/office/drawing/2014/main" id="{4995848F-53BE-4630-BE5D-16410D55116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44" name="กลุ่ม 543">
            <a:extLst>
              <a:ext uri="{FF2B5EF4-FFF2-40B4-BE49-F238E27FC236}">
                <a16:creationId xmlns:a16="http://schemas.microsoft.com/office/drawing/2014/main" id="{89554A58-AE4D-4DB2-8BE9-249225088005}"/>
              </a:ext>
            </a:extLst>
          </p:cNvPr>
          <p:cNvGrpSpPr/>
          <p:nvPr/>
        </p:nvGrpSpPr>
        <p:grpSpPr>
          <a:xfrm>
            <a:off x="5089771" y="4763806"/>
            <a:ext cx="1354320" cy="639366"/>
            <a:chOff x="2892613" y="1707208"/>
            <a:chExt cx="2153666" cy="639366"/>
          </a:xfrm>
        </p:grpSpPr>
        <p:grpSp>
          <p:nvGrpSpPr>
            <p:cNvPr id="545" name="กลุ่ม 544">
              <a:extLst>
                <a:ext uri="{FF2B5EF4-FFF2-40B4-BE49-F238E27FC236}">
                  <a16:creationId xmlns:a16="http://schemas.microsoft.com/office/drawing/2014/main" id="{D5D2DA0F-786A-4865-BC01-782D7FA6081A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47" name="Google Shape;4035;p55">
                <a:extLst>
                  <a:ext uri="{FF2B5EF4-FFF2-40B4-BE49-F238E27FC236}">
                    <a16:creationId xmlns:a16="http://schemas.microsoft.com/office/drawing/2014/main" id="{D43AEA19-0B57-4EF2-A989-F21B461F1DA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8" name="Google Shape;4036;p55">
                <a:extLst>
                  <a:ext uri="{FF2B5EF4-FFF2-40B4-BE49-F238E27FC236}">
                    <a16:creationId xmlns:a16="http://schemas.microsoft.com/office/drawing/2014/main" id="{4CABA2CC-0C64-40B8-82E2-A3506EE37E0F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46" name="กล่องข้อความ 545">
              <a:extLst>
                <a:ext uri="{FF2B5EF4-FFF2-40B4-BE49-F238E27FC236}">
                  <a16:creationId xmlns:a16="http://schemas.microsoft.com/office/drawing/2014/main" id="{314E1D7B-BEA5-489E-87B2-69CBF0A9F87C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84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49" name="Google Shape;972;p53">
            <a:extLst>
              <a:ext uri="{FF2B5EF4-FFF2-40B4-BE49-F238E27FC236}">
                <a16:creationId xmlns:a16="http://schemas.microsoft.com/office/drawing/2014/main" id="{38EE5927-370A-4D7A-A874-FA12ECF6B6C0}"/>
              </a:ext>
            </a:extLst>
          </p:cNvPr>
          <p:cNvCxnSpPr/>
          <p:nvPr/>
        </p:nvCxnSpPr>
        <p:spPr>
          <a:xfrm>
            <a:off x="6926770" y="528571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50" name="Google Shape;3842;p61">
            <a:extLst>
              <a:ext uri="{FF2B5EF4-FFF2-40B4-BE49-F238E27FC236}">
                <a16:creationId xmlns:a16="http://schemas.microsoft.com/office/drawing/2014/main" id="{6645FE2A-DE7D-4CFA-AA78-F017EEE5F1B4}"/>
              </a:ext>
            </a:extLst>
          </p:cNvPr>
          <p:cNvSpPr txBox="1"/>
          <p:nvPr/>
        </p:nvSpPr>
        <p:spPr>
          <a:xfrm>
            <a:off x="6907366" y="4892498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840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51" name="กลุ่ม 550">
            <a:extLst>
              <a:ext uri="{FF2B5EF4-FFF2-40B4-BE49-F238E27FC236}">
                <a16:creationId xmlns:a16="http://schemas.microsoft.com/office/drawing/2014/main" id="{56D72965-60DE-4851-A953-F7E5581629A9}"/>
              </a:ext>
            </a:extLst>
          </p:cNvPr>
          <p:cNvGrpSpPr/>
          <p:nvPr/>
        </p:nvGrpSpPr>
        <p:grpSpPr>
          <a:xfrm>
            <a:off x="4394506" y="4834062"/>
            <a:ext cx="614294" cy="468000"/>
            <a:chOff x="1166721" y="1722687"/>
            <a:chExt cx="614294" cy="468000"/>
          </a:xfrm>
        </p:grpSpPr>
        <p:sp>
          <p:nvSpPr>
            <p:cNvPr id="552" name="Google Shape;523;p27">
              <a:extLst>
                <a:ext uri="{FF2B5EF4-FFF2-40B4-BE49-F238E27FC236}">
                  <a16:creationId xmlns:a16="http://schemas.microsoft.com/office/drawing/2014/main" id="{5D717A9F-56C4-48C1-9EF6-D85C50DD68C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3" name="Google Shape;656;p49">
              <a:extLst>
                <a:ext uri="{FF2B5EF4-FFF2-40B4-BE49-F238E27FC236}">
                  <a16:creationId xmlns:a16="http://schemas.microsoft.com/office/drawing/2014/main" id="{A843047E-FA24-4AF8-8220-440EFAC7ECDA}"/>
                </a:ext>
              </a:extLst>
            </p:cNvPr>
            <p:cNvSpPr txBox="1"/>
            <p:nvPr/>
          </p:nvSpPr>
          <p:spPr>
            <a:xfrm>
              <a:off x="1166721" y="1770669"/>
              <a:ext cx="61429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54" name="Google Shape;2122;p44">
            <a:extLst>
              <a:ext uri="{FF2B5EF4-FFF2-40B4-BE49-F238E27FC236}">
                <a16:creationId xmlns:a16="http://schemas.microsoft.com/office/drawing/2014/main" id="{6AC89652-83AD-4F82-B20D-961934480CA2}"/>
              </a:ext>
            </a:extLst>
          </p:cNvPr>
          <p:cNvGrpSpPr/>
          <p:nvPr/>
        </p:nvGrpSpPr>
        <p:grpSpPr>
          <a:xfrm rot="-2526362">
            <a:off x="6450589" y="5002615"/>
            <a:ext cx="355631" cy="318731"/>
            <a:chOff x="15933525" y="1705100"/>
            <a:chExt cx="266725" cy="239050"/>
          </a:xfrm>
        </p:grpSpPr>
        <p:sp>
          <p:nvSpPr>
            <p:cNvPr id="555" name="Google Shape;2123;p44">
              <a:extLst>
                <a:ext uri="{FF2B5EF4-FFF2-40B4-BE49-F238E27FC236}">
                  <a16:creationId xmlns:a16="http://schemas.microsoft.com/office/drawing/2014/main" id="{CF71FC40-EFD8-46C1-898F-E98443C8EE2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6" name="Google Shape;2124;p44">
              <a:extLst>
                <a:ext uri="{FF2B5EF4-FFF2-40B4-BE49-F238E27FC236}">
                  <a16:creationId xmlns:a16="http://schemas.microsoft.com/office/drawing/2014/main" id="{CD1D9D9C-55B1-4323-A42F-9177A7E98F1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7" name="Google Shape;2125;p44">
              <a:extLst>
                <a:ext uri="{FF2B5EF4-FFF2-40B4-BE49-F238E27FC236}">
                  <a16:creationId xmlns:a16="http://schemas.microsoft.com/office/drawing/2014/main" id="{D996CA6B-B392-461E-B308-3C5497E8E6E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8" name="Google Shape;2126;p44">
              <a:extLst>
                <a:ext uri="{FF2B5EF4-FFF2-40B4-BE49-F238E27FC236}">
                  <a16:creationId xmlns:a16="http://schemas.microsoft.com/office/drawing/2014/main" id="{C7513501-A88F-4DB4-A124-C84DE8E0819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9" name="Google Shape;2127;p44">
              <a:extLst>
                <a:ext uri="{FF2B5EF4-FFF2-40B4-BE49-F238E27FC236}">
                  <a16:creationId xmlns:a16="http://schemas.microsoft.com/office/drawing/2014/main" id="{EEB73474-7E23-4EC6-BE42-25CD80130F19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0" name="Google Shape;2128;p44">
              <a:extLst>
                <a:ext uri="{FF2B5EF4-FFF2-40B4-BE49-F238E27FC236}">
                  <a16:creationId xmlns:a16="http://schemas.microsoft.com/office/drawing/2014/main" id="{D15ABC8B-CB79-402E-BC67-53F27C8DCEDF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1" name="Google Shape;2129;p44">
              <a:extLst>
                <a:ext uri="{FF2B5EF4-FFF2-40B4-BE49-F238E27FC236}">
                  <a16:creationId xmlns:a16="http://schemas.microsoft.com/office/drawing/2014/main" id="{6D4DAE0D-A5B3-4024-9FE3-2A7A93B5A219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2" name="Google Shape;2130;p44">
              <a:extLst>
                <a:ext uri="{FF2B5EF4-FFF2-40B4-BE49-F238E27FC236}">
                  <a16:creationId xmlns:a16="http://schemas.microsoft.com/office/drawing/2014/main" id="{3FA7E089-B315-4F4E-BBAC-112C4DD77E88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3" name="Google Shape;2131;p44">
              <a:extLst>
                <a:ext uri="{FF2B5EF4-FFF2-40B4-BE49-F238E27FC236}">
                  <a16:creationId xmlns:a16="http://schemas.microsoft.com/office/drawing/2014/main" id="{628B62B2-98E9-4B12-BECF-DF015ABCFB82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4" name="Google Shape;2132;p44">
              <a:extLst>
                <a:ext uri="{FF2B5EF4-FFF2-40B4-BE49-F238E27FC236}">
                  <a16:creationId xmlns:a16="http://schemas.microsoft.com/office/drawing/2014/main" id="{1CC62C38-2C3C-49FA-94FA-5DF8694B529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65" name="กลุ่ม 564">
            <a:extLst>
              <a:ext uri="{FF2B5EF4-FFF2-40B4-BE49-F238E27FC236}">
                <a16:creationId xmlns:a16="http://schemas.microsoft.com/office/drawing/2014/main" id="{5BE3F694-31D4-461C-A670-1A239FAC3E24}"/>
              </a:ext>
            </a:extLst>
          </p:cNvPr>
          <p:cNvGrpSpPr/>
          <p:nvPr/>
        </p:nvGrpSpPr>
        <p:grpSpPr>
          <a:xfrm>
            <a:off x="8591163" y="4763806"/>
            <a:ext cx="1354320" cy="639366"/>
            <a:chOff x="2892613" y="1707208"/>
            <a:chExt cx="2153666" cy="639366"/>
          </a:xfrm>
        </p:grpSpPr>
        <p:grpSp>
          <p:nvGrpSpPr>
            <p:cNvPr id="566" name="กลุ่ม 565">
              <a:extLst>
                <a:ext uri="{FF2B5EF4-FFF2-40B4-BE49-F238E27FC236}">
                  <a16:creationId xmlns:a16="http://schemas.microsoft.com/office/drawing/2014/main" id="{0976DB85-165F-4FC9-8432-AE8251476A67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68" name="Google Shape;4035;p55">
                <a:extLst>
                  <a:ext uri="{FF2B5EF4-FFF2-40B4-BE49-F238E27FC236}">
                    <a16:creationId xmlns:a16="http://schemas.microsoft.com/office/drawing/2014/main" id="{E31DFC89-4D7B-4B93-9A6D-CB0E4E3095D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9" name="Google Shape;4036;p55">
                <a:extLst>
                  <a:ext uri="{FF2B5EF4-FFF2-40B4-BE49-F238E27FC236}">
                    <a16:creationId xmlns:a16="http://schemas.microsoft.com/office/drawing/2014/main" id="{BF2E7048-1B51-4B6D-AC27-6A697C90747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67" name="กล่องข้อความ 566">
              <a:extLst>
                <a:ext uri="{FF2B5EF4-FFF2-40B4-BE49-F238E27FC236}">
                  <a16:creationId xmlns:a16="http://schemas.microsoft.com/office/drawing/2014/main" id="{DF6EB64C-9401-4C3E-B8F5-388E0E654BAD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70" name="Google Shape;972;p53">
            <a:extLst>
              <a:ext uri="{FF2B5EF4-FFF2-40B4-BE49-F238E27FC236}">
                <a16:creationId xmlns:a16="http://schemas.microsoft.com/office/drawing/2014/main" id="{72820672-A00C-4FA0-B956-6D73691D8193}"/>
              </a:ext>
            </a:extLst>
          </p:cNvPr>
          <p:cNvCxnSpPr/>
          <p:nvPr/>
        </p:nvCxnSpPr>
        <p:spPr>
          <a:xfrm>
            <a:off x="10428162" y="528571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71" name="Google Shape;3842;p61">
            <a:extLst>
              <a:ext uri="{FF2B5EF4-FFF2-40B4-BE49-F238E27FC236}">
                <a16:creationId xmlns:a16="http://schemas.microsoft.com/office/drawing/2014/main" id="{B983400E-9305-401C-84FA-44ACD4678878}"/>
              </a:ext>
            </a:extLst>
          </p:cNvPr>
          <p:cNvSpPr txBox="1"/>
          <p:nvPr/>
        </p:nvSpPr>
        <p:spPr>
          <a:xfrm>
            <a:off x="10408758" y="4892498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650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72" name="กลุ่ม 571">
            <a:extLst>
              <a:ext uri="{FF2B5EF4-FFF2-40B4-BE49-F238E27FC236}">
                <a16:creationId xmlns:a16="http://schemas.microsoft.com/office/drawing/2014/main" id="{73F7B30F-60E6-4F70-AEB3-D5254162F3B1}"/>
              </a:ext>
            </a:extLst>
          </p:cNvPr>
          <p:cNvGrpSpPr/>
          <p:nvPr/>
        </p:nvGrpSpPr>
        <p:grpSpPr>
          <a:xfrm>
            <a:off x="7904150" y="4834062"/>
            <a:ext cx="588622" cy="468000"/>
            <a:chOff x="1174973" y="1722687"/>
            <a:chExt cx="588622" cy="468000"/>
          </a:xfrm>
        </p:grpSpPr>
        <p:sp>
          <p:nvSpPr>
            <p:cNvPr id="573" name="Google Shape;523;p27">
              <a:extLst>
                <a:ext uri="{FF2B5EF4-FFF2-40B4-BE49-F238E27FC236}">
                  <a16:creationId xmlns:a16="http://schemas.microsoft.com/office/drawing/2014/main" id="{4E713941-16EB-4AF0-9B09-E55DEFF8017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4" name="Google Shape;656;p49">
              <a:extLst>
                <a:ext uri="{FF2B5EF4-FFF2-40B4-BE49-F238E27FC236}">
                  <a16:creationId xmlns:a16="http://schemas.microsoft.com/office/drawing/2014/main" id="{5736DBE0-103E-40C0-9FE3-0B892E811AD9}"/>
                </a:ext>
              </a:extLst>
            </p:cNvPr>
            <p:cNvSpPr txBox="1"/>
            <p:nvPr/>
          </p:nvSpPr>
          <p:spPr>
            <a:xfrm>
              <a:off x="1174973" y="1770669"/>
              <a:ext cx="588622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75" name="Google Shape;2122;p44">
            <a:extLst>
              <a:ext uri="{FF2B5EF4-FFF2-40B4-BE49-F238E27FC236}">
                <a16:creationId xmlns:a16="http://schemas.microsoft.com/office/drawing/2014/main" id="{9BAEA4FE-CCAD-4CA6-B3B8-AF14CF8BF3E9}"/>
              </a:ext>
            </a:extLst>
          </p:cNvPr>
          <p:cNvGrpSpPr/>
          <p:nvPr/>
        </p:nvGrpSpPr>
        <p:grpSpPr>
          <a:xfrm rot="-2526362">
            <a:off x="9951981" y="5002615"/>
            <a:ext cx="355631" cy="318731"/>
            <a:chOff x="15933525" y="1705100"/>
            <a:chExt cx="266725" cy="239050"/>
          </a:xfrm>
        </p:grpSpPr>
        <p:sp>
          <p:nvSpPr>
            <p:cNvPr id="576" name="Google Shape;2123;p44">
              <a:extLst>
                <a:ext uri="{FF2B5EF4-FFF2-40B4-BE49-F238E27FC236}">
                  <a16:creationId xmlns:a16="http://schemas.microsoft.com/office/drawing/2014/main" id="{FBF3AFB9-CE33-402A-9C52-EB07F60C098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7" name="Google Shape;2124;p44">
              <a:extLst>
                <a:ext uri="{FF2B5EF4-FFF2-40B4-BE49-F238E27FC236}">
                  <a16:creationId xmlns:a16="http://schemas.microsoft.com/office/drawing/2014/main" id="{B3D026AA-BDA3-4619-9235-EC61A642410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8" name="Google Shape;2125;p44">
              <a:extLst>
                <a:ext uri="{FF2B5EF4-FFF2-40B4-BE49-F238E27FC236}">
                  <a16:creationId xmlns:a16="http://schemas.microsoft.com/office/drawing/2014/main" id="{70EC040E-0F31-4055-A649-B62E9ACB83F1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9" name="Google Shape;2126;p44">
              <a:extLst>
                <a:ext uri="{FF2B5EF4-FFF2-40B4-BE49-F238E27FC236}">
                  <a16:creationId xmlns:a16="http://schemas.microsoft.com/office/drawing/2014/main" id="{96C11BBB-A3EF-4482-8A54-512A3F25AFB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0" name="Google Shape;2127;p44">
              <a:extLst>
                <a:ext uri="{FF2B5EF4-FFF2-40B4-BE49-F238E27FC236}">
                  <a16:creationId xmlns:a16="http://schemas.microsoft.com/office/drawing/2014/main" id="{570CE22F-9662-4DFD-9D1F-D8B9426BE51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1" name="Google Shape;2128;p44">
              <a:extLst>
                <a:ext uri="{FF2B5EF4-FFF2-40B4-BE49-F238E27FC236}">
                  <a16:creationId xmlns:a16="http://schemas.microsoft.com/office/drawing/2014/main" id="{ABCC81F5-CFCF-4791-9FC4-6BC16986C78D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2" name="Google Shape;2129;p44">
              <a:extLst>
                <a:ext uri="{FF2B5EF4-FFF2-40B4-BE49-F238E27FC236}">
                  <a16:creationId xmlns:a16="http://schemas.microsoft.com/office/drawing/2014/main" id="{62FD1BD1-417F-4063-860C-459D695257B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3" name="Google Shape;2130;p44">
              <a:extLst>
                <a:ext uri="{FF2B5EF4-FFF2-40B4-BE49-F238E27FC236}">
                  <a16:creationId xmlns:a16="http://schemas.microsoft.com/office/drawing/2014/main" id="{C4CAFDA1-B679-446B-AD91-64BA5E700FA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4" name="Google Shape;2131;p44">
              <a:extLst>
                <a:ext uri="{FF2B5EF4-FFF2-40B4-BE49-F238E27FC236}">
                  <a16:creationId xmlns:a16="http://schemas.microsoft.com/office/drawing/2014/main" id="{779E0DE1-2D02-4507-B1D5-A79432CF499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5" name="Google Shape;2132;p44">
              <a:extLst>
                <a:ext uri="{FF2B5EF4-FFF2-40B4-BE49-F238E27FC236}">
                  <a16:creationId xmlns:a16="http://schemas.microsoft.com/office/drawing/2014/main" id="{8DF56956-071D-48FD-A664-87C83384247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86" name="กลุ่ม 585">
            <a:extLst>
              <a:ext uri="{FF2B5EF4-FFF2-40B4-BE49-F238E27FC236}">
                <a16:creationId xmlns:a16="http://schemas.microsoft.com/office/drawing/2014/main" id="{9AAA898B-030B-438A-B109-591DD377012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87" name="รูปแบบอิสระ: รูปร่าง 586">
              <a:extLst>
                <a:ext uri="{FF2B5EF4-FFF2-40B4-BE49-F238E27FC236}">
                  <a16:creationId xmlns:a16="http://schemas.microsoft.com/office/drawing/2014/main" id="{35BDCC3A-B378-446C-BCFA-0840C0C69D7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88" name="รูปแบบอิสระ: รูปร่าง 587">
              <a:extLst>
                <a:ext uri="{FF2B5EF4-FFF2-40B4-BE49-F238E27FC236}">
                  <a16:creationId xmlns:a16="http://schemas.microsoft.com/office/drawing/2014/main" id="{3A5FFE04-80B4-45DB-BFAB-E903F94A2E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89" name="กลุ่ม 588">
            <a:extLst>
              <a:ext uri="{FF2B5EF4-FFF2-40B4-BE49-F238E27FC236}">
                <a16:creationId xmlns:a16="http://schemas.microsoft.com/office/drawing/2014/main" id="{039FA045-4075-474E-8734-340FD653953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0" name="รูปแบบอิสระ: รูปร่าง 589">
              <a:extLst>
                <a:ext uri="{FF2B5EF4-FFF2-40B4-BE49-F238E27FC236}">
                  <a16:creationId xmlns:a16="http://schemas.microsoft.com/office/drawing/2014/main" id="{F61EFEF2-AA45-4A96-A1F6-0527750872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91" name="รูปแบบอิสระ: รูปร่าง 590">
              <a:extLst>
                <a:ext uri="{FF2B5EF4-FFF2-40B4-BE49-F238E27FC236}">
                  <a16:creationId xmlns:a16="http://schemas.microsoft.com/office/drawing/2014/main" id="{77E4441A-927F-4CFC-AB4F-FC6A61FCC1B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92" name="กลุ่ม 591">
            <a:extLst>
              <a:ext uri="{FF2B5EF4-FFF2-40B4-BE49-F238E27FC236}">
                <a16:creationId xmlns:a16="http://schemas.microsoft.com/office/drawing/2014/main" id="{B5F23319-FF29-4D87-80C5-FF7BE94E7CA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93" name="รูปแบบอิสระ: รูปร่าง 592">
              <a:extLst>
                <a:ext uri="{FF2B5EF4-FFF2-40B4-BE49-F238E27FC236}">
                  <a16:creationId xmlns:a16="http://schemas.microsoft.com/office/drawing/2014/main" id="{F0D66082-51B1-4C95-9E6B-8A28567D137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94" name="รูปแบบอิสระ: รูปร่าง 593">
              <a:extLst>
                <a:ext uri="{FF2B5EF4-FFF2-40B4-BE49-F238E27FC236}">
                  <a16:creationId xmlns:a16="http://schemas.microsoft.com/office/drawing/2014/main" id="{9A613A85-5BB1-4C19-BF21-A3056641233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95" name="กลุ่ม 594">
            <a:extLst>
              <a:ext uri="{FF2B5EF4-FFF2-40B4-BE49-F238E27FC236}">
                <a16:creationId xmlns:a16="http://schemas.microsoft.com/office/drawing/2014/main" id="{6BD06EE9-4328-40C1-949F-CCC377EF297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96" name="รูปแบบอิสระ: รูปร่าง 595">
              <a:extLst>
                <a:ext uri="{FF2B5EF4-FFF2-40B4-BE49-F238E27FC236}">
                  <a16:creationId xmlns:a16="http://schemas.microsoft.com/office/drawing/2014/main" id="{B7812A6D-44AE-401B-98E6-85657FDD1D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97" name="รูปแบบอิสระ: รูปร่าง 596">
              <a:extLst>
                <a:ext uri="{FF2B5EF4-FFF2-40B4-BE49-F238E27FC236}">
                  <a16:creationId xmlns:a16="http://schemas.microsoft.com/office/drawing/2014/main" id="{8B8E0CE3-86DA-49B7-82DB-80B6C920C7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98" name="กลุ่ม 597">
            <a:extLst>
              <a:ext uri="{FF2B5EF4-FFF2-40B4-BE49-F238E27FC236}">
                <a16:creationId xmlns:a16="http://schemas.microsoft.com/office/drawing/2014/main" id="{C9B8D187-AAAA-4A38-AA99-414019FCD5C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99" name="รูปแบบอิสระ: รูปร่าง 598">
              <a:extLst>
                <a:ext uri="{FF2B5EF4-FFF2-40B4-BE49-F238E27FC236}">
                  <a16:creationId xmlns:a16="http://schemas.microsoft.com/office/drawing/2014/main" id="{1900CC8E-BAE1-458D-B909-9A05040FAB2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0" name="รูปแบบอิสระ: รูปร่าง 599">
              <a:extLst>
                <a:ext uri="{FF2B5EF4-FFF2-40B4-BE49-F238E27FC236}">
                  <a16:creationId xmlns:a16="http://schemas.microsoft.com/office/drawing/2014/main" id="{EAEB4AF2-B6AA-4141-AC48-59173632A6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01" name="กลุ่ม 600">
            <a:extLst>
              <a:ext uri="{FF2B5EF4-FFF2-40B4-BE49-F238E27FC236}">
                <a16:creationId xmlns:a16="http://schemas.microsoft.com/office/drawing/2014/main" id="{8126C1F3-50BB-4896-866E-E23AB907679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02" name="รูปแบบอิสระ: รูปร่าง 601">
              <a:extLst>
                <a:ext uri="{FF2B5EF4-FFF2-40B4-BE49-F238E27FC236}">
                  <a16:creationId xmlns:a16="http://schemas.microsoft.com/office/drawing/2014/main" id="{7854AF01-1484-4753-9F48-947138A664C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3" name="รูปแบบอิสระ: รูปร่าง 602">
              <a:extLst>
                <a:ext uri="{FF2B5EF4-FFF2-40B4-BE49-F238E27FC236}">
                  <a16:creationId xmlns:a16="http://schemas.microsoft.com/office/drawing/2014/main" id="{E4B1811B-940D-461B-A29A-98B3809AC69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04" name="กลุ่ม 603">
            <a:extLst>
              <a:ext uri="{FF2B5EF4-FFF2-40B4-BE49-F238E27FC236}">
                <a16:creationId xmlns:a16="http://schemas.microsoft.com/office/drawing/2014/main" id="{0B25770B-A01E-4949-937B-0D75EFDFA85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605" name="รูปแบบอิสระ: รูปร่าง 604">
              <a:extLst>
                <a:ext uri="{FF2B5EF4-FFF2-40B4-BE49-F238E27FC236}">
                  <a16:creationId xmlns:a16="http://schemas.microsoft.com/office/drawing/2014/main" id="{E7FDA50C-49CF-4DB9-B2BB-750C7DB070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6" name="รูปแบบอิสระ: รูปร่าง 605">
              <a:extLst>
                <a:ext uri="{FF2B5EF4-FFF2-40B4-BE49-F238E27FC236}">
                  <a16:creationId xmlns:a16="http://schemas.microsoft.com/office/drawing/2014/main" id="{26B8BA3B-6368-47F0-8FD7-3C8C4C56151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0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8D82488C-8E5A-47DC-BBB0-C6F79B1B311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0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A4E2C39-BF3E-404B-9FA7-3BA0C22BC75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0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5B3F613-C4FF-4E34-951A-14AD4DBE073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96D1D29-63D0-4350-B905-67B2D1E79AD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09D73E6-3A72-4817-9F55-39ED1E4607C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194A070E-FC57-43AC-95BA-A53571F37A1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13" name="รูปภาพ 612">
            <a:hlinkClick r:id="rId11" action="ppaction://hlinksldjump"/>
            <a:extLst>
              <a:ext uri="{FF2B5EF4-FFF2-40B4-BE49-F238E27FC236}">
                <a16:creationId xmlns:a16="http://schemas.microsoft.com/office/drawing/2014/main" id="{3409B83B-04C4-428B-8656-EB8056DC77E5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300" name="กลุ่ม 299">
            <a:extLst>
              <a:ext uri="{FF2B5EF4-FFF2-40B4-BE49-F238E27FC236}">
                <a16:creationId xmlns:a16="http://schemas.microsoft.com/office/drawing/2014/main" id="{327C9470-1A8A-4278-B6B9-CBFB996B0ED4}"/>
              </a:ext>
            </a:extLst>
          </p:cNvPr>
          <p:cNvGrpSpPr/>
          <p:nvPr/>
        </p:nvGrpSpPr>
        <p:grpSpPr>
          <a:xfrm>
            <a:off x="3155337" y="5678877"/>
            <a:ext cx="5481408" cy="1043334"/>
            <a:chOff x="7564338" y="2593990"/>
            <a:chExt cx="3650261" cy="699783"/>
          </a:xfrm>
        </p:grpSpPr>
        <p:sp>
          <p:nvSpPr>
            <p:cNvPr id="301" name="วงรี 5">
              <a:extLst>
                <a:ext uri="{FF2B5EF4-FFF2-40B4-BE49-F238E27FC236}">
                  <a16:creationId xmlns:a16="http://schemas.microsoft.com/office/drawing/2014/main" id="{E4D87196-E02B-45F3-A83A-EA3FAB974C28}"/>
                </a:ext>
              </a:extLst>
            </p:cNvPr>
            <p:cNvSpPr/>
            <p:nvPr/>
          </p:nvSpPr>
          <p:spPr>
            <a:xfrm>
              <a:off x="7564338" y="2593990"/>
              <a:ext cx="3650261" cy="699783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2" name="กล่องข้อความ 301">
              <a:extLst>
                <a:ext uri="{FF2B5EF4-FFF2-40B4-BE49-F238E27FC236}">
                  <a16:creationId xmlns:a16="http://schemas.microsoft.com/office/drawing/2014/main" id="{DC886BC3-A28A-4D49-BCB4-F6BA2EB6F5A2}"/>
                </a:ext>
              </a:extLst>
            </p:cNvPr>
            <p:cNvSpPr txBox="1"/>
            <p:nvPr/>
          </p:nvSpPr>
          <p:spPr>
            <a:xfrm>
              <a:off x="7806165" y="2686430"/>
              <a:ext cx="3277672" cy="5986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จำนวนสองหลักคูณกับ 10 หาผลคูณโดยนำจำนวนสองหลักนั้นคูณกับ 1 แล้วเติม 0 ต่อท้าย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4152468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9" grpId="0"/>
      <p:bldP spid="264" grpId="0"/>
      <p:bldP spid="285" grpId="0"/>
      <p:bldP spid="424" grpId="0"/>
      <p:bldP spid="445" grpId="0"/>
      <p:bldP spid="466" grpId="0"/>
      <p:bldP spid="487" grpId="0"/>
      <p:bldP spid="508" grpId="0"/>
      <p:bldP spid="529" grpId="0"/>
      <p:bldP spid="550" grpId="0"/>
      <p:bldP spid="57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4">
            <a:extLst>
              <a:ext uri="{FF2B5EF4-FFF2-40B4-BE49-F238E27FC236}">
                <a16:creationId xmlns:a16="http://schemas.microsoft.com/office/drawing/2014/main" id="{C8A98143-F1B4-4A56-A5DA-026D6C3B819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594329" y="925625"/>
            <a:ext cx="2205728" cy="491865"/>
          </a:xfrm>
          <a:prstGeom prst="roundRect">
            <a:avLst/>
          </a:prstGeom>
          <a:solidFill>
            <a:srgbClr val="FFFFC1"/>
          </a:solidFill>
          <a:ln w="9525">
            <a:solidFill>
              <a:srgbClr val="E36C0A"/>
            </a:solidFill>
            <a:miter lim="800000"/>
            <a:headEnd/>
            <a:tailEnd/>
          </a:ln>
          <a:effectLst>
            <a:outerShdw dist="45791" dir="19578596" algn="ctr" rotWithShape="0">
              <a:srgbClr val="E36C0A">
                <a:alpha val="50000"/>
              </a:srgb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13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</a:t>
            </a:r>
            <a:endParaRPr kumimoji="0" lang="th-TH" alt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8E7B9F0C-F211-46B9-9D44-D5A10B1C5259}"/>
              </a:ext>
            </a:extLst>
          </p:cNvPr>
          <p:cNvSpPr txBox="1"/>
          <p:nvPr/>
        </p:nvSpPr>
        <p:spPr>
          <a:xfrm>
            <a:off x="2625282" y="1690161"/>
            <a:ext cx="644677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13 กลุ่ม กลุ่มละ 20</a:t>
            </a:r>
            <a:r>
              <a:rPr kumimoji="0" lang="th-TH" altLang="th-TH" sz="24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 เท่ากับ </a:t>
            </a:r>
            <a:r>
              <a:rPr kumimoji="0" lang="th-TH" altLang="th-TH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10 กลุ่ม กลุ่มละ 20 </a:t>
            </a:r>
            <a:r>
              <a:rPr kumimoji="0" lang="th-TH" altLang="th-TH" sz="240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กับ</a:t>
            </a:r>
            <a:r>
              <a:rPr kumimoji="0" lang="th-TH" altLang="th-TH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 3 กลุ่ม กลุ่มละ</a:t>
            </a:r>
            <a:r>
              <a:rPr kumimoji="0" lang="th-TH" altLang="th-TH" sz="2400" b="1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 20</a:t>
            </a:r>
            <a:endParaRPr kumimoji="0" lang="th-TH" altLang="th-TH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A85257FE-A167-4E02-AC2F-739E39F79C1D}"/>
              </a:ext>
            </a:extLst>
          </p:cNvPr>
          <p:cNvSpPr txBox="1"/>
          <p:nvPr/>
        </p:nvSpPr>
        <p:spPr>
          <a:xfrm>
            <a:off x="2424239" y="4953468"/>
            <a:ext cx="3239598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6813" algn="l"/>
                <a:tab pos="1524000" algn="l"/>
                <a:tab pos="2778125" algn="l"/>
                <a:tab pos="4037013" algn="l"/>
                <a:tab pos="5468938" algn="l"/>
                <a:tab pos="6011863" algn="l"/>
                <a:tab pos="7177088" algn="l"/>
                <a:tab pos="7626350" algn="l"/>
                <a:tab pos="7797800" algn="l"/>
              </a:tabLst>
              <a:defRPr/>
            </a:pP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13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20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	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	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200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+ 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60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6813" algn="l"/>
                <a:tab pos="1524000" algn="l"/>
                <a:tab pos="2778125" algn="l"/>
                <a:tab pos="4037013" algn="l"/>
                <a:tab pos="5468938" algn="l"/>
                <a:tab pos="6011863" algn="l"/>
                <a:tab pos="7177088" algn="l"/>
                <a:tab pos="7626350" algn="l"/>
                <a:tab pos="77978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	260</a:t>
            </a: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CADDEFD0-74A2-4A5F-9568-4DF0E30D0F6C}"/>
              </a:ext>
            </a:extLst>
          </p:cNvPr>
          <p:cNvGrpSpPr/>
          <p:nvPr/>
        </p:nvGrpSpPr>
        <p:grpSpPr>
          <a:xfrm>
            <a:off x="1641718" y="2494534"/>
            <a:ext cx="4927024" cy="992733"/>
            <a:chOff x="1641718" y="2494534"/>
            <a:chExt cx="4927024" cy="992733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5D28046C-84A6-451B-9ED5-B047CEDFF3A3}"/>
                </a:ext>
              </a:extLst>
            </p:cNvPr>
            <p:cNvGrpSpPr/>
            <p:nvPr/>
          </p:nvGrpSpPr>
          <p:grpSpPr>
            <a:xfrm>
              <a:off x="1641718" y="2497075"/>
              <a:ext cx="344581" cy="968723"/>
              <a:chOff x="1171450" y="2253231"/>
              <a:chExt cx="344581" cy="968723"/>
            </a:xfrm>
          </p:grpSpPr>
          <p:pic>
            <p:nvPicPr>
              <p:cNvPr id="65" name="รูปภาพ 64">
                <a:extLst>
                  <a:ext uri="{FF2B5EF4-FFF2-40B4-BE49-F238E27FC236}">
                    <a16:creationId xmlns:a16="http://schemas.microsoft.com/office/drawing/2014/main" id="{82F6D982-7B9D-4188-B436-631F168F12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90" name="รูปภาพ 89">
                <a:extLst>
                  <a:ext uri="{FF2B5EF4-FFF2-40B4-BE49-F238E27FC236}">
                    <a16:creationId xmlns:a16="http://schemas.microsoft.com/office/drawing/2014/main" id="{B85276FF-0D84-4CDF-A035-D3795C1641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51" name="กลุ่ม 50">
              <a:extLst>
                <a:ext uri="{FF2B5EF4-FFF2-40B4-BE49-F238E27FC236}">
                  <a16:creationId xmlns:a16="http://schemas.microsoft.com/office/drawing/2014/main" id="{F43D603F-0471-4156-98CD-8E5D895FB1F5}"/>
                </a:ext>
              </a:extLst>
            </p:cNvPr>
            <p:cNvGrpSpPr/>
            <p:nvPr/>
          </p:nvGrpSpPr>
          <p:grpSpPr>
            <a:xfrm>
              <a:off x="2150338" y="2498284"/>
              <a:ext cx="344581" cy="968723"/>
              <a:chOff x="1171450" y="2253231"/>
              <a:chExt cx="344581" cy="968723"/>
            </a:xfrm>
          </p:grpSpPr>
          <p:pic>
            <p:nvPicPr>
              <p:cNvPr id="52" name="รูปภาพ 51">
                <a:extLst>
                  <a:ext uri="{FF2B5EF4-FFF2-40B4-BE49-F238E27FC236}">
                    <a16:creationId xmlns:a16="http://schemas.microsoft.com/office/drawing/2014/main" id="{B141D562-B5C8-449E-B2BF-C88300A045A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53" name="รูปภาพ 52">
                <a:extLst>
                  <a:ext uri="{FF2B5EF4-FFF2-40B4-BE49-F238E27FC236}">
                    <a16:creationId xmlns:a16="http://schemas.microsoft.com/office/drawing/2014/main" id="{9B6F40C0-AB74-4C1C-99E1-D352594F65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56" name="กลุ่ม 55">
              <a:extLst>
                <a:ext uri="{FF2B5EF4-FFF2-40B4-BE49-F238E27FC236}">
                  <a16:creationId xmlns:a16="http://schemas.microsoft.com/office/drawing/2014/main" id="{669AD451-F940-409F-9DDD-9892C9AE1B2A}"/>
                </a:ext>
              </a:extLst>
            </p:cNvPr>
            <p:cNvGrpSpPr/>
            <p:nvPr/>
          </p:nvGrpSpPr>
          <p:grpSpPr>
            <a:xfrm>
              <a:off x="2660118" y="2495116"/>
              <a:ext cx="344581" cy="975234"/>
              <a:chOff x="1171450" y="2254330"/>
              <a:chExt cx="344581" cy="975234"/>
            </a:xfrm>
          </p:grpSpPr>
          <p:pic>
            <p:nvPicPr>
              <p:cNvPr id="57" name="รูปภาพ 56">
                <a:extLst>
                  <a:ext uri="{FF2B5EF4-FFF2-40B4-BE49-F238E27FC236}">
                    <a16:creationId xmlns:a16="http://schemas.microsoft.com/office/drawing/2014/main" id="{CEEA0A06-3D89-498D-B377-A2FC5CEDAD3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58" name="รูปภาพ 57">
                <a:extLst>
                  <a:ext uri="{FF2B5EF4-FFF2-40B4-BE49-F238E27FC236}">
                    <a16:creationId xmlns:a16="http://schemas.microsoft.com/office/drawing/2014/main" id="{A7A65570-76D9-427A-A6D1-5BB7163181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61940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59" name="กลุ่ม 58">
              <a:extLst>
                <a:ext uri="{FF2B5EF4-FFF2-40B4-BE49-F238E27FC236}">
                  <a16:creationId xmlns:a16="http://schemas.microsoft.com/office/drawing/2014/main" id="{8B8B16A0-2037-4A37-8133-57D59DF42131}"/>
                </a:ext>
              </a:extLst>
            </p:cNvPr>
            <p:cNvGrpSpPr/>
            <p:nvPr/>
          </p:nvGrpSpPr>
          <p:grpSpPr>
            <a:xfrm>
              <a:off x="3161076" y="2499337"/>
              <a:ext cx="344581" cy="968723"/>
              <a:chOff x="1171450" y="2253231"/>
              <a:chExt cx="344581" cy="968723"/>
            </a:xfrm>
          </p:grpSpPr>
          <p:pic>
            <p:nvPicPr>
              <p:cNvPr id="60" name="รูปภาพ 59">
                <a:extLst>
                  <a:ext uri="{FF2B5EF4-FFF2-40B4-BE49-F238E27FC236}">
                    <a16:creationId xmlns:a16="http://schemas.microsoft.com/office/drawing/2014/main" id="{3768EE59-D0EE-4E8C-A3B4-197EF9FFD0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61" name="รูปภาพ 60">
                <a:extLst>
                  <a:ext uri="{FF2B5EF4-FFF2-40B4-BE49-F238E27FC236}">
                    <a16:creationId xmlns:a16="http://schemas.microsoft.com/office/drawing/2014/main" id="{9450ADDE-7F35-412F-810A-C28A7B59C7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69" name="กลุ่ม 68">
              <a:extLst>
                <a:ext uri="{FF2B5EF4-FFF2-40B4-BE49-F238E27FC236}">
                  <a16:creationId xmlns:a16="http://schemas.microsoft.com/office/drawing/2014/main" id="{B7F5EE39-6057-40BA-A502-1B051F253F96}"/>
                </a:ext>
              </a:extLst>
            </p:cNvPr>
            <p:cNvGrpSpPr/>
            <p:nvPr/>
          </p:nvGrpSpPr>
          <p:grpSpPr>
            <a:xfrm>
              <a:off x="3675039" y="2494534"/>
              <a:ext cx="344581" cy="968723"/>
              <a:chOff x="1171450" y="2261940"/>
              <a:chExt cx="344581" cy="968723"/>
            </a:xfrm>
          </p:grpSpPr>
          <p:pic>
            <p:nvPicPr>
              <p:cNvPr id="70" name="รูปภาพ 69">
                <a:extLst>
                  <a:ext uri="{FF2B5EF4-FFF2-40B4-BE49-F238E27FC236}">
                    <a16:creationId xmlns:a16="http://schemas.microsoft.com/office/drawing/2014/main" id="{2E3663CA-45CA-427C-9AE3-386AD5B5B28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63039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71" name="รูปภาพ 70">
                <a:extLst>
                  <a:ext uri="{FF2B5EF4-FFF2-40B4-BE49-F238E27FC236}">
                    <a16:creationId xmlns:a16="http://schemas.microsoft.com/office/drawing/2014/main" id="{287BDAD7-B178-495D-A244-BA681D8EC8C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61940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0DBDDB79-4C31-4281-97E5-D3857B416928}"/>
                </a:ext>
              </a:extLst>
            </p:cNvPr>
            <p:cNvGrpSpPr/>
            <p:nvPr/>
          </p:nvGrpSpPr>
          <p:grpSpPr>
            <a:xfrm>
              <a:off x="4190840" y="2513992"/>
              <a:ext cx="344581" cy="968723"/>
              <a:chOff x="1171450" y="2253231"/>
              <a:chExt cx="344581" cy="968723"/>
            </a:xfrm>
          </p:grpSpPr>
          <p:pic>
            <p:nvPicPr>
              <p:cNvPr id="73" name="รูปภาพ 72">
                <a:extLst>
                  <a:ext uri="{FF2B5EF4-FFF2-40B4-BE49-F238E27FC236}">
                    <a16:creationId xmlns:a16="http://schemas.microsoft.com/office/drawing/2014/main" id="{E1085F41-0B4A-48C7-B225-A823A2D68F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74" name="รูปภาพ 73">
                <a:extLst>
                  <a:ext uri="{FF2B5EF4-FFF2-40B4-BE49-F238E27FC236}">
                    <a16:creationId xmlns:a16="http://schemas.microsoft.com/office/drawing/2014/main" id="{5213CDAF-EE58-4ABA-B2CC-AA58A22737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75" name="กลุ่ม 74">
              <a:extLst>
                <a:ext uri="{FF2B5EF4-FFF2-40B4-BE49-F238E27FC236}">
                  <a16:creationId xmlns:a16="http://schemas.microsoft.com/office/drawing/2014/main" id="{4977B5C2-3D8A-49E1-822C-0EB0F5871BA9}"/>
                </a:ext>
              </a:extLst>
            </p:cNvPr>
            <p:cNvGrpSpPr/>
            <p:nvPr/>
          </p:nvGrpSpPr>
          <p:grpSpPr>
            <a:xfrm>
              <a:off x="4699460" y="2515201"/>
              <a:ext cx="344581" cy="968723"/>
              <a:chOff x="1171450" y="2253231"/>
              <a:chExt cx="344581" cy="968723"/>
            </a:xfrm>
          </p:grpSpPr>
          <p:pic>
            <p:nvPicPr>
              <p:cNvPr id="76" name="รูปภาพ 75">
                <a:extLst>
                  <a:ext uri="{FF2B5EF4-FFF2-40B4-BE49-F238E27FC236}">
                    <a16:creationId xmlns:a16="http://schemas.microsoft.com/office/drawing/2014/main" id="{600B854E-F60F-4B79-B4F5-4901113CD9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77" name="รูปภาพ 76">
                <a:extLst>
                  <a:ext uri="{FF2B5EF4-FFF2-40B4-BE49-F238E27FC236}">
                    <a16:creationId xmlns:a16="http://schemas.microsoft.com/office/drawing/2014/main" id="{CE53DB43-5F9B-4CBB-BA3E-7FC9DD1EAD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78" name="กลุ่ม 77">
              <a:extLst>
                <a:ext uri="{FF2B5EF4-FFF2-40B4-BE49-F238E27FC236}">
                  <a16:creationId xmlns:a16="http://schemas.microsoft.com/office/drawing/2014/main" id="{A62DE8BF-4895-437E-A8B1-135E173081E1}"/>
                </a:ext>
              </a:extLst>
            </p:cNvPr>
            <p:cNvGrpSpPr/>
            <p:nvPr/>
          </p:nvGrpSpPr>
          <p:grpSpPr>
            <a:xfrm>
              <a:off x="5209240" y="2512033"/>
              <a:ext cx="344581" cy="975234"/>
              <a:chOff x="1171450" y="2254330"/>
              <a:chExt cx="344581" cy="975234"/>
            </a:xfrm>
          </p:grpSpPr>
          <p:pic>
            <p:nvPicPr>
              <p:cNvPr id="79" name="รูปภาพ 78">
                <a:extLst>
                  <a:ext uri="{FF2B5EF4-FFF2-40B4-BE49-F238E27FC236}">
                    <a16:creationId xmlns:a16="http://schemas.microsoft.com/office/drawing/2014/main" id="{934FC7B1-1E85-4954-8266-EF2DD18C48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80" name="รูปภาพ 79">
                <a:extLst>
                  <a:ext uri="{FF2B5EF4-FFF2-40B4-BE49-F238E27FC236}">
                    <a16:creationId xmlns:a16="http://schemas.microsoft.com/office/drawing/2014/main" id="{307FDEC9-031D-4287-BCCC-BD16DA5E8C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61940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81" name="กลุ่ม 80">
              <a:extLst>
                <a:ext uri="{FF2B5EF4-FFF2-40B4-BE49-F238E27FC236}">
                  <a16:creationId xmlns:a16="http://schemas.microsoft.com/office/drawing/2014/main" id="{22073C3A-3BA2-4A4C-BEF2-FD6D139F03A5}"/>
                </a:ext>
              </a:extLst>
            </p:cNvPr>
            <p:cNvGrpSpPr/>
            <p:nvPr/>
          </p:nvGrpSpPr>
          <p:grpSpPr>
            <a:xfrm>
              <a:off x="5710198" y="2516254"/>
              <a:ext cx="344581" cy="968723"/>
              <a:chOff x="1171450" y="2253231"/>
              <a:chExt cx="344581" cy="968723"/>
            </a:xfrm>
          </p:grpSpPr>
          <p:pic>
            <p:nvPicPr>
              <p:cNvPr id="82" name="รูปภาพ 81">
                <a:extLst>
                  <a:ext uri="{FF2B5EF4-FFF2-40B4-BE49-F238E27FC236}">
                    <a16:creationId xmlns:a16="http://schemas.microsoft.com/office/drawing/2014/main" id="{93CE3171-5438-4181-B9C4-4EEA3ACE04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83" name="รูปภาพ 82">
                <a:extLst>
                  <a:ext uri="{FF2B5EF4-FFF2-40B4-BE49-F238E27FC236}">
                    <a16:creationId xmlns:a16="http://schemas.microsoft.com/office/drawing/2014/main" id="{805F949C-F033-4A26-B6DD-EB096DD4A3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84" name="กลุ่ม 83">
              <a:extLst>
                <a:ext uri="{FF2B5EF4-FFF2-40B4-BE49-F238E27FC236}">
                  <a16:creationId xmlns:a16="http://schemas.microsoft.com/office/drawing/2014/main" id="{335A5161-6C86-488F-B5DF-98C19020B8B4}"/>
                </a:ext>
              </a:extLst>
            </p:cNvPr>
            <p:cNvGrpSpPr/>
            <p:nvPr/>
          </p:nvGrpSpPr>
          <p:grpSpPr>
            <a:xfrm>
              <a:off x="6224161" y="2511451"/>
              <a:ext cx="344581" cy="968723"/>
              <a:chOff x="1171450" y="2261940"/>
              <a:chExt cx="344581" cy="968723"/>
            </a:xfrm>
          </p:grpSpPr>
          <p:pic>
            <p:nvPicPr>
              <p:cNvPr id="85" name="รูปภาพ 84">
                <a:extLst>
                  <a:ext uri="{FF2B5EF4-FFF2-40B4-BE49-F238E27FC236}">
                    <a16:creationId xmlns:a16="http://schemas.microsoft.com/office/drawing/2014/main" id="{B330FBFB-D7BC-4E07-81E7-DF2CD437F4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63039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87" name="รูปภาพ 86">
                <a:extLst>
                  <a:ext uri="{FF2B5EF4-FFF2-40B4-BE49-F238E27FC236}">
                    <a16:creationId xmlns:a16="http://schemas.microsoft.com/office/drawing/2014/main" id="{92E3BD4B-836F-4F75-BB2F-08E62C50CB1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61940"/>
                <a:ext cx="168700" cy="967624"/>
              </a:xfrm>
              <a:prstGeom prst="rect">
                <a:avLst/>
              </a:prstGeom>
            </p:spPr>
          </p:pic>
        </p:grp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085AB0C9-0123-4FC3-9EA3-28B121DABA55}"/>
              </a:ext>
            </a:extLst>
          </p:cNvPr>
          <p:cNvGrpSpPr/>
          <p:nvPr/>
        </p:nvGrpSpPr>
        <p:grpSpPr>
          <a:xfrm>
            <a:off x="8248770" y="2496917"/>
            <a:ext cx="1355319" cy="975234"/>
            <a:chOff x="8248770" y="2496917"/>
            <a:chExt cx="1355319" cy="975234"/>
          </a:xfrm>
        </p:grpSpPr>
        <p:grpSp>
          <p:nvGrpSpPr>
            <p:cNvPr id="88" name="กลุ่ม 87">
              <a:extLst>
                <a:ext uri="{FF2B5EF4-FFF2-40B4-BE49-F238E27FC236}">
                  <a16:creationId xmlns:a16="http://schemas.microsoft.com/office/drawing/2014/main" id="{381E814C-01CB-4651-B062-C768DE6833F6}"/>
                </a:ext>
              </a:extLst>
            </p:cNvPr>
            <p:cNvGrpSpPr/>
            <p:nvPr/>
          </p:nvGrpSpPr>
          <p:grpSpPr>
            <a:xfrm>
              <a:off x="8248770" y="2500085"/>
              <a:ext cx="344581" cy="968723"/>
              <a:chOff x="1171450" y="2253231"/>
              <a:chExt cx="344581" cy="968723"/>
            </a:xfrm>
          </p:grpSpPr>
          <p:pic>
            <p:nvPicPr>
              <p:cNvPr id="113" name="รูปภาพ 112">
                <a:extLst>
                  <a:ext uri="{FF2B5EF4-FFF2-40B4-BE49-F238E27FC236}">
                    <a16:creationId xmlns:a16="http://schemas.microsoft.com/office/drawing/2014/main" id="{5C4FEE3F-9AB7-4AB0-815E-BF24D62788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114" name="รูปภาพ 113">
                <a:extLst>
                  <a:ext uri="{FF2B5EF4-FFF2-40B4-BE49-F238E27FC236}">
                    <a16:creationId xmlns:a16="http://schemas.microsoft.com/office/drawing/2014/main" id="{5882ABCE-0DE0-4DDA-9535-3C251A68DA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115" name="กลุ่ม 114">
              <a:extLst>
                <a:ext uri="{FF2B5EF4-FFF2-40B4-BE49-F238E27FC236}">
                  <a16:creationId xmlns:a16="http://schemas.microsoft.com/office/drawing/2014/main" id="{832FDC2D-2C60-4FD3-A62B-32D9CDD264A2}"/>
                </a:ext>
              </a:extLst>
            </p:cNvPr>
            <p:cNvGrpSpPr/>
            <p:nvPr/>
          </p:nvGrpSpPr>
          <p:grpSpPr>
            <a:xfrm>
              <a:off x="8758550" y="2496917"/>
              <a:ext cx="344581" cy="975234"/>
              <a:chOff x="1171450" y="2254330"/>
              <a:chExt cx="344581" cy="975234"/>
            </a:xfrm>
          </p:grpSpPr>
          <p:pic>
            <p:nvPicPr>
              <p:cNvPr id="116" name="รูปภาพ 115">
                <a:extLst>
                  <a:ext uri="{FF2B5EF4-FFF2-40B4-BE49-F238E27FC236}">
                    <a16:creationId xmlns:a16="http://schemas.microsoft.com/office/drawing/2014/main" id="{71CC7FE5-6F77-4CA1-BBDC-86FD92A4A2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117" name="รูปภาพ 116">
                <a:extLst>
                  <a:ext uri="{FF2B5EF4-FFF2-40B4-BE49-F238E27FC236}">
                    <a16:creationId xmlns:a16="http://schemas.microsoft.com/office/drawing/2014/main" id="{CDFEAAF4-F549-4CCD-95DA-481FBF3793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61940"/>
                <a:ext cx="168700" cy="967624"/>
              </a:xfrm>
              <a:prstGeom prst="rect">
                <a:avLst/>
              </a:prstGeom>
            </p:spPr>
          </p:pic>
        </p:grpSp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AC6C9A8C-FCF6-416B-B05A-07074BB2DC0B}"/>
                </a:ext>
              </a:extLst>
            </p:cNvPr>
            <p:cNvGrpSpPr/>
            <p:nvPr/>
          </p:nvGrpSpPr>
          <p:grpSpPr>
            <a:xfrm>
              <a:off x="9259508" y="2501138"/>
              <a:ext cx="344581" cy="968723"/>
              <a:chOff x="1171450" y="2253231"/>
              <a:chExt cx="344581" cy="968723"/>
            </a:xfrm>
          </p:grpSpPr>
          <p:pic>
            <p:nvPicPr>
              <p:cNvPr id="130" name="รูปภาพ 129">
                <a:extLst>
                  <a:ext uri="{FF2B5EF4-FFF2-40B4-BE49-F238E27FC236}">
                    <a16:creationId xmlns:a16="http://schemas.microsoft.com/office/drawing/2014/main" id="{51AD0C2F-21F0-49C9-B1BB-780947F763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171450" y="2254330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133" name="รูปภาพ 132">
                <a:extLst>
                  <a:ext uri="{FF2B5EF4-FFF2-40B4-BE49-F238E27FC236}">
                    <a16:creationId xmlns:a16="http://schemas.microsoft.com/office/drawing/2014/main" id="{F8F0C247-588E-4455-A8DA-A89545AA1A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47331" y="2253231"/>
                <a:ext cx="168700" cy="967624"/>
              </a:xfrm>
              <a:prstGeom prst="rect">
                <a:avLst/>
              </a:prstGeom>
            </p:spPr>
          </p:pic>
        </p:grpSp>
      </p:grpSp>
      <p:sp>
        <p:nvSpPr>
          <p:cNvPr id="6" name="วงเล็บปีกกาขวา 5">
            <a:extLst>
              <a:ext uri="{FF2B5EF4-FFF2-40B4-BE49-F238E27FC236}">
                <a16:creationId xmlns:a16="http://schemas.microsoft.com/office/drawing/2014/main" id="{77F60D39-B8AC-4840-B59A-BEA5042989BA}"/>
              </a:ext>
            </a:extLst>
          </p:cNvPr>
          <p:cNvSpPr/>
          <p:nvPr/>
        </p:nvSpPr>
        <p:spPr>
          <a:xfrm rot="5400000">
            <a:off x="8825778" y="3045282"/>
            <a:ext cx="216000" cy="1340620"/>
          </a:xfrm>
          <a:prstGeom prst="rightBrace">
            <a:avLst>
              <a:gd name="adj1" fmla="val 38124"/>
              <a:gd name="adj2" fmla="val 50000"/>
            </a:avLst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7" name="วงเล็บปีกกาขวา 136">
            <a:extLst>
              <a:ext uri="{FF2B5EF4-FFF2-40B4-BE49-F238E27FC236}">
                <a16:creationId xmlns:a16="http://schemas.microsoft.com/office/drawing/2014/main" id="{335ABFC4-03FC-43BB-8729-6BC6A92EA865}"/>
              </a:ext>
            </a:extLst>
          </p:cNvPr>
          <p:cNvSpPr/>
          <p:nvPr/>
        </p:nvSpPr>
        <p:spPr>
          <a:xfrm rot="16200000" flipH="1">
            <a:off x="3986730" y="1294945"/>
            <a:ext cx="216000" cy="4896000"/>
          </a:xfrm>
          <a:prstGeom prst="rightBrace">
            <a:avLst>
              <a:gd name="adj1" fmla="val 38124"/>
              <a:gd name="adj2" fmla="val 50000"/>
            </a:avLst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8" name="กล่องข้อความ 137">
            <a:extLst>
              <a:ext uri="{FF2B5EF4-FFF2-40B4-BE49-F238E27FC236}">
                <a16:creationId xmlns:a16="http://schemas.microsoft.com/office/drawing/2014/main" id="{3E3FB4B4-EB0B-4463-97CD-DD80B09CF344}"/>
              </a:ext>
            </a:extLst>
          </p:cNvPr>
          <p:cNvSpPr txBox="1"/>
          <p:nvPr/>
        </p:nvSpPr>
        <p:spPr>
          <a:xfrm>
            <a:off x="1447790" y="3907615"/>
            <a:ext cx="514365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 กลุ่ม</a:t>
            </a:r>
            <a:r>
              <a:rPr kumimoji="0" lang="th-TH" altLang="th-TH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กลุ่มละ 20 หรือ 10 </a:t>
            </a:r>
            <a:r>
              <a:rPr lang="en-US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20 </a:t>
            </a:r>
            <a:r>
              <a:rPr lang="en-US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lang="en-US" altLang="th-TH" sz="2400" dirty="0">
                <a:solidFill>
                  <a:srgbClr val="0070C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200</a:t>
            </a:r>
            <a:r>
              <a:rPr kumimoji="0" lang="th-TH" altLang="th-TH" sz="2400" b="0" i="0" u="none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</a:t>
            </a:r>
            <a:endParaRPr kumimoji="0" lang="th-TH" altLang="th-TH" sz="24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F89E60CF-3800-49CA-A6C0-7C25D5C55C40}"/>
              </a:ext>
            </a:extLst>
          </p:cNvPr>
          <p:cNvSpPr txBox="1"/>
          <p:nvPr/>
        </p:nvSpPr>
        <p:spPr>
          <a:xfrm>
            <a:off x="7262950" y="3981043"/>
            <a:ext cx="366630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th-TH" alt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กลุ่ม</a:t>
            </a:r>
            <a:r>
              <a:rPr kumimoji="0" lang="th-TH" altLang="th-TH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กลุ่มละ 20 หรือ 3 </a:t>
            </a:r>
            <a:r>
              <a:rPr lang="en-US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20 </a:t>
            </a:r>
            <a:r>
              <a:rPr lang="en-US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</a:t>
            </a:r>
            <a:r>
              <a:rPr lang="en-US" altLang="th-TH" sz="2400" dirty="0">
                <a:solidFill>
                  <a:srgbClr val="0070C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60</a:t>
            </a:r>
            <a:r>
              <a:rPr kumimoji="0" lang="th-TH" altLang="th-TH" sz="2400" b="0" i="0" u="none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</a:t>
            </a:r>
            <a:endParaRPr kumimoji="0" lang="th-TH" altLang="th-TH" sz="24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40" name="กลุ่ม 139">
            <a:extLst>
              <a:ext uri="{FF2B5EF4-FFF2-40B4-BE49-F238E27FC236}">
                <a16:creationId xmlns:a16="http://schemas.microsoft.com/office/drawing/2014/main" id="{F6F32864-DB48-4F31-9F5C-AF4742B71EA3}"/>
              </a:ext>
            </a:extLst>
          </p:cNvPr>
          <p:cNvGrpSpPr/>
          <p:nvPr/>
        </p:nvGrpSpPr>
        <p:grpSpPr>
          <a:xfrm>
            <a:off x="6593160" y="4319777"/>
            <a:ext cx="2663027" cy="1696123"/>
            <a:chOff x="1610207" y="3654841"/>
            <a:chExt cx="2663027" cy="1696123"/>
          </a:xfrm>
        </p:grpSpPr>
        <p:sp>
          <p:nvSpPr>
            <p:cNvPr id="141" name="Google Shape;4711;p51">
              <a:extLst>
                <a:ext uri="{FF2B5EF4-FFF2-40B4-BE49-F238E27FC236}">
                  <a16:creationId xmlns:a16="http://schemas.microsoft.com/office/drawing/2014/main" id="{2A266F71-93C6-49A3-A109-6D29D84F9C52}"/>
                </a:ext>
              </a:extLst>
            </p:cNvPr>
            <p:cNvSpPr/>
            <p:nvPr/>
          </p:nvSpPr>
          <p:spPr>
            <a:xfrm>
              <a:off x="1658003" y="4103632"/>
              <a:ext cx="2530881" cy="1247332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3842;p61">
              <a:extLst>
                <a:ext uri="{FF2B5EF4-FFF2-40B4-BE49-F238E27FC236}">
                  <a16:creationId xmlns:a16="http://schemas.microsoft.com/office/drawing/2014/main" id="{E633A8CE-3110-4ED8-8BA8-AC44309E82D9}"/>
                </a:ext>
              </a:extLst>
            </p:cNvPr>
            <p:cNvSpPr txBox="1"/>
            <p:nvPr/>
          </p:nvSpPr>
          <p:spPr>
            <a:xfrm>
              <a:off x="2036287" y="4431537"/>
              <a:ext cx="223694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444500" algn="l"/>
                  <a:tab pos="715963" algn="l"/>
                  <a:tab pos="984250" algn="l"/>
                  <a:tab pos="1254125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		=	26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444500" algn="l"/>
                  <a:tab pos="715963" algn="l"/>
                  <a:tab pos="984250" algn="l"/>
                  <a:tab pos="1254125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2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=	26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43" name="Google Shape;4730;p51">
              <a:extLst>
                <a:ext uri="{FF2B5EF4-FFF2-40B4-BE49-F238E27FC236}">
                  <a16:creationId xmlns:a16="http://schemas.microsoft.com/office/drawing/2014/main" id="{D5C4D1D9-55B3-48F3-A7B0-1A83A747F8FB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1791677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b="1" kern="0" dirty="0">
                  <a:solidFill>
                    <a:srgbClr val="00206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สังเกต</a:t>
              </a:r>
              <a:endParaRPr kumimoji="0" sz="24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45" name="Google Shape;2175;p52">
            <a:extLst>
              <a:ext uri="{FF2B5EF4-FFF2-40B4-BE49-F238E27FC236}">
                <a16:creationId xmlns:a16="http://schemas.microsoft.com/office/drawing/2014/main" id="{19B339C0-A599-465C-8433-9DB50381E41C}"/>
              </a:ext>
            </a:extLst>
          </p:cNvPr>
          <p:cNvGrpSpPr/>
          <p:nvPr/>
        </p:nvGrpSpPr>
        <p:grpSpPr>
          <a:xfrm rot="10127655" flipH="1">
            <a:off x="5315631" y="5152417"/>
            <a:ext cx="1072448" cy="479633"/>
            <a:chOff x="851420" y="3679860"/>
            <a:chExt cx="804350" cy="359731"/>
          </a:xfrm>
        </p:grpSpPr>
        <p:sp>
          <p:nvSpPr>
            <p:cNvPr id="146" name="Google Shape;2176;p52">
              <a:extLst>
                <a:ext uri="{FF2B5EF4-FFF2-40B4-BE49-F238E27FC236}">
                  <a16:creationId xmlns:a16="http://schemas.microsoft.com/office/drawing/2014/main" id="{B3E0EC8F-6D63-4623-B6FD-DAB03A080720}"/>
                </a:ext>
              </a:extLst>
            </p:cNvPr>
            <p:cNvSpPr/>
            <p:nvPr/>
          </p:nvSpPr>
          <p:spPr>
            <a:xfrm>
              <a:off x="851420" y="3679860"/>
              <a:ext cx="759049" cy="359731"/>
            </a:xfrm>
            <a:custGeom>
              <a:avLst/>
              <a:gdLst/>
              <a:ahLst/>
              <a:cxnLst/>
              <a:rect l="l" t="t" r="r" b="b"/>
              <a:pathLst>
                <a:path w="26998" h="12795" extrusionOk="0">
                  <a:moveTo>
                    <a:pt x="26067" y="0"/>
                  </a:moveTo>
                  <a:cubicBezTo>
                    <a:pt x="25738" y="0"/>
                    <a:pt x="25382" y="107"/>
                    <a:pt x="25143" y="318"/>
                  </a:cubicBezTo>
                  <a:cubicBezTo>
                    <a:pt x="25336" y="243"/>
                    <a:pt x="25582" y="189"/>
                    <a:pt x="25810" y="189"/>
                  </a:cubicBezTo>
                  <a:cubicBezTo>
                    <a:pt x="26145" y="189"/>
                    <a:pt x="26441" y="300"/>
                    <a:pt x="26487" y="617"/>
                  </a:cubicBezTo>
                  <a:cubicBezTo>
                    <a:pt x="26530" y="928"/>
                    <a:pt x="26577" y="1231"/>
                    <a:pt x="26627" y="1537"/>
                  </a:cubicBezTo>
                  <a:cubicBezTo>
                    <a:pt x="26712" y="1280"/>
                    <a:pt x="26787" y="1020"/>
                    <a:pt x="26858" y="757"/>
                  </a:cubicBezTo>
                  <a:cubicBezTo>
                    <a:pt x="26997" y="247"/>
                    <a:pt x="26566" y="0"/>
                    <a:pt x="26067" y="0"/>
                  </a:cubicBezTo>
                  <a:close/>
                  <a:moveTo>
                    <a:pt x="24502" y="3145"/>
                  </a:moveTo>
                  <a:cubicBezTo>
                    <a:pt x="24369" y="3209"/>
                    <a:pt x="24230" y="3270"/>
                    <a:pt x="24095" y="3331"/>
                  </a:cubicBezTo>
                  <a:cubicBezTo>
                    <a:pt x="24013" y="3367"/>
                    <a:pt x="23931" y="3406"/>
                    <a:pt x="23849" y="3441"/>
                  </a:cubicBezTo>
                  <a:cubicBezTo>
                    <a:pt x="22526" y="6081"/>
                    <a:pt x="20419" y="8309"/>
                    <a:pt x="17809" y="9700"/>
                  </a:cubicBezTo>
                  <a:cubicBezTo>
                    <a:pt x="21085" y="8798"/>
                    <a:pt x="23684" y="6790"/>
                    <a:pt x="24502" y="3145"/>
                  </a:cubicBezTo>
                  <a:close/>
                  <a:moveTo>
                    <a:pt x="1427" y="7078"/>
                  </a:moveTo>
                  <a:cubicBezTo>
                    <a:pt x="749" y="7078"/>
                    <a:pt x="1" y="7582"/>
                    <a:pt x="390" y="8199"/>
                  </a:cubicBezTo>
                  <a:cubicBezTo>
                    <a:pt x="1837" y="10502"/>
                    <a:pt x="4829" y="11729"/>
                    <a:pt x="7368" y="12338"/>
                  </a:cubicBezTo>
                  <a:cubicBezTo>
                    <a:pt x="8641" y="12641"/>
                    <a:pt x="9946" y="12794"/>
                    <a:pt x="11254" y="12794"/>
                  </a:cubicBezTo>
                  <a:cubicBezTo>
                    <a:pt x="12863" y="12794"/>
                    <a:pt x="14474" y="12563"/>
                    <a:pt x="16015" y="12096"/>
                  </a:cubicBezTo>
                  <a:cubicBezTo>
                    <a:pt x="16514" y="11943"/>
                    <a:pt x="17002" y="11767"/>
                    <a:pt x="17476" y="11568"/>
                  </a:cubicBezTo>
                  <a:lnTo>
                    <a:pt x="17476" y="11568"/>
                  </a:lnTo>
                  <a:cubicBezTo>
                    <a:pt x="16343" y="11760"/>
                    <a:pt x="15159" y="11849"/>
                    <a:pt x="13954" y="11849"/>
                  </a:cubicBezTo>
                  <a:cubicBezTo>
                    <a:pt x="9404" y="11849"/>
                    <a:pt x="4600" y="10595"/>
                    <a:pt x="1449" y="8994"/>
                  </a:cubicBezTo>
                  <a:cubicBezTo>
                    <a:pt x="867" y="8701"/>
                    <a:pt x="357" y="7503"/>
                    <a:pt x="921" y="7503"/>
                  </a:cubicBezTo>
                  <a:cubicBezTo>
                    <a:pt x="1024" y="7503"/>
                    <a:pt x="1160" y="7542"/>
                    <a:pt x="1338" y="7631"/>
                  </a:cubicBezTo>
                  <a:cubicBezTo>
                    <a:pt x="1834" y="7885"/>
                    <a:pt x="2372" y="8127"/>
                    <a:pt x="2943" y="8355"/>
                  </a:cubicBezTo>
                  <a:cubicBezTo>
                    <a:pt x="2665" y="8077"/>
                    <a:pt x="2418" y="7778"/>
                    <a:pt x="2215" y="7450"/>
                  </a:cubicBezTo>
                  <a:cubicBezTo>
                    <a:pt x="2051" y="7189"/>
                    <a:pt x="1745" y="7078"/>
                    <a:pt x="1427" y="7078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2177;p52">
              <a:extLst>
                <a:ext uri="{FF2B5EF4-FFF2-40B4-BE49-F238E27FC236}">
                  <a16:creationId xmlns:a16="http://schemas.microsoft.com/office/drawing/2014/main" id="{6C55785A-58D1-40B5-9385-3945B6562FE9}"/>
                </a:ext>
              </a:extLst>
            </p:cNvPr>
            <p:cNvSpPr/>
            <p:nvPr/>
          </p:nvSpPr>
          <p:spPr>
            <a:xfrm>
              <a:off x="934132" y="3810282"/>
              <a:ext cx="637451" cy="194809"/>
            </a:xfrm>
            <a:custGeom>
              <a:avLst/>
              <a:gdLst/>
              <a:ahLst/>
              <a:cxnLst/>
              <a:rect l="l" t="t" r="r" b="b"/>
              <a:pathLst>
                <a:path w="22673" h="6929" extrusionOk="0">
                  <a:moveTo>
                    <a:pt x="1" y="3716"/>
                  </a:moveTo>
                  <a:cubicBezTo>
                    <a:pt x="1495" y="5203"/>
                    <a:pt x="3913" y="5999"/>
                    <a:pt x="5848" y="6369"/>
                  </a:cubicBezTo>
                  <a:cubicBezTo>
                    <a:pt x="6725" y="6537"/>
                    <a:pt x="7624" y="6622"/>
                    <a:pt x="8523" y="6622"/>
                  </a:cubicBezTo>
                  <a:cubicBezTo>
                    <a:pt x="10099" y="6622"/>
                    <a:pt x="11671" y="6362"/>
                    <a:pt x="13147" y="5827"/>
                  </a:cubicBezTo>
                  <a:cubicBezTo>
                    <a:pt x="13743" y="5609"/>
                    <a:pt x="14317" y="5357"/>
                    <a:pt x="14867" y="5061"/>
                  </a:cubicBezTo>
                  <a:lnTo>
                    <a:pt x="14867" y="5061"/>
                  </a:lnTo>
                  <a:cubicBezTo>
                    <a:pt x="13369" y="5474"/>
                    <a:pt x="11728" y="5656"/>
                    <a:pt x="10053" y="5656"/>
                  </a:cubicBezTo>
                  <a:cubicBezTo>
                    <a:pt x="6526" y="5656"/>
                    <a:pt x="2846" y="4854"/>
                    <a:pt x="1" y="3716"/>
                  </a:cubicBezTo>
                  <a:close/>
                  <a:moveTo>
                    <a:pt x="22315" y="0"/>
                  </a:moveTo>
                  <a:cubicBezTo>
                    <a:pt x="20557" y="3074"/>
                    <a:pt x="17833" y="5553"/>
                    <a:pt x="14534" y="6929"/>
                  </a:cubicBezTo>
                  <a:cubicBezTo>
                    <a:pt x="18190" y="6308"/>
                    <a:pt x="21292" y="4600"/>
                    <a:pt x="22672" y="1231"/>
                  </a:cubicBezTo>
                  <a:cubicBezTo>
                    <a:pt x="22544" y="825"/>
                    <a:pt x="22426" y="410"/>
                    <a:pt x="22315" y="0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2178;p52">
              <a:extLst>
                <a:ext uri="{FF2B5EF4-FFF2-40B4-BE49-F238E27FC236}">
                  <a16:creationId xmlns:a16="http://schemas.microsoft.com/office/drawing/2014/main" id="{6051A773-632F-4FD4-8AD0-9FF3EBD3B5D2}"/>
                </a:ext>
              </a:extLst>
            </p:cNvPr>
            <p:cNvSpPr/>
            <p:nvPr/>
          </p:nvSpPr>
          <p:spPr>
            <a:xfrm>
              <a:off x="861457" y="3765158"/>
              <a:ext cx="700092" cy="247862"/>
            </a:xfrm>
            <a:custGeom>
              <a:avLst/>
              <a:gdLst/>
              <a:ahLst/>
              <a:cxnLst/>
              <a:rect l="l" t="t" r="r" b="b"/>
              <a:pathLst>
                <a:path w="24901" h="8816" extrusionOk="0">
                  <a:moveTo>
                    <a:pt x="24387" y="1"/>
                  </a:moveTo>
                  <a:cubicBezTo>
                    <a:pt x="24308" y="37"/>
                    <a:pt x="24226" y="76"/>
                    <a:pt x="24145" y="111"/>
                  </a:cubicBezTo>
                  <a:cubicBezTo>
                    <a:pt x="23327" y="3756"/>
                    <a:pt x="20728" y="5764"/>
                    <a:pt x="17452" y="6666"/>
                  </a:cubicBezTo>
                  <a:cubicBezTo>
                    <a:pt x="16902" y="6962"/>
                    <a:pt x="16328" y="7214"/>
                    <a:pt x="15732" y="7432"/>
                  </a:cubicBezTo>
                  <a:cubicBezTo>
                    <a:pt x="14256" y="7967"/>
                    <a:pt x="12684" y="8227"/>
                    <a:pt x="11108" y="8227"/>
                  </a:cubicBezTo>
                  <a:cubicBezTo>
                    <a:pt x="10209" y="8227"/>
                    <a:pt x="9310" y="8142"/>
                    <a:pt x="8433" y="7974"/>
                  </a:cubicBezTo>
                  <a:cubicBezTo>
                    <a:pt x="6498" y="7604"/>
                    <a:pt x="4080" y="6808"/>
                    <a:pt x="2586" y="5321"/>
                  </a:cubicBezTo>
                  <a:cubicBezTo>
                    <a:pt x="2015" y="5093"/>
                    <a:pt x="1477" y="4851"/>
                    <a:pt x="981" y="4597"/>
                  </a:cubicBezTo>
                  <a:cubicBezTo>
                    <a:pt x="803" y="4508"/>
                    <a:pt x="667" y="4469"/>
                    <a:pt x="564" y="4469"/>
                  </a:cubicBezTo>
                  <a:cubicBezTo>
                    <a:pt x="0" y="4469"/>
                    <a:pt x="510" y="5667"/>
                    <a:pt x="1092" y="5960"/>
                  </a:cubicBezTo>
                  <a:cubicBezTo>
                    <a:pt x="4243" y="7561"/>
                    <a:pt x="9047" y="8815"/>
                    <a:pt x="13597" y="8815"/>
                  </a:cubicBezTo>
                  <a:cubicBezTo>
                    <a:pt x="14802" y="8815"/>
                    <a:pt x="15986" y="8726"/>
                    <a:pt x="17119" y="8534"/>
                  </a:cubicBezTo>
                  <a:cubicBezTo>
                    <a:pt x="20418" y="7158"/>
                    <a:pt x="23142" y="4679"/>
                    <a:pt x="24900" y="1605"/>
                  </a:cubicBezTo>
                  <a:cubicBezTo>
                    <a:pt x="24815" y="1288"/>
                    <a:pt x="24736" y="971"/>
                    <a:pt x="24661" y="650"/>
                  </a:cubicBezTo>
                  <a:cubicBezTo>
                    <a:pt x="24576" y="432"/>
                    <a:pt x="24483" y="215"/>
                    <a:pt x="24387" y="1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2179;p52">
              <a:extLst>
                <a:ext uri="{FF2B5EF4-FFF2-40B4-BE49-F238E27FC236}">
                  <a16:creationId xmlns:a16="http://schemas.microsoft.com/office/drawing/2014/main" id="{3F2A2A27-6F19-425F-B36A-7C7F37438D78}"/>
                </a:ext>
              </a:extLst>
            </p:cNvPr>
            <p:cNvSpPr/>
            <p:nvPr/>
          </p:nvSpPr>
          <p:spPr>
            <a:xfrm>
              <a:off x="1466053" y="3759845"/>
              <a:ext cx="63680" cy="41666"/>
            </a:xfrm>
            <a:custGeom>
              <a:avLst/>
              <a:gdLst/>
              <a:ahLst/>
              <a:cxnLst/>
              <a:rect l="l" t="t" r="r" b="b"/>
              <a:pathLst>
                <a:path w="2265" h="1482" extrusionOk="0">
                  <a:moveTo>
                    <a:pt x="2265" y="1"/>
                  </a:moveTo>
                  <a:cubicBezTo>
                    <a:pt x="1613" y="468"/>
                    <a:pt x="942" y="910"/>
                    <a:pt x="250" y="1327"/>
                  </a:cubicBezTo>
                  <a:cubicBezTo>
                    <a:pt x="168" y="1378"/>
                    <a:pt x="86" y="1427"/>
                    <a:pt x="0" y="1481"/>
                  </a:cubicBezTo>
                  <a:cubicBezTo>
                    <a:pt x="664" y="1185"/>
                    <a:pt x="1323" y="892"/>
                    <a:pt x="1987" y="596"/>
                  </a:cubicBezTo>
                  <a:cubicBezTo>
                    <a:pt x="2083" y="400"/>
                    <a:pt x="2176" y="201"/>
                    <a:pt x="2265" y="1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2180;p52">
              <a:extLst>
                <a:ext uri="{FF2B5EF4-FFF2-40B4-BE49-F238E27FC236}">
                  <a16:creationId xmlns:a16="http://schemas.microsoft.com/office/drawing/2014/main" id="{1466CA46-A953-4DCD-823C-A4A23769D8D2}"/>
                </a:ext>
              </a:extLst>
            </p:cNvPr>
            <p:cNvSpPr/>
            <p:nvPr/>
          </p:nvSpPr>
          <p:spPr>
            <a:xfrm>
              <a:off x="1586157" y="3774998"/>
              <a:ext cx="69613" cy="178080"/>
            </a:xfrm>
            <a:custGeom>
              <a:avLst/>
              <a:gdLst/>
              <a:ahLst/>
              <a:cxnLst/>
              <a:rect l="l" t="t" r="r" b="b"/>
              <a:pathLst>
                <a:path w="2476" h="6334" extrusionOk="0">
                  <a:moveTo>
                    <a:pt x="871" y="1"/>
                  </a:moveTo>
                  <a:lnTo>
                    <a:pt x="871" y="1"/>
                  </a:lnTo>
                  <a:cubicBezTo>
                    <a:pt x="1181" y="1313"/>
                    <a:pt x="1584" y="2600"/>
                    <a:pt x="2079" y="3866"/>
                  </a:cubicBezTo>
                  <a:cubicBezTo>
                    <a:pt x="1783" y="2543"/>
                    <a:pt x="1380" y="1259"/>
                    <a:pt x="871" y="1"/>
                  </a:cubicBezTo>
                  <a:close/>
                  <a:moveTo>
                    <a:pt x="150" y="4382"/>
                  </a:moveTo>
                  <a:lnTo>
                    <a:pt x="150" y="4382"/>
                  </a:lnTo>
                  <a:cubicBezTo>
                    <a:pt x="203" y="4636"/>
                    <a:pt x="254" y="4886"/>
                    <a:pt x="300" y="5139"/>
                  </a:cubicBezTo>
                  <a:cubicBezTo>
                    <a:pt x="104" y="5249"/>
                    <a:pt x="0" y="5378"/>
                    <a:pt x="79" y="5503"/>
                  </a:cubicBezTo>
                  <a:cubicBezTo>
                    <a:pt x="221" y="5730"/>
                    <a:pt x="364" y="5955"/>
                    <a:pt x="507" y="6184"/>
                  </a:cubicBezTo>
                  <a:cubicBezTo>
                    <a:pt x="571" y="6287"/>
                    <a:pt x="781" y="6334"/>
                    <a:pt x="1038" y="6334"/>
                  </a:cubicBezTo>
                  <a:cubicBezTo>
                    <a:pt x="1630" y="6334"/>
                    <a:pt x="2475" y="6098"/>
                    <a:pt x="2433" y="5781"/>
                  </a:cubicBezTo>
                  <a:cubicBezTo>
                    <a:pt x="2379" y="5424"/>
                    <a:pt x="2321" y="5071"/>
                    <a:pt x="2254" y="4718"/>
                  </a:cubicBezTo>
                  <a:cubicBezTo>
                    <a:pt x="2094" y="5035"/>
                    <a:pt x="1580" y="5256"/>
                    <a:pt x="1113" y="5256"/>
                  </a:cubicBezTo>
                  <a:cubicBezTo>
                    <a:pt x="771" y="5256"/>
                    <a:pt x="453" y="5136"/>
                    <a:pt x="332" y="4843"/>
                  </a:cubicBezTo>
                  <a:cubicBezTo>
                    <a:pt x="272" y="4690"/>
                    <a:pt x="211" y="4536"/>
                    <a:pt x="150" y="4382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2181;p52">
              <a:extLst>
                <a:ext uri="{FF2B5EF4-FFF2-40B4-BE49-F238E27FC236}">
                  <a16:creationId xmlns:a16="http://schemas.microsoft.com/office/drawing/2014/main" id="{173C64A5-1464-42BB-97B2-CB4209C1BE63}"/>
                </a:ext>
              </a:extLst>
            </p:cNvPr>
            <p:cNvSpPr/>
            <p:nvPr/>
          </p:nvSpPr>
          <p:spPr>
            <a:xfrm>
              <a:off x="1346849" y="3688772"/>
              <a:ext cx="263803" cy="156038"/>
            </a:xfrm>
            <a:custGeom>
              <a:avLst/>
              <a:gdLst/>
              <a:ahLst/>
              <a:cxnLst/>
              <a:rect l="l" t="t" r="r" b="b"/>
              <a:pathLst>
                <a:path w="9383" h="5550" extrusionOk="0">
                  <a:moveTo>
                    <a:pt x="9005" y="1220"/>
                  </a:moveTo>
                  <a:cubicBezTo>
                    <a:pt x="8944" y="1409"/>
                    <a:pt x="8880" y="1595"/>
                    <a:pt x="8812" y="1780"/>
                  </a:cubicBezTo>
                  <a:cubicBezTo>
                    <a:pt x="9015" y="2204"/>
                    <a:pt x="9204" y="2636"/>
                    <a:pt x="9383" y="3068"/>
                  </a:cubicBezTo>
                  <a:cubicBezTo>
                    <a:pt x="9236" y="2458"/>
                    <a:pt x="9111" y="1841"/>
                    <a:pt x="9005" y="1220"/>
                  </a:cubicBezTo>
                  <a:close/>
                  <a:moveTo>
                    <a:pt x="7521" y="1"/>
                  </a:moveTo>
                  <a:lnTo>
                    <a:pt x="7521" y="1"/>
                  </a:lnTo>
                  <a:cubicBezTo>
                    <a:pt x="7414" y="43"/>
                    <a:pt x="7325" y="90"/>
                    <a:pt x="7265" y="140"/>
                  </a:cubicBezTo>
                  <a:cubicBezTo>
                    <a:pt x="6309" y="932"/>
                    <a:pt x="5318" y="1677"/>
                    <a:pt x="4280" y="2362"/>
                  </a:cubicBezTo>
                  <a:cubicBezTo>
                    <a:pt x="3723" y="2721"/>
                    <a:pt x="3160" y="3071"/>
                    <a:pt x="2583" y="3396"/>
                  </a:cubicBezTo>
                  <a:cubicBezTo>
                    <a:pt x="2311" y="3549"/>
                    <a:pt x="1773" y="3955"/>
                    <a:pt x="1388" y="4120"/>
                  </a:cubicBezTo>
                  <a:cubicBezTo>
                    <a:pt x="1324" y="4108"/>
                    <a:pt x="1256" y="4105"/>
                    <a:pt x="1189" y="4105"/>
                  </a:cubicBezTo>
                  <a:cubicBezTo>
                    <a:pt x="1024" y="4105"/>
                    <a:pt x="853" y="4138"/>
                    <a:pt x="682" y="4212"/>
                  </a:cubicBezTo>
                  <a:cubicBezTo>
                    <a:pt x="661" y="4223"/>
                    <a:pt x="639" y="4230"/>
                    <a:pt x="618" y="4240"/>
                  </a:cubicBezTo>
                  <a:cubicBezTo>
                    <a:pt x="315" y="4376"/>
                    <a:pt x="1" y="4676"/>
                    <a:pt x="68" y="5036"/>
                  </a:cubicBezTo>
                  <a:cubicBezTo>
                    <a:pt x="76" y="5064"/>
                    <a:pt x="80" y="5093"/>
                    <a:pt x="86" y="5122"/>
                  </a:cubicBezTo>
                  <a:cubicBezTo>
                    <a:pt x="144" y="5438"/>
                    <a:pt x="564" y="5550"/>
                    <a:pt x="857" y="5550"/>
                  </a:cubicBezTo>
                  <a:cubicBezTo>
                    <a:pt x="893" y="5550"/>
                    <a:pt x="924" y="5550"/>
                    <a:pt x="957" y="5545"/>
                  </a:cubicBezTo>
                  <a:cubicBezTo>
                    <a:pt x="2097" y="5435"/>
                    <a:pt x="3246" y="4630"/>
                    <a:pt x="4240" y="4009"/>
                  </a:cubicBezTo>
                  <a:lnTo>
                    <a:pt x="4240" y="4009"/>
                  </a:lnTo>
                  <a:cubicBezTo>
                    <a:pt x="3602" y="4294"/>
                    <a:pt x="2964" y="4576"/>
                    <a:pt x="2323" y="4861"/>
                  </a:cubicBezTo>
                  <a:cubicBezTo>
                    <a:pt x="2069" y="4975"/>
                    <a:pt x="1602" y="5147"/>
                    <a:pt x="1235" y="5147"/>
                  </a:cubicBezTo>
                  <a:cubicBezTo>
                    <a:pt x="1120" y="5147"/>
                    <a:pt x="1013" y="5129"/>
                    <a:pt x="928" y="5089"/>
                  </a:cubicBezTo>
                  <a:cubicBezTo>
                    <a:pt x="679" y="4968"/>
                    <a:pt x="432" y="4818"/>
                    <a:pt x="853" y="4630"/>
                  </a:cubicBezTo>
                  <a:cubicBezTo>
                    <a:pt x="1890" y="4166"/>
                    <a:pt x="2928" y="3705"/>
                    <a:pt x="3962" y="3242"/>
                  </a:cubicBezTo>
                  <a:cubicBezTo>
                    <a:pt x="4872" y="2839"/>
                    <a:pt x="6084" y="2529"/>
                    <a:pt x="6722" y="1720"/>
                  </a:cubicBezTo>
                  <a:cubicBezTo>
                    <a:pt x="6758" y="1673"/>
                    <a:pt x="6815" y="1627"/>
                    <a:pt x="6890" y="1580"/>
                  </a:cubicBezTo>
                  <a:cubicBezTo>
                    <a:pt x="7033" y="1192"/>
                    <a:pt x="7158" y="796"/>
                    <a:pt x="7268" y="394"/>
                  </a:cubicBezTo>
                  <a:cubicBezTo>
                    <a:pt x="7307" y="236"/>
                    <a:pt x="7400" y="108"/>
                    <a:pt x="7521" y="1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2182;p52">
              <a:extLst>
                <a:ext uri="{FF2B5EF4-FFF2-40B4-BE49-F238E27FC236}">
                  <a16:creationId xmlns:a16="http://schemas.microsoft.com/office/drawing/2014/main" id="{5DBB1E93-3314-4B52-9E66-B1D9A17B1E13}"/>
                </a:ext>
              </a:extLst>
            </p:cNvPr>
            <p:cNvSpPr/>
            <p:nvPr/>
          </p:nvSpPr>
          <p:spPr>
            <a:xfrm>
              <a:off x="1571537" y="3837665"/>
              <a:ext cx="18865" cy="60560"/>
            </a:xfrm>
            <a:custGeom>
              <a:avLst/>
              <a:gdLst/>
              <a:ahLst/>
              <a:cxnLst/>
              <a:rect l="l" t="t" r="r" b="b"/>
              <a:pathLst>
                <a:path w="671" h="2154" extrusionOk="0">
                  <a:moveTo>
                    <a:pt x="99" y="0"/>
                  </a:moveTo>
                  <a:cubicBezTo>
                    <a:pt x="68" y="86"/>
                    <a:pt x="35" y="171"/>
                    <a:pt x="0" y="257"/>
                  </a:cubicBezTo>
                  <a:cubicBezTo>
                    <a:pt x="200" y="895"/>
                    <a:pt x="424" y="1526"/>
                    <a:pt x="670" y="2153"/>
                  </a:cubicBezTo>
                  <a:cubicBezTo>
                    <a:pt x="514" y="1426"/>
                    <a:pt x="324" y="706"/>
                    <a:pt x="99" y="0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2183;p52">
              <a:extLst>
                <a:ext uri="{FF2B5EF4-FFF2-40B4-BE49-F238E27FC236}">
                  <a16:creationId xmlns:a16="http://schemas.microsoft.com/office/drawing/2014/main" id="{D2A8A5DE-B14B-40FF-9713-86D1D9866635}"/>
                </a:ext>
              </a:extLst>
            </p:cNvPr>
            <p:cNvSpPr/>
            <p:nvPr/>
          </p:nvSpPr>
          <p:spPr>
            <a:xfrm>
              <a:off x="1561501" y="3806289"/>
              <a:ext cx="12849" cy="38630"/>
            </a:xfrm>
            <a:custGeom>
              <a:avLst/>
              <a:gdLst/>
              <a:ahLst/>
              <a:cxnLst/>
              <a:rect l="l" t="t" r="r" b="b"/>
              <a:pathLst>
                <a:path w="457" h="1374" extrusionOk="0">
                  <a:moveTo>
                    <a:pt x="79" y="0"/>
                  </a:moveTo>
                  <a:cubicBezTo>
                    <a:pt x="53" y="47"/>
                    <a:pt x="25" y="93"/>
                    <a:pt x="0" y="142"/>
                  </a:cubicBezTo>
                  <a:cubicBezTo>
                    <a:pt x="111" y="552"/>
                    <a:pt x="229" y="967"/>
                    <a:pt x="357" y="1373"/>
                  </a:cubicBezTo>
                  <a:cubicBezTo>
                    <a:pt x="392" y="1287"/>
                    <a:pt x="425" y="1202"/>
                    <a:pt x="456" y="1116"/>
                  </a:cubicBezTo>
                  <a:cubicBezTo>
                    <a:pt x="339" y="741"/>
                    <a:pt x="214" y="371"/>
                    <a:pt x="79" y="0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2184;p52">
              <a:extLst>
                <a:ext uri="{FF2B5EF4-FFF2-40B4-BE49-F238E27FC236}">
                  <a16:creationId xmlns:a16="http://schemas.microsoft.com/office/drawing/2014/main" id="{BDF52CED-58F5-472E-B5C4-EF57F8A6389E}"/>
                </a:ext>
              </a:extLst>
            </p:cNvPr>
            <p:cNvSpPr/>
            <p:nvPr/>
          </p:nvSpPr>
          <p:spPr>
            <a:xfrm>
              <a:off x="1554781" y="3783432"/>
              <a:ext cx="8941" cy="26878"/>
            </a:xfrm>
            <a:custGeom>
              <a:avLst/>
              <a:gdLst/>
              <a:ahLst/>
              <a:cxnLst/>
              <a:rect l="l" t="t" r="r" b="b"/>
              <a:pathLst>
                <a:path w="318" h="956" extrusionOk="0">
                  <a:moveTo>
                    <a:pt x="0" y="0"/>
                  </a:moveTo>
                  <a:lnTo>
                    <a:pt x="0" y="0"/>
                  </a:lnTo>
                  <a:cubicBezTo>
                    <a:pt x="75" y="321"/>
                    <a:pt x="154" y="638"/>
                    <a:pt x="239" y="955"/>
                  </a:cubicBezTo>
                  <a:cubicBezTo>
                    <a:pt x="264" y="906"/>
                    <a:pt x="292" y="860"/>
                    <a:pt x="318" y="813"/>
                  </a:cubicBezTo>
                  <a:cubicBezTo>
                    <a:pt x="218" y="542"/>
                    <a:pt x="111" y="271"/>
                    <a:pt x="0" y="0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2185;p52">
              <a:extLst>
                <a:ext uri="{FF2B5EF4-FFF2-40B4-BE49-F238E27FC236}">
                  <a16:creationId xmlns:a16="http://schemas.microsoft.com/office/drawing/2014/main" id="{0132F6E2-BF10-4617-81BD-CEF98CFE364A}"/>
                </a:ext>
              </a:extLst>
            </p:cNvPr>
            <p:cNvSpPr/>
            <p:nvPr/>
          </p:nvSpPr>
          <p:spPr>
            <a:xfrm>
              <a:off x="1644606" y="3883660"/>
              <a:ext cx="6944" cy="23982"/>
            </a:xfrm>
            <a:custGeom>
              <a:avLst/>
              <a:gdLst/>
              <a:ahLst/>
              <a:cxnLst/>
              <a:rect l="l" t="t" r="r" b="b"/>
              <a:pathLst>
                <a:path w="247" h="853" extrusionOk="0">
                  <a:moveTo>
                    <a:pt x="0" y="1"/>
                  </a:moveTo>
                  <a:lnTo>
                    <a:pt x="0" y="1"/>
                  </a:lnTo>
                  <a:cubicBezTo>
                    <a:pt x="64" y="282"/>
                    <a:pt x="122" y="568"/>
                    <a:pt x="175" y="853"/>
                  </a:cubicBezTo>
                  <a:cubicBezTo>
                    <a:pt x="235" y="736"/>
                    <a:pt x="247" y="607"/>
                    <a:pt x="189" y="468"/>
                  </a:cubicBezTo>
                  <a:cubicBezTo>
                    <a:pt x="125" y="315"/>
                    <a:pt x="61" y="158"/>
                    <a:pt x="0" y="1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2186;p52">
              <a:extLst>
                <a:ext uri="{FF2B5EF4-FFF2-40B4-BE49-F238E27FC236}">
                  <a16:creationId xmlns:a16="http://schemas.microsoft.com/office/drawing/2014/main" id="{5DDC756D-A556-4D53-92D6-F5D4DF239B9B}"/>
                </a:ext>
              </a:extLst>
            </p:cNvPr>
            <p:cNvSpPr/>
            <p:nvPr/>
          </p:nvSpPr>
          <p:spPr>
            <a:xfrm>
              <a:off x="1358994" y="3733192"/>
              <a:ext cx="290540" cy="189608"/>
            </a:xfrm>
            <a:custGeom>
              <a:avLst/>
              <a:gdLst/>
              <a:ahLst/>
              <a:cxnLst/>
              <a:rect l="l" t="t" r="r" b="b"/>
              <a:pathLst>
                <a:path w="10334" h="6744" extrusionOk="0">
                  <a:moveTo>
                    <a:pt x="6458" y="0"/>
                  </a:moveTo>
                  <a:lnTo>
                    <a:pt x="6458" y="0"/>
                  </a:lnTo>
                  <a:cubicBezTo>
                    <a:pt x="6383" y="47"/>
                    <a:pt x="6326" y="93"/>
                    <a:pt x="6290" y="140"/>
                  </a:cubicBezTo>
                  <a:cubicBezTo>
                    <a:pt x="5652" y="949"/>
                    <a:pt x="4440" y="1259"/>
                    <a:pt x="3530" y="1662"/>
                  </a:cubicBezTo>
                  <a:cubicBezTo>
                    <a:pt x="2496" y="2125"/>
                    <a:pt x="1458" y="2586"/>
                    <a:pt x="421" y="3050"/>
                  </a:cubicBezTo>
                  <a:cubicBezTo>
                    <a:pt x="0" y="3238"/>
                    <a:pt x="247" y="3388"/>
                    <a:pt x="496" y="3509"/>
                  </a:cubicBezTo>
                  <a:cubicBezTo>
                    <a:pt x="581" y="3549"/>
                    <a:pt x="688" y="3567"/>
                    <a:pt x="803" y="3567"/>
                  </a:cubicBezTo>
                  <a:cubicBezTo>
                    <a:pt x="1170" y="3567"/>
                    <a:pt x="1637" y="3395"/>
                    <a:pt x="1891" y="3281"/>
                  </a:cubicBezTo>
                  <a:cubicBezTo>
                    <a:pt x="2532" y="2996"/>
                    <a:pt x="3170" y="2714"/>
                    <a:pt x="3808" y="2429"/>
                  </a:cubicBezTo>
                  <a:cubicBezTo>
                    <a:pt x="3894" y="2375"/>
                    <a:pt x="3976" y="2326"/>
                    <a:pt x="4058" y="2275"/>
                  </a:cubicBezTo>
                  <a:cubicBezTo>
                    <a:pt x="4750" y="1858"/>
                    <a:pt x="5421" y="1416"/>
                    <a:pt x="6073" y="949"/>
                  </a:cubicBezTo>
                  <a:cubicBezTo>
                    <a:pt x="6212" y="639"/>
                    <a:pt x="6341" y="321"/>
                    <a:pt x="6458" y="0"/>
                  </a:cubicBezTo>
                  <a:close/>
                  <a:moveTo>
                    <a:pt x="8380" y="200"/>
                  </a:moveTo>
                  <a:cubicBezTo>
                    <a:pt x="8326" y="350"/>
                    <a:pt x="8270" y="504"/>
                    <a:pt x="8209" y="653"/>
                  </a:cubicBezTo>
                  <a:cubicBezTo>
                    <a:pt x="8255" y="760"/>
                    <a:pt x="8276" y="863"/>
                    <a:pt x="8266" y="963"/>
                  </a:cubicBezTo>
                  <a:cubicBezTo>
                    <a:pt x="8173" y="1980"/>
                    <a:pt x="7967" y="2892"/>
                    <a:pt x="7659" y="3716"/>
                  </a:cubicBezTo>
                  <a:cubicBezTo>
                    <a:pt x="7884" y="4422"/>
                    <a:pt x="8074" y="5142"/>
                    <a:pt x="8230" y="5869"/>
                  </a:cubicBezTo>
                  <a:cubicBezTo>
                    <a:pt x="8291" y="6023"/>
                    <a:pt x="8352" y="6177"/>
                    <a:pt x="8412" y="6330"/>
                  </a:cubicBezTo>
                  <a:cubicBezTo>
                    <a:pt x="8533" y="6623"/>
                    <a:pt x="8851" y="6743"/>
                    <a:pt x="9193" y="6743"/>
                  </a:cubicBezTo>
                  <a:cubicBezTo>
                    <a:pt x="9660" y="6743"/>
                    <a:pt x="10174" y="6522"/>
                    <a:pt x="10334" y="6205"/>
                  </a:cubicBezTo>
                  <a:cubicBezTo>
                    <a:pt x="10281" y="5920"/>
                    <a:pt x="10223" y="5634"/>
                    <a:pt x="10159" y="5353"/>
                  </a:cubicBezTo>
                  <a:cubicBezTo>
                    <a:pt x="9664" y="4087"/>
                    <a:pt x="9261" y="2800"/>
                    <a:pt x="8951" y="1488"/>
                  </a:cubicBezTo>
                  <a:cubicBezTo>
                    <a:pt x="8772" y="1056"/>
                    <a:pt x="8583" y="624"/>
                    <a:pt x="8380" y="200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2187;p52">
              <a:extLst>
                <a:ext uri="{FF2B5EF4-FFF2-40B4-BE49-F238E27FC236}">
                  <a16:creationId xmlns:a16="http://schemas.microsoft.com/office/drawing/2014/main" id="{21B59762-32A1-4975-B9AD-57AE5EAFEB7E}"/>
                </a:ext>
              </a:extLst>
            </p:cNvPr>
            <p:cNvSpPr/>
            <p:nvPr/>
          </p:nvSpPr>
          <p:spPr>
            <a:xfrm>
              <a:off x="1563694" y="3751551"/>
              <a:ext cx="28003" cy="86144"/>
            </a:xfrm>
            <a:custGeom>
              <a:avLst/>
              <a:gdLst/>
              <a:ahLst/>
              <a:cxnLst/>
              <a:rect l="l" t="t" r="r" b="b"/>
              <a:pathLst>
                <a:path w="996" h="3064" extrusionOk="0">
                  <a:moveTo>
                    <a:pt x="928" y="0"/>
                  </a:moveTo>
                  <a:cubicBezTo>
                    <a:pt x="660" y="671"/>
                    <a:pt x="350" y="1323"/>
                    <a:pt x="1" y="1947"/>
                  </a:cubicBezTo>
                  <a:cubicBezTo>
                    <a:pt x="136" y="2318"/>
                    <a:pt x="261" y="2688"/>
                    <a:pt x="378" y="3063"/>
                  </a:cubicBezTo>
                  <a:cubicBezTo>
                    <a:pt x="686" y="2239"/>
                    <a:pt x="892" y="1327"/>
                    <a:pt x="985" y="310"/>
                  </a:cubicBezTo>
                  <a:cubicBezTo>
                    <a:pt x="995" y="210"/>
                    <a:pt x="974" y="107"/>
                    <a:pt x="928" y="0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2188;p52">
              <a:extLst>
                <a:ext uri="{FF2B5EF4-FFF2-40B4-BE49-F238E27FC236}">
                  <a16:creationId xmlns:a16="http://schemas.microsoft.com/office/drawing/2014/main" id="{333E8B91-0F88-4C38-8C54-D69EFFD5CEEA}"/>
                </a:ext>
              </a:extLst>
            </p:cNvPr>
            <p:cNvSpPr/>
            <p:nvPr/>
          </p:nvSpPr>
          <p:spPr>
            <a:xfrm>
              <a:off x="1543732" y="3725180"/>
              <a:ext cx="46052" cy="81140"/>
            </a:xfrm>
            <a:custGeom>
              <a:avLst/>
              <a:gdLst/>
              <a:ahLst/>
              <a:cxnLst/>
              <a:rect l="l" t="t" r="r" b="b"/>
              <a:pathLst>
                <a:path w="1638" h="2886" extrusionOk="0">
                  <a:moveTo>
                    <a:pt x="660" y="0"/>
                  </a:moveTo>
                  <a:cubicBezTo>
                    <a:pt x="458" y="40"/>
                    <a:pt x="257" y="104"/>
                    <a:pt x="91" y="179"/>
                  </a:cubicBezTo>
                  <a:cubicBezTo>
                    <a:pt x="65" y="417"/>
                    <a:pt x="37" y="649"/>
                    <a:pt x="1" y="874"/>
                  </a:cubicBezTo>
                  <a:lnTo>
                    <a:pt x="129" y="778"/>
                  </a:lnTo>
                  <a:cubicBezTo>
                    <a:pt x="208" y="1212"/>
                    <a:pt x="297" y="1644"/>
                    <a:pt x="393" y="2072"/>
                  </a:cubicBezTo>
                  <a:cubicBezTo>
                    <a:pt x="504" y="2343"/>
                    <a:pt x="611" y="2614"/>
                    <a:pt x="711" y="2885"/>
                  </a:cubicBezTo>
                  <a:cubicBezTo>
                    <a:pt x="1060" y="2261"/>
                    <a:pt x="1370" y="1609"/>
                    <a:pt x="1638" y="938"/>
                  </a:cubicBezTo>
                  <a:cubicBezTo>
                    <a:pt x="1477" y="567"/>
                    <a:pt x="1032" y="172"/>
                    <a:pt x="660" y="0"/>
                  </a:cubicBezTo>
                  <a:close/>
                </a:path>
              </a:pathLst>
            </a:custGeom>
            <a:solidFill>
              <a:srgbClr val="1C4587"/>
            </a:solidFill>
            <a:ln w="9525" cap="flat" cmpd="sng">
              <a:solidFill>
                <a:srgbClr val="1C458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D8E9EE9B-99B7-437F-BA6D-C37B03A18AD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71F50B0E-9CB9-47D3-90C9-C667F22677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7C4A94CA-5FA8-430C-B0AF-04B4F254D2B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ACDB337A-F49F-4E38-8661-7BA55C05FF4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49E49B8-D9D6-4CBE-81DA-A6D1016340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FA9BAC60-86C4-475B-A9BA-02E731BE78D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8F0DE214-18CA-41A9-9312-4ABAAE4413B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612C0049-B948-4967-840E-557D824053F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CAF7E8A3-13BC-4B58-9053-FDCF8F47BDD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DDB6687D-B40A-49FA-AE2B-E739DF8860C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BAFF5DDE-CD22-4AC5-87E1-7733508D73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B1EECF9C-0ED0-456E-B039-478C5D5005A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168285FD-DB67-44B7-BD0A-5CB24D99FD92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959326E5-88DA-423E-A4CC-CBB8FBBA809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0B7A9B18-65A5-42BA-8D5F-0ED3DE20A9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4074C938-0462-4D8C-BA45-44DC4C35D2E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2ABB6D46-C3F4-4664-90CD-3E77AA27C4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683A429B-0B3E-4AB8-8C1F-3C14D2F0E3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2C77E520-7D29-40DA-893B-937FB4E40BF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8" name="รูปแบบอิสระ: รูปร่าง 177">
              <a:extLst>
                <a:ext uri="{FF2B5EF4-FFF2-40B4-BE49-F238E27FC236}">
                  <a16:creationId xmlns:a16="http://schemas.microsoft.com/office/drawing/2014/main" id="{57A77B86-A0B7-4427-8621-ADA55BBBCDF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34118BDA-CAF1-49B1-969C-AABB16C7CB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E156789-6A7F-42F4-B12B-6102B461DC1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CF0034-9882-4842-B804-F104D2A38C2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23AE485-453F-4BDF-8DE1-3269CB1429D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BDFA600-49A3-4AFC-9EA9-1B46869FF24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884DCCA-C1C1-4BE7-BB35-215138F7234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1F20C35-D094-4E23-8F79-F84219BA823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86" name="รูปภาพ 185">
            <a:hlinkClick r:id="rId11" action="ppaction://hlinksldjump"/>
            <a:extLst>
              <a:ext uri="{FF2B5EF4-FFF2-40B4-BE49-F238E27FC236}">
                <a16:creationId xmlns:a16="http://schemas.microsoft.com/office/drawing/2014/main" id="{E37FAAE4-26E7-496A-9AAE-4DD530801604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241483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75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75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75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25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75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000"/>
                            </p:stCondLst>
                            <p:childTnLst>
                              <p:par>
                                <p:cTn id="4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75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2" grpId="0"/>
      <p:bldP spid="101" grpId="0"/>
      <p:bldP spid="6" grpId="0" animBg="1"/>
      <p:bldP spid="137" grpId="0" animBg="1"/>
      <p:bldP spid="138" grpId="0"/>
      <p:bldP spid="139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4970;p55">
            <a:extLst>
              <a:ext uri="{FF2B5EF4-FFF2-40B4-BE49-F238E27FC236}">
                <a16:creationId xmlns:a16="http://schemas.microsoft.com/office/drawing/2014/main" id="{208068B1-078B-459A-97F5-7355C69E1E52}"/>
              </a:ext>
            </a:extLst>
          </p:cNvPr>
          <p:cNvSpPr/>
          <p:nvPr/>
        </p:nvSpPr>
        <p:spPr>
          <a:xfrm>
            <a:off x="1506691" y="165291"/>
            <a:ext cx="468874" cy="567208"/>
          </a:xfrm>
          <a:custGeom>
            <a:avLst/>
            <a:gdLst/>
            <a:ahLst/>
            <a:cxnLst/>
            <a:rect l="l" t="t" r="r" b="b"/>
            <a:pathLst>
              <a:path w="16741" h="20252" extrusionOk="0">
                <a:moveTo>
                  <a:pt x="10847" y="4013"/>
                </a:moveTo>
                <a:cubicBezTo>
                  <a:pt x="11756" y="3496"/>
                  <a:pt x="12336" y="2806"/>
                  <a:pt x="12916" y="2085"/>
                </a:cubicBezTo>
                <a:cubicBezTo>
                  <a:pt x="13402" y="1505"/>
                  <a:pt x="13919" y="941"/>
                  <a:pt x="14499" y="471"/>
                </a:cubicBezTo>
                <a:cubicBezTo>
                  <a:pt x="14781" y="220"/>
                  <a:pt x="15189" y="48"/>
                  <a:pt x="15628" y="48"/>
                </a:cubicBezTo>
                <a:cubicBezTo>
                  <a:pt x="16505" y="1"/>
                  <a:pt x="16740" y="612"/>
                  <a:pt x="16380" y="1160"/>
                </a:cubicBezTo>
                <a:cubicBezTo>
                  <a:pt x="15972" y="1772"/>
                  <a:pt x="15534" y="2336"/>
                  <a:pt x="14781" y="2571"/>
                </a:cubicBezTo>
                <a:cubicBezTo>
                  <a:pt x="13590" y="2947"/>
                  <a:pt x="12665" y="3747"/>
                  <a:pt x="11756" y="4750"/>
                </a:cubicBezTo>
                <a:cubicBezTo>
                  <a:pt x="13041" y="4483"/>
                  <a:pt x="15455" y="4342"/>
                  <a:pt x="15204" y="5440"/>
                </a:cubicBezTo>
                <a:cubicBezTo>
                  <a:pt x="14985" y="6521"/>
                  <a:pt x="12054" y="6067"/>
                  <a:pt x="10377" y="5847"/>
                </a:cubicBezTo>
                <a:cubicBezTo>
                  <a:pt x="9812" y="6443"/>
                  <a:pt x="9217" y="7070"/>
                  <a:pt x="8464" y="7885"/>
                </a:cubicBezTo>
                <a:cubicBezTo>
                  <a:pt x="9342" y="7806"/>
                  <a:pt x="9969" y="7712"/>
                  <a:pt x="10596" y="7712"/>
                </a:cubicBezTo>
                <a:cubicBezTo>
                  <a:pt x="11066" y="7712"/>
                  <a:pt x="11568" y="7775"/>
                  <a:pt x="12007" y="7947"/>
                </a:cubicBezTo>
                <a:cubicBezTo>
                  <a:pt x="12242" y="8026"/>
                  <a:pt x="12477" y="8355"/>
                  <a:pt x="12508" y="8606"/>
                </a:cubicBezTo>
                <a:cubicBezTo>
                  <a:pt x="12540" y="8778"/>
                  <a:pt x="12226" y="9107"/>
                  <a:pt x="12007" y="9154"/>
                </a:cubicBezTo>
                <a:cubicBezTo>
                  <a:pt x="11521" y="9264"/>
                  <a:pt x="10988" y="9327"/>
                  <a:pt x="10486" y="9280"/>
                </a:cubicBezTo>
                <a:cubicBezTo>
                  <a:pt x="9812" y="9217"/>
                  <a:pt x="9123" y="9060"/>
                  <a:pt x="8464" y="8888"/>
                </a:cubicBezTo>
                <a:cubicBezTo>
                  <a:pt x="7994" y="8747"/>
                  <a:pt x="7681" y="8841"/>
                  <a:pt x="7430" y="9280"/>
                </a:cubicBezTo>
                <a:cubicBezTo>
                  <a:pt x="7069" y="9938"/>
                  <a:pt x="6678" y="10581"/>
                  <a:pt x="6223" y="11364"/>
                </a:cubicBezTo>
                <a:cubicBezTo>
                  <a:pt x="7681" y="11192"/>
                  <a:pt x="10095" y="10706"/>
                  <a:pt x="10314" y="11741"/>
                </a:cubicBezTo>
                <a:cubicBezTo>
                  <a:pt x="10455" y="12618"/>
                  <a:pt x="9374" y="12775"/>
                  <a:pt x="8653" y="12697"/>
                </a:cubicBezTo>
                <a:cubicBezTo>
                  <a:pt x="7743" y="12618"/>
                  <a:pt x="6819" y="12493"/>
                  <a:pt x="5753" y="12383"/>
                </a:cubicBezTo>
                <a:cubicBezTo>
                  <a:pt x="5377" y="13151"/>
                  <a:pt x="4906" y="14280"/>
                  <a:pt x="4530" y="15048"/>
                </a:cubicBezTo>
                <a:cubicBezTo>
                  <a:pt x="5612" y="14844"/>
                  <a:pt x="6646" y="14750"/>
                  <a:pt x="7634" y="14750"/>
                </a:cubicBezTo>
                <a:cubicBezTo>
                  <a:pt x="7806" y="14750"/>
                  <a:pt x="8010" y="14719"/>
                  <a:pt x="8135" y="14797"/>
                </a:cubicBezTo>
                <a:cubicBezTo>
                  <a:pt x="8339" y="14923"/>
                  <a:pt x="8590" y="15095"/>
                  <a:pt x="8606" y="15267"/>
                </a:cubicBezTo>
                <a:cubicBezTo>
                  <a:pt x="8637" y="15502"/>
                  <a:pt x="8496" y="15832"/>
                  <a:pt x="8323" y="15957"/>
                </a:cubicBezTo>
                <a:cubicBezTo>
                  <a:pt x="7775" y="16333"/>
                  <a:pt x="7132" y="16474"/>
                  <a:pt x="6458" y="16333"/>
                </a:cubicBezTo>
                <a:cubicBezTo>
                  <a:pt x="5721" y="16192"/>
                  <a:pt x="4969" y="16098"/>
                  <a:pt x="4091" y="15957"/>
                </a:cubicBezTo>
                <a:cubicBezTo>
                  <a:pt x="3793" y="17148"/>
                  <a:pt x="3496" y="18261"/>
                  <a:pt x="3214" y="19390"/>
                </a:cubicBezTo>
                <a:cubicBezTo>
                  <a:pt x="3088" y="19860"/>
                  <a:pt x="2947" y="20252"/>
                  <a:pt x="2226" y="20048"/>
                </a:cubicBezTo>
                <a:cubicBezTo>
                  <a:pt x="2398" y="18590"/>
                  <a:pt x="2853" y="17211"/>
                  <a:pt x="3496" y="15753"/>
                </a:cubicBezTo>
                <a:cubicBezTo>
                  <a:pt x="2916" y="15628"/>
                  <a:pt x="2430" y="15550"/>
                  <a:pt x="1960" y="15377"/>
                </a:cubicBezTo>
                <a:cubicBezTo>
                  <a:pt x="1474" y="15220"/>
                  <a:pt x="1003" y="15017"/>
                  <a:pt x="580" y="14734"/>
                </a:cubicBezTo>
                <a:cubicBezTo>
                  <a:pt x="345" y="14562"/>
                  <a:pt x="0" y="14186"/>
                  <a:pt x="0" y="13841"/>
                </a:cubicBezTo>
                <a:cubicBezTo>
                  <a:pt x="298" y="12916"/>
                  <a:pt x="2540" y="14343"/>
                  <a:pt x="3684" y="14923"/>
                </a:cubicBezTo>
                <a:cubicBezTo>
                  <a:pt x="4060" y="13982"/>
                  <a:pt x="4452" y="13042"/>
                  <a:pt x="4859" y="12038"/>
                </a:cubicBezTo>
                <a:cubicBezTo>
                  <a:pt x="4420" y="11803"/>
                  <a:pt x="3966" y="11584"/>
                  <a:pt x="3543" y="11302"/>
                </a:cubicBezTo>
                <a:cubicBezTo>
                  <a:pt x="3151" y="11035"/>
                  <a:pt x="2806" y="10706"/>
                  <a:pt x="2461" y="10361"/>
                </a:cubicBezTo>
                <a:cubicBezTo>
                  <a:pt x="2148" y="10048"/>
                  <a:pt x="2132" y="9672"/>
                  <a:pt x="2414" y="9342"/>
                </a:cubicBezTo>
                <a:cubicBezTo>
                  <a:pt x="2696" y="9029"/>
                  <a:pt x="3072" y="9123"/>
                  <a:pt x="3355" y="9327"/>
                </a:cubicBezTo>
                <a:cubicBezTo>
                  <a:pt x="3919" y="9734"/>
                  <a:pt x="4436" y="10189"/>
                  <a:pt x="4969" y="10628"/>
                </a:cubicBezTo>
                <a:cubicBezTo>
                  <a:pt x="5126" y="10753"/>
                  <a:pt x="5251" y="10910"/>
                  <a:pt x="5439" y="11082"/>
                </a:cubicBezTo>
                <a:cubicBezTo>
                  <a:pt x="5941" y="10189"/>
                  <a:pt x="6411" y="9358"/>
                  <a:pt x="6897" y="8480"/>
                </a:cubicBezTo>
                <a:cubicBezTo>
                  <a:pt x="6364" y="7916"/>
                  <a:pt x="5800" y="7383"/>
                  <a:pt x="5298" y="6803"/>
                </a:cubicBezTo>
                <a:cubicBezTo>
                  <a:pt x="5079" y="6552"/>
                  <a:pt x="4922" y="6223"/>
                  <a:pt x="4781" y="5910"/>
                </a:cubicBezTo>
                <a:cubicBezTo>
                  <a:pt x="4577" y="5471"/>
                  <a:pt x="4781" y="5095"/>
                  <a:pt x="5079" y="4797"/>
                </a:cubicBezTo>
                <a:cubicBezTo>
                  <a:pt x="5408" y="4468"/>
                  <a:pt x="5831" y="4577"/>
                  <a:pt x="6113" y="4860"/>
                </a:cubicBezTo>
                <a:cubicBezTo>
                  <a:pt x="6568" y="5314"/>
                  <a:pt x="6991" y="5800"/>
                  <a:pt x="7399" y="6317"/>
                </a:cubicBezTo>
                <a:cubicBezTo>
                  <a:pt x="7571" y="6552"/>
                  <a:pt x="7665" y="6866"/>
                  <a:pt x="7884" y="7289"/>
                </a:cubicBezTo>
                <a:cubicBezTo>
                  <a:pt x="8496" y="6599"/>
                  <a:pt x="9060" y="5988"/>
                  <a:pt x="9577" y="5330"/>
                </a:cubicBezTo>
                <a:cubicBezTo>
                  <a:pt x="9687" y="5189"/>
                  <a:pt x="9656" y="4875"/>
                  <a:pt x="9609" y="4656"/>
                </a:cubicBezTo>
                <a:cubicBezTo>
                  <a:pt x="9530" y="4186"/>
                  <a:pt x="9327" y="3731"/>
                  <a:pt x="9295" y="3245"/>
                </a:cubicBezTo>
                <a:cubicBezTo>
                  <a:pt x="9264" y="2744"/>
                  <a:pt x="9280" y="2226"/>
                  <a:pt x="9389" y="1740"/>
                </a:cubicBezTo>
                <a:cubicBezTo>
                  <a:pt x="9530" y="1176"/>
                  <a:pt x="9938" y="1113"/>
                  <a:pt x="10251" y="1599"/>
                </a:cubicBezTo>
                <a:cubicBezTo>
                  <a:pt x="10486" y="1960"/>
                  <a:pt x="10612" y="2399"/>
                  <a:pt x="10722" y="2822"/>
                </a:cubicBezTo>
                <a:cubicBezTo>
                  <a:pt x="10816" y="3182"/>
                  <a:pt x="10800" y="3574"/>
                  <a:pt x="10847" y="4013"/>
                </a:cubicBezTo>
                <a:close/>
              </a:path>
            </a:pathLst>
          </a:custGeom>
          <a:solidFill>
            <a:srgbClr val="95C11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23F6A35F-2379-4B95-9C57-7CDECABC8F44}"/>
              </a:ext>
            </a:extLst>
          </p:cNvPr>
          <p:cNvGrpSpPr/>
          <p:nvPr/>
        </p:nvGrpSpPr>
        <p:grpSpPr>
          <a:xfrm>
            <a:off x="2939979" y="4401700"/>
            <a:ext cx="5801981" cy="2271344"/>
            <a:chOff x="2939979" y="4401700"/>
            <a:chExt cx="5801981" cy="2271344"/>
          </a:xfrm>
        </p:grpSpPr>
        <p:sp>
          <p:nvSpPr>
            <p:cNvPr id="38" name="Google Shape;2764;p45">
              <a:extLst>
                <a:ext uri="{FF2B5EF4-FFF2-40B4-BE49-F238E27FC236}">
                  <a16:creationId xmlns:a16="http://schemas.microsoft.com/office/drawing/2014/main" id="{88C9456D-AA73-44B7-AA93-7428066ACD95}"/>
                </a:ext>
              </a:extLst>
            </p:cNvPr>
            <p:cNvSpPr/>
            <p:nvPr/>
          </p:nvSpPr>
          <p:spPr>
            <a:xfrm rot="6207420">
              <a:off x="4705298" y="2636381"/>
              <a:ext cx="2271344" cy="5801981"/>
            </a:xfrm>
            <a:custGeom>
              <a:avLst/>
              <a:gdLst/>
              <a:ahLst/>
              <a:cxnLst/>
              <a:rect l="l" t="t" r="r" b="b"/>
              <a:pathLst>
                <a:path w="1289" h="3604" extrusionOk="0">
                  <a:moveTo>
                    <a:pt x="237" y="1"/>
                  </a:moveTo>
                  <a:cubicBezTo>
                    <a:pt x="121" y="1"/>
                    <a:pt x="0" y="50"/>
                    <a:pt x="20" y="136"/>
                  </a:cubicBezTo>
                  <a:cubicBezTo>
                    <a:pt x="327" y="1264"/>
                    <a:pt x="508" y="2393"/>
                    <a:pt x="815" y="3521"/>
                  </a:cubicBezTo>
                  <a:cubicBezTo>
                    <a:pt x="842" y="3579"/>
                    <a:pt x="919" y="3604"/>
                    <a:pt x="1002" y="3604"/>
                  </a:cubicBezTo>
                  <a:cubicBezTo>
                    <a:pt x="1137" y="3604"/>
                    <a:pt x="1289" y="3538"/>
                    <a:pt x="1266" y="3449"/>
                  </a:cubicBezTo>
                  <a:cubicBezTo>
                    <a:pt x="959" y="2320"/>
                    <a:pt x="734" y="1192"/>
                    <a:pt x="436" y="100"/>
                  </a:cubicBezTo>
                  <a:cubicBezTo>
                    <a:pt x="420" y="32"/>
                    <a:pt x="330" y="1"/>
                    <a:pt x="237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กล่องข้อความ 38">
              <a:extLst>
                <a:ext uri="{FF2B5EF4-FFF2-40B4-BE49-F238E27FC236}">
                  <a16:creationId xmlns:a16="http://schemas.microsoft.com/office/drawing/2014/main" id="{158B8AD0-887B-43EB-AD13-005F25739A14}"/>
                </a:ext>
              </a:extLst>
            </p:cNvPr>
            <p:cNvSpPr txBox="1"/>
            <p:nvPr/>
          </p:nvSpPr>
          <p:spPr>
            <a:xfrm>
              <a:off x="3272162" y="5146813"/>
              <a:ext cx="5143659" cy="83099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จำนวนสองหลักคูณกับ 10,</a:t>
              </a:r>
              <a:r>
                <a:rPr kumimoji="0" lang="th-TH" altLang="th-TH" sz="2400" b="0" i="0" u="none" strike="noStrike" kern="1200" cap="none" spc="0" normalizeH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 20, 30, ..., 90 หาผลคูณโดยนำจำนวนสองหลักนั้นคูณกับ 1, 2, 3, ..., 9 แล้วเติม 0 ต่อท้าย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082A0E18-C137-44FB-95DE-5F7896C7AF5B}"/>
              </a:ext>
            </a:extLst>
          </p:cNvPr>
          <p:cNvGrpSpPr/>
          <p:nvPr/>
        </p:nvGrpSpPr>
        <p:grpSpPr>
          <a:xfrm>
            <a:off x="7334149" y="3111984"/>
            <a:ext cx="2875502" cy="1673769"/>
            <a:chOff x="6767221" y="2825894"/>
            <a:chExt cx="2875502" cy="1673769"/>
          </a:xfrm>
        </p:grpSpPr>
        <p:sp>
          <p:nvSpPr>
            <p:cNvPr id="40" name="Google Shape;540;p32">
              <a:extLst>
                <a:ext uri="{FF2B5EF4-FFF2-40B4-BE49-F238E27FC236}">
                  <a16:creationId xmlns:a16="http://schemas.microsoft.com/office/drawing/2014/main" id="{B46A0E61-39F4-477D-90DC-2FC9A364847F}"/>
                </a:ext>
              </a:extLst>
            </p:cNvPr>
            <p:cNvSpPr/>
            <p:nvPr/>
          </p:nvSpPr>
          <p:spPr>
            <a:xfrm flipH="1">
              <a:off x="6767221" y="2825894"/>
              <a:ext cx="2875501" cy="1673769"/>
            </a:xfrm>
            <a:prstGeom prst="roundRect">
              <a:avLst>
                <a:gd name="adj" fmla="val 12051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กล่องข้อความ 40">
              <a:extLst>
                <a:ext uri="{FF2B5EF4-FFF2-40B4-BE49-F238E27FC236}">
                  <a16:creationId xmlns:a16="http://schemas.microsoft.com/office/drawing/2014/main" id="{74C7E440-B5E5-4FA4-9ED3-ED45B44879A2}"/>
                </a:ext>
              </a:extLst>
            </p:cNvPr>
            <p:cNvSpPr txBox="1"/>
            <p:nvPr/>
          </p:nvSpPr>
          <p:spPr>
            <a:xfrm>
              <a:off x="7086522" y="2965257"/>
              <a:ext cx="2556201" cy="132343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254125" algn="l"/>
                  <a:tab pos="1611313" algn="l"/>
                  <a:tab pos="2155825" algn="l"/>
                </a:tabLst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27</a:t>
              </a:r>
              <a:r>
                <a:rPr kumimoji="0" lang="th-TH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	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= 	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254125" algn="l"/>
                  <a:tab pos="1611313" algn="l"/>
                  <a:tab pos="2155825" algn="l"/>
                </a:tabLst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 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27	=	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108</a:t>
              </a:r>
              <a:endPara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endParaRP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254125" algn="l"/>
                  <a:tab pos="1611313" algn="l"/>
                  <a:tab pos="2155825" algn="l"/>
                </a:tabLst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lang="en-US" sz="2600" kern="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0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27	=	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1,08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</a:t>
              </a: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F517A51C-EAA7-496E-8BC5-F19D2FFE22E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3" name="รูปแบบอิสระ: รูปร่าง 42">
              <a:extLst>
                <a:ext uri="{FF2B5EF4-FFF2-40B4-BE49-F238E27FC236}">
                  <a16:creationId xmlns:a16="http://schemas.microsoft.com/office/drawing/2014/main" id="{FE58F0BB-72D9-4EE9-8084-586A3032EAF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AF7ACABA-6F2F-40AA-9604-57503E91D7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8EE3105E-AEBA-4FB2-A7A0-12ABC6C0612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B316A44E-6776-4DC1-AFFA-A7A9A43806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60497762-8512-4419-982A-4493DF63B9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E1E377BA-15F2-48C3-9600-EC9C5C10669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C495A764-8ACF-4727-8E73-6E8D3F84A6E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8490B620-DB67-4BE6-B3CA-B83C1CB58C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ED34A23B-CB3A-45EB-B125-60B98879ECD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A9B082B3-8D20-4AD6-A1C1-BB5AE868C8F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F46BAAE2-E32A-46F5-977E-477FF15750F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CC8698E5-94DC-4E56-A4B6-DC01E944BA8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89599685-943A-4C94-A1FE-0A64AAB67E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691E5F5C-8F8D-4E18-96A1-DFD93C27A2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E0C42912-EE8E-4717-9371-BD48C4495D0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B750E92F-94F5-4716-97BA-F8213EB0D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352E190-901F-475B-855A-6B12931A44E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7F931024-D0AF-4B89-AE47-221D6C05065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151905F6-EA70-465F-AA16-49EA6F90DFD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3D5F996-1C9B-48F1-9B62-214A70C0A11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BFD2E91-B6FB-4C00-A7FC-6D179946D62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B1F127D-B290-4930-BFC3-DB7649D7D9B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77CB607-C36D-4ED9-B394-6AB1B00D18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FE99D8B-C663-4FC7-B96F-A8BE054F11F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31622F6-720A-4EDF-A96D-D3B31CFFA7F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1E65968-304A-45B9-B532-C80EAB40B84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9" name="รูปภาพ 68">
            <a:hlinkClick r:id="rId10" action="ppaction://hlinksldjump"/>
            <a:extLst>
              <a:ext uri="{FF2B5EF4-FFF2-40B4-BE49-F238E27FC236}">
                <a16:creationId xmlns:a16="http://schemas.microsoft.com/office/drawing/2014/main" id="{F1021C7F-BF04-490A-A830-E5733157967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2B1E6129-C752-4E7C-B5AD-48E80880A1D6}"/>
              </a:ext>
            </a:extLst>
          </p:cNvPr>
          <p:cNvGrpSpPr/>
          <p:nvPr/>
        </p:nvGrpSpPr>
        <p:grpSpPr>
          <a:xfrm>
            <a:off x="1583112" y="1033435"/>
            <a:ext cx="2875502" cy="1595455"/>
            <a:chOff x="1656264" y="1369802"/>
            <a:chExt cx="2875502" cy="1595455"/>
          </a:xfrm>
        </p:grpSpPr>
        <p:sp>
          <p:nvSpPr>
            <p:cNvPr id="84" name="Google Shape;540;p32">
              <a:extLst>
                <a:ext uri="{FF2B5EF4-FFF2-40B4-BE49-F238E27FC236}">
                  <a16:creationId xmlns:a16="http://schemas.microsoft.com/office/drawing/2014/main" id="{348959A0-84B4-4FB5-A042-DFC3E27387CD}"/>
                </a:ext>
              </a:extLst>
            </p:cNvPr>
            <p:cNvSpPr/>
            <p:nvPr/>
          </p:nvSpPr>
          <p:spPr>
            <a:xfrm flipH="1">
              <a:off x="1656264" y="1369802"/>
              <a:ext cx="2875502" cy="1595455"/>
            </a:xfrm>
            <a:prstGeom prst="roundRect">
              <a:avLst>
                <a:gd name="adj" fmla="val 12051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กล่องข้อความ 84">
              <a:extLst>
                <a:ext uri="{FF2B5EF4-FFF2-40B4-BE49-F238E27FC236}">
                  <a16:creationId xmlns:a16="http://schemas.microsoft.com/office/drawing/2014/main" id="{935010A2-B226-4791-AA56-B4EFF030165A}"/>
                </a:ext>
              </a:extLst>
            </p:cNvPr>
            <p:cNvSpPr txBox="1"/>
            <p:nvPr/>
          </p:nvSpPr>
          <p:spPr>
            <a:xfrm>
              <a:off x="1975565" y="1500021"/>
              <a:ext cx="2556201" cy="132343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254125" algn="l"/>
                  <a:tab pos="1611313" algn="l"/>
                  <a:tab pos="2155825" algn="l"/>
                </a:tabLst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14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th-TH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lang="th-TH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0</a:t>
              </a:r>
              <a:r>
                <a:rPr kumimoji="0" lang="th-TH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	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= 	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254125" algn="l"/>
                  <a:tab pos="1611313" algn="l"/>
                  <a:tab pos="2155825" algn="l"/>
                </a:tabLst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Wingdings 2" panose="05020102010507070707" pitchFamily="18" charset="2"/>
                </a:rPr>
                <a:t>14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3		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	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42</a:t>
              </a:r>
              <a:endPara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endParaRPr>
            </a:p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715963" algn="l"/>
                  <a:tab pos="1254125" algn="l"/>
                  <a:tab pos="1611313" algn="l"/>
                  <a:tab pos="2155825" algn="l"/>
                </a:tabLst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</a:t>
              </a:r>
              <a:r>
                <a:rPr lang="en-US" alt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=	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42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0</a:t>
              </a:r>
            </a:p>
          </p:txBody>
        </p:sp>
      </p:grpSp>
      <p:sp>
        <p:nvSpPr>
          <p:cNvPr id="71" name="Google Shape;3948;p103">
            <a:extLst>
              <a:ext uri="{FF2B5EF4-FFF2-40B4-BE49-F238E27FC236}">
                <a16:creationId xmlns:a16="http://schemas.microsoft.com/office/drawing/2014/main" id="{9AFDC1AB-AE5B-4AD5-B44C-6680086900BB}"/>
              </a:ext>
            </a:extLst>
          </p:cNvPr>
          <p:cNvSpPr/>
          <p:nvPr/>
        </p:nvSpPr>
        <p:spPr>
          <a:xfrm rot="401084" flipH="1">
            <a:off x="4402178" y="1402700"/>
            <a:ext cx="514218" cy="477557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3" name="วงรี 5">
            <a:extLst>
              <a:ext uri="{FF2B5EF4-FFF2-40B4-BE49-F238E27FC236}">
                <a16:creationId xmlns:a16="http://schemas.microsoft.com/office/drawing/2014/main" id="{420E1E07-CDDB-4298-ACC5-6863FAAF066C}"/>
              </a:ext>
            </a:extLst>
          </p:cNvPr>
          <p:cNvSpPr/>
          <p:nvPr/>
        </p:nvSpPr>
        <p:spPr>
          <a:xfrm>
            <a:off x="5214639" y="849015"/>
            <a:ext cx="1717692" cy="1600763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75" name="ตาราง 3">
            <a:extLst>
              <a:ext uri="{FF2B5EF4-FFF2-40B4-BE49-F238E27FC236}">
                <a16:creationId xmlns:a16="http://schemas.microsoft.com/office/drawing/2014/main" id="{EE0588BE-9C7B-41FE-848C-2CC285B651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123482"/>
              </p:ext>
            </p:extLst>
          </p:nvPr>
        </p:nvGraphicFramePr>
        <p:xfrm>
          <a:off x="5401668" y="1051306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65D5E309-3D6A-48A6-9525-2B023E0BA3DA}"/>
              </a:ext>
            </a:extLst>
          </p:cNvPr>
          <p:cNvGrpSpPr/>
          <p:nvPr/>
        </p:nvGrpSpPr>
        <p:grpSpPr>
          <a:xfrm>
            <a:off x="5808056" y="1783272"/>
            <a:ext cx="540000" cy="451744"/>
            <a:chOff x="6755075" y="4085228"/>
            <a:chExt cx="3460691" cy="451744"/>
          </a:xfrm>
        </p:grpSpPr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8AE7F143-AF83-4662-962E-84911B08EC74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8" name="กลุ่ม 77">
              <a:extLst>
                <a:ext uri="{FF2B5EF4-FFF2-40B4-BE49-F238E27FC236}">
                  <a16:creationId xmlns:a16="http://schemas.microsoft.com/office/drawing/2014/main" id="{BEC15A6B-FD6E-4147-BC03-5EBFB23FB8A2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79" name="ตัวเชื่อมต่อตรง 78">
                <a:extLst>
                  <a:ext uri="{FF2B5EF4-FFF2-40B4-BE49-F238E27FC236}">
                    <a16:creationId xmlns:a16="http://schemas.microsoft.com/office/drawing/2014/main" id="{3101932D-16F9-4B34-ADE7-D6564199C5DE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ตัวเชื่อมต่อตรง 79">
                <a:extLst>
                  <a:ext uri="{FF2B5EF4-FFF2-40B4-BE49-F238E27FC236}">
                    <a16:creationId xmlns:a16="http://schemas.microsoft.com/office/drawing/2014/main" id="{179D1F4B-D82C-4663-BE80-82EA6D3EADD7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F0796424-4FA9-4131-8111-002E817E9FAB}"/>
              </a:ext>
            </a:extLst>
          </p:cNvPr>
          <p:cNvSpPr txBox="1"/>
          <p:nvPr/>
        </p:nvSpPr>
        <p:spPr>
          <a:xfrm>
            <a:off x="5798181" y="925138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C7567730-D2B0-4672-BC66-B67BA363C5CC}"/>
              </a:ext>
            </a:extLst>
          </p:cNvPr>
          <p:cNvSpPr txBox="1"/>
          <p:nvPr/>
        </p:nvSpPr>
        <p:spPr>
          <a:xfrm>
            <a:off x="6343303" y="1218583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83" name="Google Shape;3948;p103">
            <a:extLst>
              <a:ext uri="{FF2B5EF4-FFF2-40B4-BE49-F238E27FC236}">
                <a16:creationId xmlns:a16="http://schemas.microsoft.com/office/drawing/2014/main" id="{1C740BCE-D468-4A0A-BE28-3F9BDA5E9767}"/>
              </a:ext>
            </a:extLst>
          </p:cNvPr>
          <p:cNvSpPr/>
          <p:nvPr/>
        </p:nvSpPr>
        <p:spPr>
          <a:xfrm rot="17324698">
            <a:off x="6818934" y="3327865"/>
            <a:ext cx="514218" cy="477557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6" name="วงรี 5">
            <a:extLst>
              <a:ext uri="{FF2B5EF4-FFF2-40B4-BE49-F238E27FC236}">
                <a16:creationId xmlns:a16="http://schemas.microsoft.com/office/drawing/2014/main" id="{C9F15FBA-6E99-41EA-BE62-2054DB33F038}"/>
              </a:ext>
            </a:extLst>
          </p:cNvPr>
          <p:cNvSpPr/>
          <p:nvPr/>
        </p:nvSpPr>
        <p:spPr>
          <a:xfrm>
            <a:off x="4562856" y="3179243"/>
            <a:ext cx="1906935" cy="1600763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87" name="ตาราง 3">
            <a:extLst>
              <a:ext uri="{FF2B5EF4-FFF2-40B4-BE49-F238E27FC236}">
                <a16:creationId xmlns:a16="http://schemas.microsoft.com/office/drawing/2014/main" id="{C956449B-9AED-4261-81F1-B2B1019F4C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440239"/>
              </p:ext>
            </p:extLst>
          </p:nvPr>
        </p:nvGraphicFramePr>
        <p:xfrm>
          <a:off x="4939128" y="3381534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D717CEEF-2163-472D-9737-90821D38EB2F}"/>
              </a:ext>
            </a:extLst>
          </p:cNvPr>
          <p:cNvGrpSpPr/>
          <p:nvPr/>
        </p:nvGrpSpPr>
        <p:grpSpPr>
          <a:xfrm>
            <a:off x="5052908" y="4113500"/>
            <a:ext cx="828000" cy="451744"/>
            <a:chOff x="6755075" y="4085228"/>
            <a:chExt cx="3460691" cy="451744"/>
          </a:xfrm>
        </p:grpSpPr>
        <p:cxnSp>
          <p:nvCxnSpPr>
            <p:cNvPr id="89" name="ตัวเชื่อมต่อตรง 88">
              <a:extLst>
                <a:ext uri="{FF2B5EF4-FFF2-40B4-BE49-F238E27FC236}">
                  <a16:creationId xmlns:a16="http://schemas.microsoft.com/office/drawing/2014/main" id="{5FDD0FFC-C66D-4835-A5A7-6BD0DB6E5D59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" name="กลุ่ม 89">
              <a:extLst>
                <a:ext uri="{FF2B5EF4-FFF2-40B4-BE49-F238E27FC236}">
                  <a16:creationId xmlns:a16="http://schemas.microsoft.com/office/drawing/2014/main" id="{E900D142-4CEC-4815-BF71-DC3F162F5D60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91" name="ตัวเชื่อมต่อตรง 90">
                <a:extLst>
                  <a:ext uri="{FF2B5EF4-FFF2-40B4-BE49-F238E27FC236}">
                    <a16:creationId xmlns:a16="http://schemas.microsoft.com/office/drawing/2014/main" id="{1BD736D5-7CC9-4AEA-AA59-6B05CD233697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ตัวเชื่อมต่อตรง 91">
                <a:extLst>
                  <a:ext uri="{FF2B5EF4-FFF2-40B4-BE49-F238E27FC236}">
                    <a16:creationId xmlns:a16="http://schemas.microsoft.com/office/drawing/2014/main" id="{1B65CF6B-FF40-437B-877D-3EA2B1C369F9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3" name="กล่องข้อความ 92">
            <a:extLst>
              <a:ext uri="{FF2B5EF4-FFF2-40B4-BE49-F238E27FC236}">
                <a16:creationId xmlns:a16="http://schemas.microsoft.com/office/drawing/2014/main" id="{C11F82F5-03B8-4C82-852A-16C27CD09C9A}"/>
              </a:ext>
            </a:extLst>
          </p:cNvPr>
          <p:cNvSpPr txBox="1"/>
          <p:nvPr/>
        </p:nvSpPr>
        <p:spPr>
          <a:xfrm>
            <a:off x="5335641" y="3255366"/>
            <a:ext cx="2627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1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1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8F8F8F1-B98A-4A54-9CAE-EAE3DD498974}"/>
              </a:ext>
            </a:extLst>
          </p:cNvPr>
          <p:cNvSpPr txBox="1"/>
          <p:nvPr/>
        </p:nvSpPr>
        <p:spPr>
          <a:xfrm>
            <a:off x="5880763" y="3548811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2593690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5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75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25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  <p:bldP spid="73" grpId="0" animBg="1"/>
      <p:bldP spid="81" grpId="0"/>
      <p:bldP spid="82" grpId="0"/>
      <p:bldP spid="83" grpId="0" animBg="1"/>
      <p:bldP spid="86" grpId="0" animBg="1"/>
      <p:bldP spid="93" grpId="0"/>
      <p:bldP spid="9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600809" y="6265606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1275450" y="5643081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หาผลคูณ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A0B34C9-8F55-42B2-A451-80193EAE398E}"/>
              </a:ext>
            </a:extLst>
          </p:cNvPr>
          <p:cNvGrpSpPr/>
          <p:nvPr/>
        </p:nvGrpSpPr>
        <p:grpSpPr>
          <a:xfrm>
            <a:off x="2630339" y="1650482"/>
            <a:ext cx="2568681" cy="1113057"/>
            <a:chOff x="2892614" y="1707207"/>
            <a:chExt cx="2153668" cy="1113057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2892614" y="1707207"/>
              <a:ext cx="2153668" cy="1113057"/>
              <a:chOff x="1518476" y="3221784"/>
              <a:chExt cx="8815866" cy="5268069"/>
            </a:xfrm>
          </p:grpSpPr>
          <p:sp>
            <p:nvSpPr>
              <p:cNvPr id="19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3355785" y="1384475"/>
                <a:ext cx="4941224" cy="8615842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3491950" y="1647462"/>
                <a:ext cx="5068937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8" name="กล่องข้อความ 197">
              <a:extLst>
                <a:ext uri="{FF2B5EF4-FFF2-40B4-BE49-F238E27FC236}">
                  <a16:creationId xmlns:a16="http://schemas.microsoft.com/office/drawing/2014/main" id="{582EE126-4FD1-460B-BA32-739E559F9C5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15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	=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15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70	=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229926" y="2075957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E471740B-9B7E-4838-8B1E-B48799098DD8}"/>
              </a:ext>
            </a:extLst>
          </p:cNvPr>
          <p:cNvSpPr txBox="1"/>
          <p:nvPr/>
        </p:nvSpPr>
        <p:spPr>
          <a:xfrm>
            <a:off x="4045055" y="1700157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105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07837" y="1720739"/>
            <a:ext cx="468000" cy="468000"/>
            <a:chOff x="1239484" y="1722687"/>
            <a:chExt cx="468000" cy="468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233" name="Google Shape;972;p53">
            <a:extLst>
              <a:ext uri="{FF2B5EF4-FFF2-40B4-BE49-F238E27FC236}">
                <a16:creationId xmlns:a16="http://schemas.microsoft.com/office/drawing/2014/main" id="{81A5E3D1-1B28-4E51-8A1C-8CC0203649EE}"/>
              </a:ext>
            </a:extLst>
          </p:cNvPr>
          <p:cNvCxnSpPr/>
          <p:nvPr/>
        </p:nvCxnSpPr>
        <p:spPr>
          <a:xfrm>
            <a:off x="4221217" y="2533157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34" name="Google Shape;3842;p61">
            <a:extLst>
              <a:ext uri="{FF2B5EF4-FFF2-40B4-BE49-F238E27FC236}">
                <a16:creationId xmlns:a16="http://schemas.microsoft.com/office/drawing/2014/main" id="{A3467983-CF1A-4C65-9496-DC5EB61AB0F6}"/>
              </a:ext>
            </a:extLst>
          </p:cNvPr>
          <p:cNvSpPr txBox="1"/>
          <p:nvPr/>
        </p:nvSpPr>
        <p:spPr>
          <a:xfrm>
            <a:off x="4049203" y="2152797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1,050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F7710AF6-0292-4937-A0D1-5655FAC11C1B}"/>
              </a:ext>
            </a:extLst>
          </p:cNvPr>
          <p:cNvGrpSpPr/>
          <p:nvPr/>
        </p:nvGrpSpPr>
        <p:grpSpPr>
          <a:xfrm>
            <a:off x="7448294" y="1650483"/>
            <a:ext cx="2568681" cy="1113057"/>
            <a:chOff x="2892614" y="1707207"/>
            <a:chExt cx="2153668" cy="1113057"/>
          </a:xfrm>
        </p:grpSpPr>
        <p:grpSp>
          <p:nvGrpSpPr>
            <p:cNvPr id="238" name="กลุ่ม 237">
              <a:extLst>
                <a:ext uri="{FF2B5EF4-FFF2-40B4-BE49-F238E27FC236}">
                  <a16:creationId xmlns:a16="http://schemas.microsoft.com/office/drawing/2014/main" id="{1827AEAE-447C-4B74-BA73-B9BC755233D9}"/>
                </a:ext>
              </a:extLst>
            </p:cNvPr>
            <p:cNvGrpSpPr/>
            <p:nvPr/>
          </p:nvGrpSpPr>
          <p:grpSpPr>
            <a:xfrm>
              <a:off x="2892614" y="1707207"/>
              <a:ext cx="2153668" cy="1113057"/>
              <a:chOff x="1518476" y="3221784"/>
              <a:chExt cx="8815866" cy="5268069"/>
            </a:xfrm>
          </p:grpSpPr>
          <p:sp>
            <p:nvSpPr>
              <p:cNvPr id="240" name="Google Shape;4035;p55">
                <a:extLst>
                  <a:ext uri="{FF2B5EF4-FFF2-40B4-BE49-F238E27FC236}">
                    <a16:creationId xmlns:a16="http://schemas.microsoft.com/office/drawing/2014/main" id="{A4F15817-06FC-4AC2-BF30-6AB65961CB28}"/>
                  </a:ext>
                </a:extLst>
              </p:cNvPr>
              <p:cNvSpPr/>
              <p:nvPr/>
            </p:nvSpPr>
            <p:spPr>
              <a:xfrm rot="5400000">
                <a:off x="3355785" y="1384475"/>
                <a:ext cx="4941224" cy="8615842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4036;p55">
                <a:extLst>
                  <a:ext uri="{FF2B5EF4-FFF2-40B4-BE49-F238E27FC236}">
                    <a16:creationId xmlns:a16="http://schemas.microsoft.com/office/drawing/2014/main" id="{A0BDED86-ED62-4AD0-8137-BD3F3BA35DE0}"/>
                  </a:ext>
                </a:extLst>
              </p:cNvPr>
              <p:cNvSpPr/>
              <p:nvPr/>
            </p:nvSpPr>
            <p:spPr>
              <a:xfrm rot="5400000">
                <a:off x="3491950" y="1647462"/>
                <a:ext cx="5068937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39" name="กล่องข้อความ 238">
              <a:extLst>
                <a:ext uri="{FF2B5EF4-FFF2-40B4-BE49-F238E27FC236}">
                  <a16:creationId xmlns:a16="http://schemas.microsoft.com/office/drawing/2014/main" id="{B0DB3588-FD67-4FFD-BBCE-1CD293E91745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35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	=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35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0	=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42" name="Google Shape;972;p53">
            <a:extLst>
              <a:ext uri="{FF2B5EF4-FFF2-40B4-BE49-F238E27FC236}">
                <a16:creationId xmlns:a16="http://schemas.microsoft.com/office/drawing/2014/main" id="{A6764109-1838-4AB0-911F-8C6508883C0A}"/>
              </a:ext>
            </a:extLst>
          </p:cNvPr>
          <p:cNvCxnSpPr/>
          <p:nvPr/>
        </p:nvCxnSpPr>
        <p:spPr>
          <a:xfrm>
            <a:off x="9047881" y="2075958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44" name="Google Shape;3842;p61">
            <a:extLst>
              <a:ext uri="{FF2B5EF4-FFF2-40B4-BE49-F238E27FC236}">
                <a16:creationId xmlns:a16="http://schemas.microsoft.com/office/drawing/2014/main" id="{7754B261-E9AE-4F5B-9880-217C49BBC4D3}"/>
              </a:ext>
            </a:extLst>
          </p:cNvPr>
          <p:cNvSpPr txBox="1"/>
          <p:nvPr/>
        </p:nvSpPr>
        <p:spPr>
          <a:xfrm>
            <a:off x="8863010" y="1700158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175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6392163-4314-4C0D-A32F-29D2F6F0EF55}"/>
              </a:ext>
            </a:extLst>
          </p:cNvPr>
          <p:cNvGrpSpPr/>
          <p:nvPr/>
        </p:nvGrpSpPr>
        <p:grpSpPr>
          <a:xfrm>
            <a:off x="6825792" y="1720740"/>
            <a:ext cx="468000" cy="468000"/>
            <a:chOff x="1239484" y="1722687"/>
            <a:chExt cx="468000" cy="468000"/>
          </a:xfrm>
        </p:grpSpPr>
        <p:sp>
          <p:nvSpPr>
            <p:cNvPr id="246" name="Google Shape;523;p27">
              <a:extLst>
                <a:ext uri="{FF2B5EF4-FFF2-40B4-BE49-F238E27FC236}">
                  <a16:creationId xmlns:a16="http://schemas.microsoft.com/office/drawing/2014/main" id="{69D264F9-BBA0-4E7A-A93D-E47F5FD9542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656;p49">
              <a:extLst>
                <a:ext uri="{FF2B5EF4-FFF2-40B4-BE49-F238E27FC236}">
                  <a16:creationId xmlns:a16="http://schemas.microsoft.com/office/drawing/2014/main" id="{FF5848CF-53C1-45C0-9BA1-69CA0069D25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250" name="Google Shape;972;p53">
            <a:extLst>
              <a:ext uri="{FF2B5EF4-FFF2-40B4-BE49-F238E27FC236}">
                <a16:creationId xmlns:a16="http://schemas.microsoft.com/office/drawing/2014/main" id="{76BD32F5-0FE9-43DD-A727-50E4C95ABB03}"/>
              </a:ext>
            </a:extLst>
          </p:cNvPr>
          <p:cNvCxnSpPr/>
          <p:nvPr/>
        </p:nvCxnSpPr>
        <p:spPr>
          <a:xfrm>
            <a:off x="9039172" y="2533158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52" name="Google Shape;3842;p61">
            <a:extLst>
              <a:ext uri="{FF2B5EF4-FFF2-40B4-BE49-F238E27FC236}">
                <a16:creationId xmlns:a16="http://schemas.microsoft.com/office/drawing/2014/main" id="{DC930616-28AE-4E59-BAF1-76340116DE49}"/>
              </a:ext>
            </a:extLst>
          </p:cNvPr>
          <p:cNvSpPr txBox="1"/>
          <p:nvPr/>
        </p:nvSpPr>
        <p:spPr>
          <a:xfrm>
            <a:off x="8867158" y="2152798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1,750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53" name="กลุ่ม 252">
            <a:extLst>
              <a:ext uri="{FF2B5EF4-FFF2-40B4-BE49-F238E27FC236}">
                <a16:creationId xmlns:a16="http://schemas.microsoft.com/office/drawing/2014/main" id="{09308851-8B6A-464B-9A59-6FEA989F7669}"/>
              </a:ext>
            </a:extLst>
          </p:cNvPr>
          <p:cNvGrpSpPr/>
          <p:nvPr/>
        </p:nvGrpSpPr>
        <p:grpSpPr>
          <a:xfrm>
            <a:off x="2630339" y="3143900"/>
            <a:ext cx="2568681" cy="1113057"/>
            <a:chOff x="2892614" y="1707207"/>
            <a:chExt cx="2153668" cy="1113057"/>
          </a:xfrm>
        </p:grpSpPr>
        <p:grpSp>
          <p:nvGrpSpPr>
            <p:cNvPr id="254" name="กลุ่ม 253">
              <a:extLst>
                <a:ext uri="{FF2B5EF4-FFF2-40B4-BE49-F238E27FC236}">
                  <a16:creationId xmlns:a16="http://schemas.microsoft.com/office/drawing/2014/main" id="{8C0A5D37-6D15-419E-97F8-66740057692E}"/>
                </a:ext>
              </a:extLst>
            </p:cNvPr>
            <p:cNvGrpSpPr/>
            <p:nvPr/>
          </p:nvGrpSpPr>
          <p:grpSpPr>
            <a:xfrm>
              <a:off x="2892614" y="1707207"/>
              <a:ext cx="2153668" cy="1113057"/>
              <a:chOff x="1518476" y="3221784"/>
              <a:chExt cx="8815866" cy="5268069"/>
            </a:xfrm>
          </p:grpSpPr>
          <p:sp>
            <p:nvSpPr>
              <p:cNvPr id="256" name="Google Shape;4035;p55">
                <a:extLst>
                  <a:ext uri="{FF2B5EF4-FFF2-40B4-BE49-F238E27FC236}">
                    <a16:creationId xmlns:a16="http://schemas.microsoft.com/office/drawing/2014/main" id="{8A2FE71F-67B5-4057-998A-5FB63E7A8AF6}"/>
                  </a:ext>
                </a:extLst>
              </p:cNvPr>
              <p:cNvSpPr/>
              <p:nvPr/>
            </p:nvSpPr>
            <p:spPr>
              <a:xfrm rot="5400000">
                <a:off x="3355785" y="1384475"/>
                <a:ext cx="4941224" cy="8615842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7" name="Google Shape;4036;p55">
                <a:extLst>
                  <a:ext uri="{FF2B5EF4-FFF2-40B4-BE49-F238E27FC236}">
                    <a16:creationId xmlns:a16="http://schemas.microsoft.com/office/drawing/2014/main" id="{9C086AC4-F215-41BE-A897-090F150E47DC}"/>
                  </a:ext>
                </a:extLst>
              </p:cNvPr>
              <p:cNvSpPr/>
              <p:nvPr/>
            </p:nvSpPr>
            <p:spPr>
              <a:xfrm rot="5400000">
                <a:off x="3491950" y="1647462"/>
                <a:ext cx="5068937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5" name="กล่องข้อความ 254">
              <a:extLst>
                <a:ext uri="{FF2B5EF4-FFF2-40B4-BE49-F238E27FC236}">
                  <a16:creationId xmlns:a16="http://schemas.microsoft.com/office/drawing/2014/main" id="{2303A05B-67D2-484D-80BA-8DF23C28FF31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9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21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	=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90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21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	=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58" name="Google Shape;972;p53">
            <a:extLst>
              <a:ext uri="{FF2B5EF4-FFF2-40B4-BE49-F238E27FC236}">
                <a16:creationId xmlns:a16="http://schemas.microsoft.com/office/drawing/2014/main" id="{25864E0A-BAEB-4E99-8E49-7CAA63BBE2F3}"/>
              </a:ext>
            </a:extLst>
          </p:cNvPr>
          <p:cNvCxnSpPr/>
          <p:nvPr/>
        </p:nvCxnSpPr>
        <p:spPr>
          <a:xfrm>
            <a:off x="4229926" y="3569375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59" name="Google Shape;3842;p61">
            <a:extLst>
              <a:ext uri="{FF2B5EF4-FFF2-40B4-BE49-F238E27FC236}">
                <a16:creationId xmlns:a16="http://schemas.microsoft.com/office/drawing/2014/main" id="{08268BD4-3907-417B-AC6A-DC0EFD98197B}"/>
              </a:ext>
            </a:extLst>
          </p:cNvPr>
          <p:cNvSpPr txBox="1"/>
          <p:nvPr/>
        </p:nvSpPr>
        <p:spPr>
          <a:xfrm>
            <a:off x="4045055" y="319357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189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12593AC5-3B3A-444D-A0C9-40E29E2A51F1}"/>
              </a:ext>
            </a:extLst>
          </p:cNvPr>
          <p:cNvGrpSpPr/>
          <p:nvPr/>
        </p:nvGrpSpPr>
        <p:grpSpPr>
          <a:xfrm>
            <a:off x="2007837" y="3214157"/>
            <a:ext cx="468000" cy="468000"/>
            <a:chOff x="1239484" y="1722687"/>
            <a:chExt cx="468000" cy="468000"/>
          </a:xfrm>
        </p:grpSpPr>
        <p:sp>
          <p:nvSpPr>
            <p:cNvPr id="261" name="Google Shape;523;p27">
              <a:extLst>
                <a:ext uri="{FF2B5EF4-FFF2-40B4-BE49-F238E27FC236}">
                  <a16:creationId xmlns:a16="http://schemas.microsoft.com/office/drawing/2014/main" id="{8E704481-5ADD-4342-B8C5-58E7A9EF1BF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2" name="Google Shape;656;p49">
              <a:extLst>
                <a:ext uri="{FF2B5EF4-FFF2-40B4-BE49-F238E27FC236}">
                  <a16:creationId xmlns:a16="http://schemas.microsoft.com/office/drawing/2014/main" id="{9B3C8028-B3CB-47C9-8C1F-F5F7BF5C55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263" name="Google Shape;972;p53">
            <a:extLst>
              <a:ext uri="{FF2B5EF4-FFF2-40B4-BE49-F238E27FC236}">
                <a16:creationId xmlns:a16="http://schemas.microsoft.com/office/drawing/2014/main" id="{41EBE296-5379-4228-9C5F-91E01870A14E}"/>
              </a:ext>
            </a:extLst>
          </p:cNvPr>
          <p:cNvCxnSpPr/>
          <p:nvPr/>
        </p:nvCxnSpPr>
        <p:spPr>
          <a:xfrm>
            <a:off x="4221217" y="4026575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64" name="Google Shape;3842;p61">
            <a:extLst>
              <a:ext uri="{FF2B5EF4-FFF2-40B4-BE49-F238E27FC236}">
                <a16:creationId xmlns:a16="http://schemas.microsoft.com/office/drawing/2014/main" id="{52360C83-7F31-4BFC-A25D-E6E00439CF13}"/>
              </a:ext>
            </a:extLst>
          </p:cNvPr>
          <p:cNvSpPr txBox="1"/>
          <p:nvPr/>
        </p:nvSpPr>
        <p:spPr>
          <a:xfrm>
            <a:off x="4049203" y="3646215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1,890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65" name="กลุ่ม 264">
            <a:extLst>
              <a:ext uri="{FF2B5EF4-FFF2-40B4-BE49-F238E27FC236}">
                <a16:creationId xmlns:a16="http://schemas.microsoft.com/office/drawing/2014/main" id="{5BE33C1E-2145-47EF-8A1A-AC4A2618C035}"/>
              </a:ext>
            </a:extLst>
          </p:cNvPr>
          <p:cNvGrpSpPr/>
          <p:nvPr/>
        </p:nvGrpSpPr>
        <p:grpSpPr>
          <a:xfrm>
            <a:off x="7448294" y="3143901"/>
            <a:ext cx="2568681" cy="1113057"/>
            <a:chOff x="2892614" y="1707207"/>
            <a:chExt cx="2153668" cy="1113057"/>
          </a:xfrm>
        </p:grpSpPr>
        <p:grpSp>
          <p:nvGrpSpPr>
            <p:cNvPr id="266" name="กลุ่ม 265">
              <a:extLst>
                <a:ext uri="{FF2B5EF4-FFF2-40B4-BE49-F238E27FC236}">
                  <a16:creationId xmlns:a16="http://schemas.microsoft.com/office/drawing/2014/main" id="{315A5252-F813-461F-95B2-E6C531835141}"/>
                </a:ext>
              </a:extLst>
            </p:cNvPr>
            <p:cNvGrpSpPr/>
            <p:nvPr/>
          </p:nvGrpSpPr>
          <p:grpSpPr>
            <a:xfrm>
              <a:off x="2892614" y="1707207"/>
              <a:ext cx="2153668" cy="1113057"/>
              <a:chOff x="1518476" y="3221784"/>
              <a:chExt cx="8815866" cy="5268069"/>
            </a:xfrm>
          </p:grpSpPr>
          <p:sp>
            <p:nvSpPr>
              <p:cNvPr id="268" name="Google Shape;4035;p55">
                <a:extLst>
                  <a:ext uri="{FF2B5EF4-FFF2-40B4-BE49-F238E27FC236}">
                    <a16:creationId xmlns:a16="http://schemas.microsoft.com/office/drawing/2014/main" id="{5D881202-792F-4A48-8DBE-85A418FD6D21}"/>
                  </a:ext>
                </a:extLst>
              </p:cNvPr>
              <p:cNvSpPr/>
              <p:nvPr/>
            </p:nvSpPr>
            <p:spPr>
              <a:xfrm rot="5400000">
                <a:off x="3355785" y="1384475"/>
                <a:ext cx="4941224" cy="8615842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9" name="Google Shape;4036;p55">
                <a:extLst>
                  <a:ext uri="{FF2B5EF4-FFF2-40B4-BE49-F238E27FC236}">
                    <a16:creationId xmlns:a16="http://schemas.microsoft.com/office/drawing/2014/main" id="{CA203559-7EC0-428C-BAC2-7E654CD4E6E4}"/>
                  </a:ext>
                </a:extLst>
              </p:cNvPr>
              <p:cNvSpPr/>
              <p:nvPr/>
            </p:nvSpPr>
            <p:spPr>
              <a:xfrm rot="5400000">
                <a:off x="3491950" y="1647462"/>
                <a:ext cx="5068937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67" name="กล่องข้อความ 266">
              <a:extLst>
                <a:ext uri="{FF2B5EF4-FFF2-40B4-BE49-F238E27FC236}">
                  <a16:creationId xmlns:a16="http://schemas.microsoft.com/office/drawing/2014/main" id="{F941BBF8-199D-47B7-A7B9-529912D1BFEB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	=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48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60	=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70" name="Google Shape;972;p53">
            <a:extLst>
              <a:ext uri="{FF2B5EF4-FFF2-40B4-BE49-F238E27FC236}">
                <a16:creationId xmlns:a16="http://schemas.microsoft.com/office/drawing/2014/main" id="{30E289A3-D8B0-4F6B-8E07-93469B108A5B}"/>
              </a:ext>
            </a:extLst>
          </p:cNvPr>
          <p:cNvCxnSpPr/>
          <p:nvPr/>
        </p:nvCxnSpPr>
        <p:spPr>
          <a:xfrm>
            <a:off x="9047881" y="356937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71" name="Google Shape;3842;p61">
            <a:extLst>
              <a:ext uri="{FF2B5EF4-FFF2-40B4-BE49-F238E27FC236}">
                <a16:creationId xmlns:a16="http://schemas.microsoft.com/office/drawing/2014/main" id="{2463A967-AEB2-41EE-96EB-CDBB69D26019}"/>
              </a:ext>
            </a:extLst>
          </p:cNvPr>
          <p:cNvSpPr txBox="1"/>
          <p:nvPr/>
        </p:nvSpPr>
        <p:spPr>
          <a:xfrm>
            <a:off x="8863010" y="3193576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288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52EB7E51-8A39-45C0-892A-DE327808A72A}"/>
              </a:ext>
            </a:extLst>
          </p:cNvPr>
          <p:cNvGrpSpPr/>
          <p:nvPr/>
        </p:nvGrpSpPr>
        <p:grpSpPr>
          <a:xfrm>
            <a:off x="6825792" y="3214158"/>
            <a:ext cx="468000" cy="468000"/>
            <a:chOff x="1239484" y="1722687"/>
            <a:chExt cx="468000" cy="468000"/>
          </a:xfrm>
        </p:grpSpPr>
        <p:sp>
          <p:nvSpPr>
            <p:cNvPr id="273" name="Google Shape;523;p27">
              <a:extLst>
                <a:ext uri="{FF2B5EF4-FFF2-40B4-BE49-F238E27FC236}">
                  <a16:creationId xmlns:a16="http://schemas.microsoft.com/office/drawing/2014/main" id="{381CC33B-E54D-4F75-B74D-A3E7EEBA5A9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656;p49">
              <a:extLst>
                <a:ext uri="{FF2B5EF4-FFF2-40B4-BE49-F238E27FC236}">
                  <a16:creationId xmlns:a16="http://schemas.microsoft.com/office/drawing/2014/main" id="{DC181DCB-8E18-4136-B334-E2ABA579246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275" name="Google Shape;972;p53">
            <a:extLst>
              <a:ext uri="{FF2B5EF4-FFF2-40B4-BE49-F238E27FC236}">
                <a16:creationId xmlns:a16="http://schemas.microsoft.com/office/drawing/2014/main" id="{C376713C-EC45-4B6F-B699-21833446F585}"/>
              </a:ext>
            </a:extLst>
          </p:cNvPr>
          <p:cNvCxnSpPr/>
          <p:nvPr/>
        </p:nvCxnSpPr>
        <p:spPr>
          <a:xfrm>
            <a:off x="9039172" y="402657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76" name="Google Shape;3842;p61">
            <a:extLst>
              <a:ext uri="{FF2B5EF4-FFF2-40B4-BE49-F238E27FC236}">
                <a16:creationId xmlns:a16="http://schemas.microsoft.com/office/drawing/2014/main" id="{9BB6E7A8-F844-4C94-8031-28007C43ED0E}"/>
              </a:ext>
            </a:extLst>
          </p:cNvPr>
          <p:cNvSpPr txBox="1"/>
          <p:nvPr/>
        </p:nvSpPr>
        <p:spPr>
          <a:xfrm>
            <a:off x="8867158" y="3646216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2,880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4D7612F9-84BC-4C21-9E90-8F9A0AC2AAE6}"/>
              </a:ext>
            </a:extLst>
          </p:cNvPr>
          <p:cNvGrpSpPr/>
          <p:nvPr/>
        </p:nvGrpSpPr>
        <p:grpSpPr>
          <a:xfrm>
            <a:off x="2633021" y="4669261"/>
            <a:ext cx="2568681" cy="1113057"/>
            <a:chOff x="2892614" y="1707207"/>
            <a:chExt cx="2153668" cy="1113057"/>
          </a:xfrm>
        </p:grpSpPr>
        <p:grpSp>
          <p:nvGrpSpPr>
            <p:cNvPr id="278" name="กลุ่ม 277">
              <a:extLst>
                <a:ext uri="{FF2B5EF4-FFF2-40B4-BE49-F238E27FC236}">
                  <a16:creationId xmlns:a16="http://schemas.microsoft.com/office/drawing/2014/main" id="{B25F5FD9-4965-4818-91DF-3883A3D0025F}"/>
                </a:ext>
              </a:extLst>
            </p:cNvPr>
            <p:cNvGrpSpPr/>
            <p:nvPr/>
          </p:nvGrpSpPr>
          <p:grpSpPr>
            <a:xfrm>
              <a:off x="2892614" y="1707207"/>
              <a:ext cx="2153668" cy="1113057"/>
              <a:chOff x="1518476" y="3221784"/>
              <a:chExt cx="8815866" cy="5268069"/>
            </a:xfrm>
          </p:grpSpPr>
          <p:sp>
            <p:nvSpPr>
              <p:cNvPr id="280" name="Google Shape;4035;p55">
                <a:extLst>
                  <a:ext uri="{FF2B5EF4-FFF2-40B4-BE49-F238E27FC236}">
                    <a16:creationId xmlns:a16="http://schemas.microsoft.com/office/drawing/2014/main" id="{5F7CCAA3-538F-499C-AB35-7FC795119C14}"/>
                  </a:ext>
                </a:extLst>
              </p:cNvPr>
              <p:cNvSpPr/>
              <p:nvPr/>
            </p:nvSpPr>
            <p:spPr>
              <a:xfrm rot="5400000">
                <a:off x="3355785" y="1384475"/>
                <a:ext cx="4941224" cy="8615842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1" name="Google Shape;4036;p55">
                <a:extLst>
                  <a:ext uri="{FF2B5EF4-FFF2-40B4-BE49-F238E27FC236}">
                    <a16:creationId xmlns:a16="http://schemas.microsoft.com/office/drawing/2014/main" id="{3C54F7C9-022A-47A9-894F-FB4692CB8CC8}"/>
                  </a:ext>
                </a:extLst>
              </p:cNvPr>
              <p:cNvSpPr/>
              <p:nvPr/>
            </p:nvSpPr>
            <p:spPr>
              <a:xfrm rot="5400000">
                <a:off x="3491950" y="1647462"/>
                <a:ext cx="5068937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79" name="กล่องข้อความ 278">
              <a:extLst>
                <a:ext uri="{FF2B5EF4-FFF2-40B4-BE49-F238E27FC236}">
                  <a16:creationId xmlns:a16="http://schemas.microsoft.com/office/drawing/2014/main" id="{DA9D9FC1-F90A-4DC6-9A70-78B8BF404A60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4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43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	=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40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43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	=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82" name="Google Shape;972;p53">
            <a:extLst>
              <a:ext uri="{FF2B5EF4-FFF2-40B4-BE49-F238E27FC236}">
                <a16:creationId xmlns:a16="http://schemas.microsoft.com/office/drawing/2014/main" id="{D11ECBFA-6340-4A69-8F9D-6BFE272AA51D}"/>
              </a:ext>
            </a:extLst>
          </p:cNvPr>
          <p:cNvCxnSpPr/>
          <p:nvPr/>
        </p:nvCxnSpPr>
        <p:spPr>
          <a:xfrm>
            <a:off x="4232608" y="509473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83" name="Google Shape;3842;p61">
            <a:extLst>
              <a:ext uri="{FF2B5EF4-FFF2-40B4-BE49-F238E27FC236}">
                <a16:creationId xmlns:a16="http://schemas.microsoft.com/office/drawing/2014/main" id="{44FAE5B5-AA26-4D54-9688-708A7C03B30B}"/>
              </a:ext>
            </a:extLst>
          </p:cNvPr>
          <p:cNvSpPr txBox="1"/>
          <p:nvPr/>
        </p:nvSpPr>
        <p:spPr>
          <a:xfrm>
            <a:off x="4047737" y="4718936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172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4" name="กลุ่ม 283">
            <a:extLst>
              <a:ext uri="{FF2B5EF4-FFF2-40B4-BE49-F238E27FC236}">
                <a16:creationId xmlns:a16="http://schemas.microsoft.com/office/drawing/2014/main" id="{4401F2D7-9C53-4179-8176-53947BDDE1F3}"/>
              </a:ext>
            </a:extLst>
          </p:cNvPr>
          <p:cNvGrpSpPr/>
          <p:nvPr/>
        </p:nvGrpSpPr>
        <p:grpSpPr>
          <a:xfrm>
            <a:off x="2010519" y="4739518"/>
            <a:ext cx="468000" cy="468000"/>
            <a:chOff x="1239484" y="1722687"/>
            <a:chExt cx="468000" cy="468000"/>
          </a:xfrm>
        </p:grpSpPr>
        <p:sp>
          <p:nvSpPr>
            <p:cNvPr id="285" name="Google Shape;523;p27">
              <a:extLst>
                <a:ext uri="{FF2B5EF4-FFF2-40B4-BE49-F238E27FC236}">
                  <a16:creationId xmlns:a16="http://schemas.microsoft.com/office/drawing/2014/main" id="{1B60C41E-1A92-44FB-90EE-EE0D0E4CB46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656;p49">
              <a:extLst>
                <a:ext uri="{FF2B5EF4-FFF2-40B4-BE49-F238E27FC236}">
                  <a16:creationId xmlns:a16="http://schemas.microsoft.com/office/drawing/2014/main" id="{0F3A1215-603D-4979-B6A5-D579EEBFCD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287" name="Google Shape;972;p53">
            <a:extLst>
              <a:ext uri="{FF2B5EF4-FFF2-40B4-BE49-F238E27FC236}">
                <a16:creationId xmlns:a16="http://schemas.microsoft.com/office/drawing/2014/main" id="{40835C79-C52F-4460-965D-73552DA8FD3E}"/>
              </a:ext>
            </a:extLst>
          </p:cNvPr>
          <p:cNvCxnSpPr/>
          <p:nvPr/>
        </p:nvCxnSpPr>
        <p:spPr>
          <a:xfrm>
            <a:off x="4223899" y="555193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88" name="Google Shape;3842;p61">
            <a:extLst>
              <a:ext uri="{FF2B5EF4-FFF2-40B4-BE49-F238E27FC236}">
                <a16:creationId xmlns:a16="http://schemas.microsoft.com/office/drawing/2014/main" id="{1F3259CA-BBE1-4876-9592-894788CC8748}"/>
              </a:ext>
            </a:extLst>
          </p:cNvPr>
          <p:cNvSpPr txBox="1"/>
          <p:nvPr/>
        </p:nvSpPr>
        <p:spPr>
          <a:xfrm>
            <a:off x="4051885" y="5171576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1,720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9" name="กลุ่ม 288">
            <a:extLst>
              <a:ext uri="{FF2B5EF4-FFF2-40B4-BE49-F238E27FC236}">
                <a16:creationId xmlns:a16="http://schemas.microsoft.com/office/drawing/2014/main" id="{C43313FB-605D-4648-9023-58B5FF837B86}"/>
              </a:ext>
            </a:extLst>
          </p:cNvPr>
          <p:cNvGrpSpPr/>
          <p:nvPr/>
        </p:nvGrpSpPr>
        <p:grpSpPr>
          <a:xfrm>
            <a:off x="7450976" y="4669262"/>
            <a:ext cx="2568681" cy="1113057"/>
            <a:chOff x="2892614" y="1707207"/>
            <a:chExt cx="2153668" cy="1113057"/>
          </a:xfrm>
        </p:grpSpPr>
        <p:grpSp>
          <p:nvGrpSpPr>
            <p:cNvPr id="290" name="กลุ่ม 289">
              <a:extLst>
                <a:ext uri="{FF2B5EF4-FFF2-40B4-BE49-F238E27FC236}">
                  <a16:creationId xmlns:a16="http://schemas.microsoft.com/office/drawing/2014/main" id="{AFA63019-047F-4472-ADC5-093F13958563}"/>
                </a:ext>
              </a:extLst>
            </p:cNvPr>
            <p:cNvGrpSpPr/>
            <p:nvPr/>
          </p:nvGrpSpPr>
          <p:grpSpPr>
            <a:xfrm>
              <a:off x="2892614" y="1707207"/>
              <a:ext cx="2153668" cy="1113057"/>
              <a:chOff x="1518476" y="3221784"/>
              <a:chExt cx="8815866" cy="5268069"/>
            </a:xfrm>
          </p:grpSpPr>
          <p:sp>
            <p:nvSpPr>
              <p:cNvPr id="292" name="Google Shape;4035;p55">
                <a:extLst>
                  <a:ext uri="{FF2B5EF4-FFF2-40B4-BE49-F238E27FC236}">
                    <a16:creationId xmlns:a16="http://schemas.microsoft.com/office/drawing/2014/main" id="{7BC9E2B6-AD95-45E0-8CD9-8D7DD4AF8F09}"/>
                  </a:ext>
                </a:extLst>
              </p:cNvPr>
              <p:cNvSpPr/>
              <p:nvPr/>
            </p:nvSpPr>
            <p:spPr>
              <a:xfrm rot="5400000">
                <a:off x="3355785" y="1384475"/>
                <a:ext cx="4941224" cy="8615842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3" name="Google Shape;4036;p55">
                <a:extLst>
                  <a:ext uri="{FF2B5EF4-FFF2-40B4-BE49-F238E27FC236}">
                    <a16:creationId xmlns:a16="http://schemas.microsoft.com/office/drawing/2014/main" id="{7F243CE3-9119-40D0-BC4B-F61CE3C84043}"/>
                  </a:ext>
                </a:extLst>
              </p:cNvPr>
              <p:cNvSpPr/>
              <p:nvPr/>
            </p:nvSpPr>
            <p:spPr>
              <a:xfrm rot="5400000">
                <a:off x="3491950" y="1647462"/>
                <a:ext cx="5068937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91" name="กล่องข้อความ 290">
              <a:extLst>
                <a:ext uri="{FF2B5EF4-FFF2-40B4-BE49-F238E27FC236}">
                  <a16:creationId xmlns:a16="http://schemas.microsoft.com/office/drawing/2014/main" id="{EC800931-4E90-453F-867E-0660B8D51508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77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	=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79500" algn="l"/>
                </a:tabLst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77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80	=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94" name="Google Shape;972;p53">
            <a:extLst>
              <a:ext uri="{FF2B5EF4-FFF2-40B4-BE49-F238E27FC236}">
                <a16:creationId xmlns:a16="http://schemas.microsoft.com/office/drawing/2014/main" id="{97A7BA9B-5247-4744-9C70-F1CB37BAAA4E}"/>
              </a:ext>
            </a:extLst>
          </p:cNvPr>
          <p:cNvCxnSpPr/>
          <p:nvPr/>
        </p:nvCxnSpPr>
        <p:spPr>
          <a:xfrm>
            <a:off x="9050563" y="5094737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95" name="Google Shape;3842;p61">
            <a:extLst>
              <a:ext uri="{FF2B5EF4-FFF2-40B4-BE49-F238E27FC236}">
                <a16:creationId xmlns:a16="http://schemas.microsoft.com/office/drawing/2014/main" id="{22095774-7B64-4FF7-9987-A6E749265955}"/>
              </a:ext>
            </a:extLst>
          </p:cNvPr>
          <p:cNvSpPr txBox="1"/>
          <p:nvPr/>
        </p:nvSpPr>
        <p:spPr>
          <a:xfrm>
            <a:off x="8865692" y="4718937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616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96" name="กลุ่ม 295">
            <a:extLst>
              <a:ext uri="{FF2B5EF4-FFF2-40B4-BE49-F238E27FC236}">
                <a16:creationId xmlns:a16="http://schemas.microsoft.com/office/drawing/2014/main" id="{2DCC70F3-7F96-418A-A17B-6EC54192A586}"/>
              </a:ext>
            </a:extLst>
          </p:cNvPr>
          <p:cNvGrpSpPr/>
          <p:nvPr/>
        </p:nvGrpSpPr>
        <p:grpSpPr>
          <a:xfrm>
            <a:off x="6828474" y="4739519"/>
            <a:ext cx="468000" cy="468000"/>
            <a:chOff x="1239484" y="1722687"/>
            <a:chExt cx="468000" cy="468000"/>
          </a:xfrm>
        </p:grpSpPr>
        <p:sp>
          <p:nvSpPr>
            <p:cNvPr id="297" name="Google Shape;523;p27">
              <a:extLst>
                <a:ext uri="{FF2B5EF4-FFF2-40B4-BE49-F238E27FC236}">
                  <a16:creationId xmlns:a16="http://schemas.microsoft.com/office/drawing/2014/main" id="{E570D071-CDA8-4287-AE8C-2620E4FCA6C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6" name="Google Shape;656;p49">
              <a:extLst>
                <a:ext uri="{FF2B5EF4-FFF2-40B4-BE49-F238E27FC236}">
                  <a16:creationId xmlns:a16="http://schemas.microsoft.com/office/drawing/2014/main" id="{292DA825-44AF-43C2-81C1-4BB8A0B4B05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417" name="Google Shape;972;p53">
            <a:extLst>
              <a:ext uri="{FF2B5EF4-FFF2-40B4-BE49-F238E27FC236}">
                <a16:creationId xmlns:a16="http://schemas.microsoft.com/office/drawing/2014/main" id="{2BF5557D-586E-4592-A775-4B8A49B9818E}"/>
              </a:ext>
            </a:extLst>
          </p:cNvPr>
          <p:cNvCxnSpPr/>
          <p:nvPr/>
        </p:nvCxnSpPr>
        <p:spPr>
          <a:xfrm>
            <a:off x="9041854" y="5551937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18" name="Google Shape;3842;p61">
            <a:extLst>
              <a:ext uri="{FF2B5EF4-FFF2-40B4-BE49-F238E27FC236}">
                <a16:creationId xmlns:a16="http://schemas.microsoft.com/office/drawing/2014/main" id="{507A2138-FEFC-4220-B224-A73A33AF89D9}"/>
              </a:ext>
            </a:extLst>
          </p:cNvPr>
          <p:cNvSpPr txBox="1"/>
          <p:nvPr/>
        </p:nvSpPr>
        <p:spPr>
          <a:xfrm>
            <a:off x="8869840" y="5171577"/>
            <a:ext cx="106499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6,160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19" name="กลุ่ม 418">
            <a:extLst>
              <a:ext uri="{FF2B5EF4-FFF2-40B4-BE49-F238E27FC236}">
                <a16:creationId xmlns:a16="http://schemas.microsoft.com/office/drawing/2014/main" id="{D78117B9-6746-44A6-8BD3-72251C342CF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20" name="รูปแบบอิสระ: รูปร่าง 419">
              <a:extLst>
                <a:ext uri="{FF2B5EF4-FFF2-40B4-BE49-F238E27FC236}">
                  <a16:creationId xmlns:a16="http://schemas.microsoft.com/office/drawing/2014/main" id="{9849A4DC-E2B1-4202-AA0E-0DBCF0DE7EE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1" name="รูปแบบอิสระ: รูปร่าง 420">
              <a:extLst>
                <a:ext uri="{FF2B5EF4-FFF2-40B4-BE49-F238E27FC236}">
                  <a16:creationId xmlns:a16="http://schemas.microsoft.com/office/drawing/2014/main" id="{D4AB3F95-D114-4F68-90A9-86854C188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2" name="กลุ่ม 421">
            <a:extLst>
              <a:ext uri="{FF2B5EF4-FFF2-40B4-BE49-F238E27FC236}">
                <a16:creationId xmlns:a16="http://schemas.microsoft.com/office/drawing/2014/main" id="{E4FAF36D-FF58-4EE9-B89F-8A93899C9E7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23" name="รูปแบบอิสระ: รูปร่าง 422">
              <a:extLst>
                <a:ext uri="{FF2B5EF4-FFF2-40B4-BE49-F238E27FC236}">
                  <a16:creationId xmlns:a16="http://schemas.microsoft.com/office/drawing/2014/main" id="{CCA74222-5689-4AA3-B50D-48D11DB4DB4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4" name="รูปแบบอิสระ: รูปร่าง 423">
              <a:extLst>
                <a:ext uri="{FF2B5EF4-FFF2-40B4-BE49-F238E27FC236}">
                  <a16:creationId xmlns:a16="http://schemas.microsoft.com/office/drawing/2014/main" id="{8EDAF48C-D672-404D-8807-52CBC86328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5" name="กลุ่ม 424">
            <a:extLst>
              <a:ext uri="{FF2B5EF4-FFF2-40B4-BE49-F238E27FC236}">
                <a16:creationId xmlns:a16="http://schemas.microsoft.com/office/drawing/2014/main" id="{435F4E0D-D0B3-4744-99D6-C5A8A665523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26" name="รูปแบบอิสระ: รูปร่าง 425">
              <a:extLst>
                <a:ext uri="{FF2B5EF4-FFF2-40B4-BE49-F238E27FC236}">
                  <a16:creationId xmlns:a16="http://schemas.microsoft.com/office/drawing/2014/main" id="{F76A9697-E4CD-4998-8427-B0804478DE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7" name="รูปแบบอิสระ: รูปร่าง 426">
              <a:extLst>
                <a:ext uri="{FF2B5EF4-FFF2-40B4-BE49-F238E27FC236}">
                  <a16:creationId xmlns:a16="http://schemas.microsoft.com/office/drawing/2014/main" id="{40187817-4FFC-4120-AB3A-394B25B373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8" name="กลุ่ม 427">
            <a:extLst>
              <a:ext uri="{FF2B5EF4-FFF2-40B4-BE49-F238E27FC236}">
                <a16:creationId xmlns:a16="http://schemas.microsoft.com/office/drawing/2014/main" id="{1841F5CB-5693-4E5F-BF48-AEDF1D5A554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29" name="รูปแบบอิสระ: รูปร่าง 428">
              <a:extLst>
                <a:ext uri="{FF2B5EF4-FFF2-40B4-BE49-F238E27FC236}">
                  <a16:creationId xmlns:a16="http://schemas.microsoft.com/office/drawing/2014/main" id="{C2AEE556-F207-433B-9710-756AA71D8B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30" name="รูปแบบอิสระ: รูปร่าง 429">
              <a:extLst>
                <a:ext uri="{FF2B5EF4-FFF2-40B4-BE49-F238E27FC236}">
                  <a16:creationId xmlns:a16="http://schemas.microsoft.com/office/drawing/2014/main" id="{649DBFDE-E719-4254-BE54-80FD11FB4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1" name="กลุ่ม 430">
            <a:extLst>
              <a:ext uri="{FF2B5EF4-FFF2-40B4-BE49-F238E27FC236}">
                <a16:creationId xmlns:a16="http://schemas.microsoft.com/office/drawing/2014/main" id="{1B6FE7F7-832C-4B81-BDA3-90C6D4E9F7A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32" name="รูปแบบอิสระ: รูปร่าง 431">
              <a:extLst>
                <a:ext uri="{FF2B5EF4-FFF2-40B4-BE49-F238E27FC236}">
                  <a16:creationId xmlns:a16="http://schemas.microsoft.com/office/drawing/2014/main" id="{0E4D40DD-8E23-4A60-810E-F81B55ED35B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33" name="รูปแบบอิสระ: รูปร่าง 432">
              <a:extLst>
                <a:ext uri="{FF2B5EF4-FFF2-40B4-BE49-F238E27FC236}">
                  <a16:creationId xmlns:a16="http://schemas.microsoft.com/office/drawing/2014/main" id="{B60F1BA0-260C-4726-8F26-6A3CAB4EC4E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4" name="กลุ่ม 433">
            <a:extLst>
              <a:ext uri="{FF2B5EF4-FFF2-40B4-BE49-F238E27FC236}">
                <a16:creationId xmlns:a16="http://schemas.microsoft.com/office/drawing/2014/main" id="{8B88A54B-0BED-44EC-B5E9-5F65CB75A6A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35" name="รูปแบบอิสระ: รูปร่าง 434">
              <a:extLst>
                <a:ext uri="{FF2B5EF4-FFF2-40B4-BE49-F238E27FC236}">
                  <a16:creationId xmlns:a16="http://schemas.microsoft.com/office/drawing/2014/main" id="{2964792A-E172-432B-9109-A46DB90EDA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36" name="รูปแบบอิสระ: รูปร่าง 435">
              <a:extLst>
                <a:ext uri="{FF2B5EF4-FFF2-40B4-BE49-F238E27FC236}">
                  <a16:creationId xmlns:a16="http://schemas.microsoft.com/office/drawing/2014/main" id="{67C55135-0679-4710-999B-998717217E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7" name="กลุ่ม 436">
            <a:extLst>
              <a:ext uri="{FF2B5EF4-FFF2-40B4-BE49-F238E27FC236}">
                <a16:creationId xmlns:a16="http://schemas.microsoft.com/office/drawing/2014/main" id="{599A9F1F-78A1-495B-9CB5-42D5C2BE67C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38" name="รูปแบบอิสระ: รูปร่าง 437">
              <a:extLst>
                <a:ext uri="{FF2B5EF4-FFF2-40B4-BE49-F238E27FC236}">
                  <a16:creationId xmlns:a16="http://schemas.microsoft.com/office/drawing/2014/main" id="{193F3B5F-151F-4853-97D2-4C769674A0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39" name="รูปแบบอิสระ: รูปร่าง 438">
              <a:extLst>
                <a:ext uri="{FF2B5EF4-FFF2-40B4-BE49-F238E27FC236}">
                  <a16:creationId xmlns:a16="http://schemas.microsoft.com/office/drawing/2014/main" id="{F2BC308F-EAC0-4B44-B687-08F5EF2491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4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195CE5C-AEB6-410E-859F-F81504DC0DA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4817DC6-5596-46BB-8B5F-881D49D4F5C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0D3316E-59BF-447B-BE02-F906E93CA3D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45C0917-B377-4753-8AF0-AA02EB89F8D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AB67A57-2A22-48DA-8986-E76C017B2B6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3782A44-9CA4-4D97-9BDD-CF6E480C92F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46" name="รูปภาพ 445">
            <a:hlinkClick r:id="rId11" action="ppaction://hlinksldjump"/>
            <a:extLst>
              <a:ext uri="{FF2B5EF4-FFF2-40B4-BE49-F238E27FC236}">
                <a16:creationId xmlns:a16="http://schemas.microsoft.com/office/drawing/2014/main" id="{4E9D1FF7-813E-443D-AF58-A20ACE804FD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336022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4" grpId="0"/>
      <p:bldP spid="244" grpId="0"/>
      <p:bldP spid="252" grpId="0"/>
      <p:bldP spid="259" grpId="0"/>
      <p:bldP spid="264" grpId="0"/>
      <p:bldP spid="271" grpId="0"/>
      <p:bldP spid="276" grpId="0"/>
      <p:bldP spid="283" grpId="0"/>
      <p:bldP spid="288" grpId="0"/>
      <p:bldP spid="295" grpId="0"/>
      <p:bldP spid="418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600809" y="6265606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1275450" y="5643081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หาผลคูณ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A0B34C9-8F55-42B2-A451-80193EAE398E}"/>
              </a:ext>
            </a:extLst>
          </p:cNvPr>
          <p:cNvGrpSpPr/>
          <p:nvPr/>
        </p:nvGrpSpPr>
        <p:grpSpPr>
          <a:xfrm>
            <a:off x="1611428" y="1752066"/>
            <a:ext cx="1354320" cy="639366"/>
            <a:chOff x="2892613" y="1707208"/>
            <a:chExt cx="2153666" cy="639366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9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8" name="กล่องข้อความ 197">
              <a:extLst>
                <a:ext uri="{FF2B5EF4-FFF2-40B4-BE49-F238E27FC236}">
                  <a16:creationId xmlns:a16="http://schemas.microsoft.com/office/drawing/2014/main" id="{582EE126-4FD1-460B-BA32-739E559F9C5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10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49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3448427" y="227397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E471740B-9B7E-4838-8B1E-B48799098DD8}"/>
              </a:ext>
            </a:extLst>
          </p:cNvPr>
          <p:cNvSpPr txBox="1"/>
          <p:nvPr/>
        </p:nvSpPr>
        <p:spPr>
          <a:xfrm>
            <a:off x="3429023" y="1880758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490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988926" y="1822322"/>
            <a:ext cx="468000" cy="468000"/>
            <a:chOff x="1239484" y="1722687"/>
            <a:chExt cx="468000" cy="468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2972246" y="1990875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33" name="กลุ่ม 232">
            <a:extLst>
              <a:ext uri="{FF2B5EF4-FFF2-40B4-BE49-F238E27FC236}">
                <a16:creationId xmlns:a16="http://schemas.microsoft.com/office/drawing/2014/main" id="{6110856C-3DA1-42C6-99BE-D437AA4A9288}"/>
              </a:ext>
            </a:extLst>
          </p:cNvPr>
          <p:cNvGrpSpPr/>
          <p:nvPr/>
        </p:nvGrpSpPr>
        <p:grpSpPr>
          <a:xfrm>
            <a:off x="5099508" y="1752066"/>
            <a:ext cx="1354320" cy="639366"/>
            <a:chOff x="2892613" y="1707208"/>
            <a:chExt cx="2153666" cy="639366"/>
          </a:xfrm>
        </p:grpSpPr>
        <p:grpSp>
          <p:nvGrpSpPr>
            <p:cNvPr id="234" name="กลุ่ม 233">
              <a:extLst>
                <a:ext uri="{FF2B5EF4-FFF2-40B4-BE49-F238E27FC236}">
                  <a16:creationId xmlns:a16="http://schemas.microsoft.com/office/drawing/2014/main" id="{692E4EF2-F193-48DD-A820-EBE9D4524A8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36" name="Google Shape;4035;p55">
                <a:extLst>
                  <a:ext uri="{FF2B5EF4-FFF2-40B4-BE49-F238E27FC236}">
                    <a16:creationId xmlns:a16="http://schemas.microsoft.com/office/drawing/2014/main" id="{62AEF006-D3A1-4765-A7C7-ACC9321237C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4036;p55">
                <a:extLst>
                  <a:ext uri="{FF2B5EF4-FFF2-40B4-BE49-F238E27FC236}">
                    <a16:creationId xmlns:a16="http://schemas.microsoft.com/office/drawing/2014/main" id="{43534C55-1CD3-4DD0-9A1A-965DCD1C1DB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35" name="กล่องข้อความ 234">
              <a:extLst>
                <a:ext uri="{FF2B5EF4-FFF2-40B4-BE49-F238E27FC236}">
                  <a16:creationId xmlns:a16="http://schemas.microsoft.com/office/drawing/2014/main" id="{B51DBFEE-84AC-49A2-8EEB-2DF004ACA4B7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38" name="Google Shape;972;p53">
            <a:extLst>
              <a:ext uri="{FF2B5EF4-FFF2-40B4-BE49-F238E27FC236}">
                <a16:creationId xmlns:a16="http://schemas.microsoft.com/office/drawing/2014/main" id="{CBE9DE5C-C7DB-4268-8E36-8F1364A9C0EC}"/>
              </a:ext>
            </a:extLst>
          </p:cNvPr>
          <p:cNvCxnSpPr/>
          <p:nvPr/>
        </p:nvCxnSpPr>
        <p:spPr>
          <a:xfrm>
            <a:off x="6936507" y="227397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39" name="Google Shape;3842;p61">
            <a:extLst>
              <a:ext uri="{FF2B5EF4-FFF2-40B4-BE49-F238E27FC236}">
                <a16:creationId xmlns:a16="http://schemas.microsoft.com/office/drawing/2014/main" id="{5F71FC38-1455-4982-B7AA-5FBA597F29CD}"/>
              </a:ext>
            </a:extLst>
          </p:cNvPr>
          <p:cNvSpPr txBox="1"/>
          <p:nvPr/>
        </p:nvSpPr>
        <p:spPr>
          <a:xfrm>
            <a:off x="6917103" y="1880758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4,060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E9ED48AE-4587-4DB0-89DB-E69BBABDBBF5}"/>
              </a:ext>
            </a:extLst>
          </p:cNvPr>
          <p:cNvGrpSpPr/>
          <p:nvPr/>
        </p:nvGrpSpPr>
        <p:grpSpPr>
          <a:xfrm>
            <a:off x="4477006" y="1822322"/>
            <a:ext cx="468000" cy="468000"/>
            <a:chOff x="1239484" y="1722687"/>
            <a:chExt cx="468000" cy="468000"/>
          </a:xfrm>
        </p:grpSpPr>
        <p:sp>
          <p:nvSpPr>
            <p:cNvPr id="241" name="Google Shape;523;p27">
              <a:extLst>
                <a:ext uri="{FF2B5EF4-FFF2-40B4-BE49-F238E27FC236}">
                  <a16:creationId xmlns:a16="http://schemas.microsoft.com/office/drawing/2014/main" id="{0FEDDF59-717A-425C-87A2-D7FC9B655C0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656;p49">
              <a:extLst>
                <a:ext uri="{FF2B5EF4-FFF2-40B4-BE49-F238E27FC236}">
                  <a16:creationId xmlns:a16="http://schemas.microsoft.com/office/drawing/2014/main" id="{84A91C12-BA87-4620-95BE-81041B7554C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44" name="Google Shape;2122;p44">
            <a:extLst>
              <a:ext uri="{FF2B5EF4-FFF2-40B4-BE49-F238E27FC236}">
                <a16:creationId xmlns:a16="http://schemas.microsoft.com/office/drawing/2014/main" id="{AC1BF860-CA0D-4424-B172-CA83E835BBDC}"/>
              </a:ext>
            </a:extLst>
          </p:cNvPr>
          <p:cNvGrpSpPr/>
          <p:nvPr/>
        </p:nvGrpSpPr>
        <p:grpSpPr>
          <a:xfrm rot="-2526362">
            <a:off x="6460326" y="1990875"/>
            <a:ext cx="355631" cy="318731"/>
            <a:chOff x="15933525" y="1705100"/>
            <a:chExt cx="266725" cy="239050"/>
          </a:xfrm>
        </p:grpSpPr>
        <p:sp>
          <p:nvSpPr>
            <p:cNvPr id="245" name="Google Shape;2123;p44">
              <a:extLst>
                <a:ext uri="{FF2B5EF4-FFF2-40B4-BE49-F238E27FC236}">
                  <a16:creationId xmlns:a16="http://schemas.microsoft.com/office/drawing/2014/main" id="{43FDEDDF-1442-422F-8895-8ED37F91A6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24;p44">
              <a:extLst>
                <a:ext uri="{FF2B5EF4-FFF2-40B4-BE49-F238E27FC236}">
                  <a16:creationId xmlns:a16="http://schemas.microsoft.com/office/drawing/2014/main" id="{163A4094-4BBA-44BB-8373-16823EF1E35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2125;p44">
              <a:extLst>
                <a:ext uri="{FF2B5EF4-FFF2-40B4-BE49-F238E27FC236}">
                  <a16:creationId xmlns:a16="http://schemas.microsoft.com/office/drawing/2014/main" id="{A0F26CE0-87DB-49A7-83CC-5AD99F343EA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0" name="Google Shape;2126;p44">
              <a:extLst>
                <a:ext uri="{FF2B5EF4-FFF2-40B4-BE49-F238E27FC236}">
                  <a16:creationId xmlns:a16="http://schemas.microsoft.com/office/drawing/2014/main" id="{7AAE3D08-765F-4DF9-AEA3-7614CE3B2A0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2127;p44">
              <a:extLst>
                <a:ext uri="{FF2B5EF4-FFF2-40B4-BE49-F238E27FC236}">
                  <a16:creationId xmlns:a16="http://schemas.microsoft.com/office/drawing/2014/main" id="{8F47D4D5-D5B1-49C9-AA6A-BBA8ECEDD6B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3" name="Google Shape;2128;p44">
              <a:extLst>
                <a:ext uri="{FF2B5EF4-FFF2-40B4-BE49-F238E27FC236}">
                  <a16:creationId xmlns:a16="http://schemas.microsoft.com/office/drawing/2014/main" id="{E9409D60-6EF1-4C55-A436-D8929A80449C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2129;p44">
              <a:extLst>
                <a:ext uri="{FF2B5EF4-FFF2-40B4-BE49-F238E27FC236}">
                  <a16:creationId xmlns:a16="http://schemas.microsoft.com/office/drawing/2014/main" id="{9152ED32-9097-4352-96B3-262F9A49EB1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5" name="Google Shape;2130;p44">
              <a:extLst>
                <a:ext uri="{FF2B5EF4-FFF2-40B4-BE49-F238E27FC236}">
                  <a16:creationId xmlns:a16="http://schemas.microsoft.com/office/drawing/2014/main" id="{1BFEDACE-A60B-4A1B-A78C-A983C580905B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2131;p44">
              <a:extLst>
                <a:ext uri="{FF2B5EF4-FFF2-40B4-BE49-F238E27FC236}">
                  <a16:creationId xmlns:a16="http://schemas.microsoft.com/office/drawing/2014/main" id="{E83A551A-6A81-4933-B029-082E00C11FA5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2132;p44">
              <a:extLst>
                <a:ext uri="{FF2B5EF4-FFF2-40B4-BE49-F238E27FC236}">
                  <a16:creationId xmlns:a16="http://schemas.microsoft.com/office/drawing/2014/main" id="{78AD1908-B3BA-461D-900A-114A5647038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58" name="กลุ่ม 257">
            <a:extLst>
              <a:ext uri="{FF2B5EF4-FFF2-40B4-BE49-F238E27FC236}">
                <a16:creationId xmlns:a16="http://schemas.microsoft.com/office/drawing/2014/main" id="{AB2396BD-BE17-4AA3-A923-7F7F32C8DD4F}"/>
              </a:ext>
            </a:extLst>
          </p:cNvPr>
          <p:cNvGrpSpPr/>
          <p:nvPr/>
        </p:nvGrpSpPr>
        <p:grpSpPr>
          <a:xfrm>
            <a:off x="8600900" y="1752066"/>
            <a:ext cx="1354320" cy="639366"/>
            <a:chOff x="2892613" y="1707208"/>
            <a:chExt cx="2153666" cy="639366"/>
          </a:xfrm>
        </p:grpSpPr>
        <p:grpSp>
          <p:nvGrpSpPr>
            <p:cNvPr id="259" name="กลุ่ม 258">
              <a:extLst>
                <a:ext uri="{FF2B5EF4-FFF2-40B4-BE49-F238E27FC236}">
                  <a16:creationId xmlns:a16="http://schemas.microsoft.com/office/drawing/2014/main" id="{4A614A81-EEE9-4645-94EF-1B4C3C0AA31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61" name="Google Shape;4035;p55">
                <a:extLst>
                  <a:ext uri="{FF2B5EF4-FFF2-40B4-BE49-F238E27FC236}">
                    <a16:creationId xmlns:a16="http://schemas.microsoft.com/office/drawing/2014/main" id="{DB8B0381-47FA-4049-A8A8-05476E5E9A4A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2" name="Google Shape;4036;p55">
                <a:extLst>
                  <a:ext uri="{FF2B5EF4-FFF2-40B4-BE49-F238E27FC236}">
                    <a16:creationId xmlns:a16="http://schemas.microsoft.com/office/drawing/2014/main" id="{22B73CFC-1806-49C5-9DE6-0CE0BF1CCA9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60" name="กล่องข้อความ 259">
              <a:extLst>
                <a:ext uri="{FF2B5EF4-FFF2-40B4-BE49-F238E27FC236}">
                  <a16:creationId xmlns:a16="http://schemas.microsoft.com/office/drawing/2014/main" id="{CCEA4FAF-FF47-40AF-9ACD-7F226DDBEF97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36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63" name="Google Shape;972;p53">
            <a:extLst>
              <a:ext uri="{FF2B5EF4-FFF2-40B4-BE49-F238E27FC236}">
                <a16:creationId xmlns:a16="http://schemas.microsoft.com/office/drawing/2014/main" id="{B2BF24F1-C278-4F7B-9A4D-8BC171FF4F1E}"/>
              </a:ext>
            </a:extLst>
          </p:cNvPr>
          <p:cNvCxnSpPr/>
          <p:nvPr/>
        </p:nvCxnSpPr>
        <p:spPr>
          <a:xfrm>
            <a:off x="10437899" y="227397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64" name="Google Shape;3842;p61">
            <a:extLst>
              <a:ext uri="{FF2B5EF4-FFF2-40B4-BE49-F238E27FC236}">
                <a16:creationId xmlns:a16="http://schemas.microsoft.com/office/drawing/2014/main" id="{140B65BF-55C0-42F5-A603-525153FF820F}"/>
              </a:ext>
            </a:extLst>
          </p:cNvPr>
          <p:cNvSpPr txBox="1"/>
          <p:nvPr/>
        </p:nvSpPr>
        <p:spPr>
          <a:xfrm>
            <a:off x="10418495" y="1880758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720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65" name="กลุ่ม 264">
            <a:extLst>
              <a:ext uri="{FF2B5EF4-FFF2-40B4-BE49-F238E27FC236}">
                <a16:creationId xmlns:a16="http://schemas.microsoft.com/office/drawing/2014/main" id="{0244C141-E2CF-4133-98EC-58473218EB28}"/>
              </a:ext>
            </a:extLst>
          </p:cNvPr>
          <p:cNvGrpSpPr/>
          <p:nvPr/>
        </p:nvGrpSpPr>
        <p:grpSpPr>
          <a:xfrm>
            <a:off x="7978398" y="1822322"/>
            <a:ext cx="468000" cy="468000"/>
            <a:chOff x="1239484" y="1722687"/>
            <a:chExt cx="468000" cy="468000"/>
          </a:xfrm>
        </p:grpSpPr>
        <p:sp>
          <p:nvSpPr>
            <p:cNvPr id="266" name="Google Shape;523;p27">
              <a:extLst>
                <a:ext uri="{FF2B5EF4-FFF2-40B4-BE49-F238E27FC236}">
                  <a16:creationId xmlns:a16="http://schemas.microsoft.com/office/drawing/2014/main" id="{001DC07F-E2CC-46CE-8ED0-59262A34BB3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656;p49">
              <a:extLst>
                <a:ext uri="{FF2B5EF4-FFF2-40B4-BE49-F238E27FC236}">
                  <a16:creationId xmlns:a16="http://schemas.microsoft.com/office/drawing/2014/main" id="{5AEE4DC7-B86B-4B9B-BFDB-C1191BB1A88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8" name="Google Shape;2122;p44">
            <a:extLst>
              <a:ext uri="{FF2B5EF4-FFF2-40B4-BE49-F238E27FC236}">
                <a16:creationId xmlns:a16="http://schemas.microsoft.com/office/drawing/2014/main" id="{9C56913C-61E7-43C4-A35E-8561A914A862}"/>
              </a:ext>
            </a:extLst>
          </p:cNvPr>
          <p:cNvGrpSpPr/>
          <p:nvPr/>
        </p:nvGrpSpPr>
        <p:grpSpPr>
          <a:xfrm rot="-2526362">
            <a:off x="9961718" y="1990875"/>
            <a:ext cx="355631" cy="318731"/>
            <a:chOff x="15933525" y="1705100"/>
            <a:chExt cx="266725" cy="239050"/>
          </a:xfrm>
        </p:grpSpPr>
        <p:sp>
          <p:nvSpPr>
            <p:cNvPr id="269" name="Google Shape;2123;p44">
              <a:extLst>
                <a:ext uri="{FF2B5EF4-FFF2-40B4-BE49-F238E27FC236}">
                  <a16:creationId xmlns:a16="http://schemas.microsoft.com/office/drawing/2014/main" id="{1614EC00-BE42-4AEC-AB47-01B243B7DA3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24;p44">
              <a:extLst>
                <a:ext uri="{FF2B5EF4-FFF2-40B4-BE49-F238E27FC236}">
                  <a16:creationId xmlns:a16="http://schemas.microsoft.com/office/drawing/2014/main" id="{043FD16C-DCF9-4E6E-BC5F-46C9799866F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25;p44">
              <a:extLst>
                <a:ext uri="{FF2B5EF4-FFF2-40B4-BE49-F238E27FC236}">
                  <a16:creationId xmlns:a16="http://schemas.microsoft.com/office/drawing/2014/main" id="{5D2D4B9F-8F3B-4375-BBEF-44D10CB6D20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2" name="Google Shape;2126;p44">
              <a:extLst>
                <a:ext uri="{FF2B5EF4-FFF2-40B4-BE49-F238E27FC236}">
                  <a16:creationId xmlns:a16="http://schemas.microsoft.com/office/drawing/2014/main" id="{BAED4679-CD5E-492E-BCF2-B2E084379A9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3" name="Google Shape;2127;p44">
              <a:extLst>
                <a:ext uri="{FF2B5EF4-FFF2-40B4-BE49-F238E27FC236}">
                  <a16:creationId xmlns:a16="http://schemas.microsoft.com/office/drawing/2014/main" id="{7CC5E792-C918-4A80-B618-2B2D54FADD2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2128;p44">
              <a:extLst>
                <a:ext uri="{FF2B5EF4-FFF2-40B4-BE49-F238E27FC236}">
                  <a16:creationId xmlns:a16="http://schemas.microsoft.com/office/drawing/2014/main" id="{5CA0791C-D32E-4AA9-8B55-1631302FF29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5" name="Google Shape;2129;p44">
              <a:extLst>
                <a:ext uri="{FF2B5EF4-FFF2-40B4-BE49-F238E27FC236}">
                  <a16:creationId xmlns:a16="http://schemas.microsoft.com/office/drawing/2014/main" id="{886CB543-7C42-4F3B-9380-37FE6C9C647C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6" name="Google Shape;2130;p44">
              <a:extLst>
                <a:ext uri="{FF2B5EF4-FFF2-40B4-BE49-F238E27FC236}">
                  <a16:creationId xmlns:a16="http://schemas.microsoft.com/office/drawing/2014/main" id="{3E7B4CBA-81E0-458C-80C2-4753D9B4871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7" name="Google Shape;2131;p44">
              <a:extLst>
                <a:ext uri="{FF2B5EF4-FFF2-40B4-BE49-F238E27FC236}">
                  <a16:creationId xmlns:a16="http://schemas.microsoft.com/office/drawing/2014/main" id="{77F9A40D-819E-49D4-A091-010DAD973559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8" name="Google Shape;2132;p44">
              <a:extLst>
                <a:ext uri="{FF2B5EF4-FFF2-40B4-BE49-F238E27FC236}">
                  <a16:creationId xmlns:a16="http://schemas.microsoft.com/office/drawing/2014/main" id="{E3C94D7F-962E-4699-8E17-6D143EFC354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8CF9B4E7-C285-4E8A-AB9D-DC76F85A09C9}"/>
              </a:ext>
            </a:extLst>
          </p:cNvPr>
          <p:cNvGrpSpPr/>
          <p:nvPr/>
        </p:nvGrpSpPr>
        <p:grpSpPr>
          <a:xfrm>
            <a:off x="1610552" y="2900420"/>
            <a:ext cx="1354320" cy="639366"/>
            <a:chOff x="2892613" y="1707208"/>
            <a:chExt cx="2153666" cy="639366"/>
          </a:xfrm>
        </p:grpSpPr>
        <p:grpSp>
          <p:nvGrpSpPr>
            <p:cNvPr id="280" name="กลุ่ม 279">
              <a:extLst>
                <a:ext uri="{FF2B5EF4-FFF2-40B4-BE49-F238E27FC236}">
                  <a16:creationId xmlns:a16="http://schemas.microsoft.com/office/drawing/2014/main" id="{2C1BB056-5FA8-40E1-8484-A3699B15FA4D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82" name="Google Shape;4035;p55">
                <a:extLst>
                  <a:ext uri="{FF2B5EF4-FFF2-40B4-BE49-F238E27FC236}">
                    <a16:creationId xmlns:a16="http://schemas.microsoft.com/office/drawing/2014/main" id="{71D78392-C9C2-460D-A330-8A32AEFBAE2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3" name="Google Shape;4036;p55">
                <a:extLst>
                  <a:ext uri="{FF2B5EF4-FFF2-40B4-BE49-F238E27FC236}">
                    <a16:creationId xmlns:a16="http://schemas.microsoft.com/office/drawing/2014/main" id="{56E697E1-F4B9-41E6-AF4B-DC32293CA943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81" name="กล่องข้อความ 280">
              <a:extLst>
                <a:ext uri="{FF2B5EF4-FFF2-40B4-BE49-F238E27FC236}">
                  <a16:creationId xmlns:a16="http://schemas.microsoft.com/office/drawing/2014/main" id="{4FE84525-75A1-413E-B170-8B0699DD928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11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90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84" name="Google Shape;972;p53">
            <a:extLst>
              <a:ext uri="{FF2B5EF4-FFF2-40B4-BE49-F238E27FC236}">
                <a16:creationId xmlns:a16="http://schemas.microsoft.com/office/drawing/2014/main" id="{067B4DF6-88EB-4CB6-A35E-51E19ACC0A3C}"/>
              </a:ext>
            </a:extLst>
          </p:cNvPr>
          <p:cNvCxnSpPr/>
          <p:nvPr/>
        </p:nvCxnSpPr>
        <p:spPr>
          <a:xfrm>
            <a:off x="3447551" y="3422330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85" name="Google Shape;3842;p61">
            <a:extLst>
              <a:ext uri="{FF2B5EF4-FFF2-40B4-BE49-F238E27FC236}">
                <a16:creationId xmlns:a16="http://schemas.microsoft.com/office/drawing/2014/main" id="{2688A897-89BC-4642-AD1C-FA034AECF9F5}"/>
              </a:ext>
            </a:extLst>
          </p:cNvPr>
          <p:cNvSpPr txBox="1"/>
          <p:nvPr/>
        </p:nvSpPr>
        <p:spPr>
          <a:xfrm>
            <a:off x="3428147" y="3029112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990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6" name="กลุ่ม 285">
            <a:extLst>
              <a:ext uri="{FF2B5EF4-FFF2-40B4-BE49-F238E27FC236}">
                <a16:creationId xmlns:a16="http://schemas.microsoft.com/office/drawing/2014/main" id="{D049086C-0825-4E71-83A5-82D6DCCFF2CD}"/>
              </a:ext>
            </a:extLst>
          </p:cNvPr>
          <p:cNvGrpSpPr/>
          <p:nvPr/>
        </p:nvGrpSpPr>
        <p:grpSpPr>
          <a:xfrm>
            <a:off x="988050" y="2970676"/>
            <a:ext cx="468000" cy="468000"/>
            <a:chOff x="1239484" y="1722687"/>
            <a:chExt cx="468000" cy="468000"/>
          </a:xfrm>
        </p:grpSpPr>
        <p:sp>
          <p:nvSpPr>
            <p:cNvPr id="287" name="Google Shape;523;p27">
              <a:extLst>
                <a:ext uri="{FF2B5EF4-FFF2-40B4-BE49-F238E27FC236}">
                  <a16:creationId xmlns:a16="http://schemas.microsoft.com/office/drawing/2014/main" id="{76ACBA0C-1666-4D82-9756-06D24004578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656;p49">
              <a:extLst>
                <a:ext uri="{FF2B5EF4-FFF2-40B4-BE49-F238E27FC236}">
                  <a16:creationId xmlns:a16="http://schemas.microsoft.com/office/drawing/2014/main" id="{5709AC30-92C4-4C54-9AA7-89C434CF827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89" name="Google Shape;2122;p44">
            <a:extLst>
              <a:ext uri="{FF2B5EF4-FFF2-40B4-BE49-F238E27FC236}">
                <a16:creationId xmlns:a16="http://schemas.microsoft.com/office/drawing/2014/main" id="{6FEFDB62-C6BC-4438-B7B9-E2D862CDB709}"/>
              </a:ext>
            </a:extLst>
          </p:cNvPr>
          <p:cNvGrpSpPr/>
          <p:nvPr/>
        </p:nvGrpSpPr>
        <p:grpSpPr>
          <a:xfrm rot="-2526362">
            <a:off x="2971370" y="3139229"/>
            <a:ext cx="355631" cy="318731"/>
            <a:chOff x="15933525" y="1705100"/>
            <a:chExt cx="266725" cy="239050"/>
          </a:xfrm>
        </p:grpSpPr>
        <p:sp>
          <p:nvSpPr>
            <p:cNvPr id="290" name="Google Shape;2123;p44">
              <a:extLst>
                <a:ext uri="{FF2B5EF4-FFF2-40B4-BE49-F238E27FC236}">
                  <a16:creationId xmlns:a16="http://schemas.microsoft.com/office/drawing/2014/main" id="{2830E8E3-D238-45AB-8B8F-242B626E42C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24;p44">
              <a:extLst>
                <a:ext uri="{FF2B5EF4-FFF2-40B4-BE49-F238E27FC236}">
                  <a16:creationId xmlns:a16="http://schemas.microsoft.com/office/drawing/2014/main" id="{0DB8FF6C-7375-4F57-9EAA-62DD9A85202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2" name="Google Shape;2125;p44">
              <a:extLst>
                <a:ext uri="{FF2B5EF4-FFF2-40B4-BE49-F238E27FC236}">
                  <a16:creationId xmlns:a16="http://schemas.microsoft.com/office/drawing/2014/main" id="{FCF8AE3F-890E-44F1-B0A2-58752C2391D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3" name="Google Shape;2126;p44">
              <a:extLst>
                <a:ext uri="{FF2B5EF4-FFF2-40B4-BE49-F238E27FC236}">
                  <a16:creationId xmlns:a16="http://schemas.microsoft.com/office/drawing/2014/main" id="{FE6B1F2D-09B2-4D91-B0AE-26D532F9195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2127;p44">
              <a:extLst>
                <a:ext uri="{FF2B5EF4-FFF2-40B4-BE49-F238E27FC236}">
                  <a16:creationId xmlns:a16="http://schemas.microsoft.com/office/drawing/2014/main" id="{DCF52A69-3FFF-4FEE-993D-2BAE3D95A9C9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5" name="Google Shape;2128;p44">
              <a:extLst>
                <a:ext uri="{FF2B5EF4-FFF2-40B4-BE49-F238E27FC236}">
                  <a16:creationId xmlns:a16="http://schemas.microsoft.com/office/drawing/2014/main" id="{20C00FDD-D8E9-4E0F-BA51-1240A505138A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6" name="Google Shape;2129;p44">
              <a:extLst>
                <a:ext uri="{FF2B5EF4-FFF2-40B4-BE49-F238E27FC236}">
                  <a16:creationId xmlns:a16="http://schemas.microsoft.com/office/drawing/2014/main" id="{866D1097-4690-4917-93B9-A91C5E87EC9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7" name="Google Shape;2130;p44">
              <a:extLst>
                <a:ext uri="{FF2B5EF4-FFF2-40B4-BE49-F238E27FC236}">
                  <a16:creationId xmlns:a16="http://schemas.microsoft.com/office/drawing/2014/main" id="{DFC2DA63-AEE8-4D61-8AB1-F842B72FDF45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6" name="Google Shape;2131;p44">
              <a:extLst>
                <a:ext uri="{FF2B5EF4-FFF2-40B4-BE49-F238E27FC236}">
                  <a16:creationId xmlns:a16="http://schemas.microsoft.com/office/drawing/2014/main" id="{0B85A1B7-82C6-4E27-8F84-11E6BBDE0E8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7" name="Google Shape;2132;p44">
              <a:extLst>
                <a:ext uri="{FF2B5EF4-FFF2-40B4-BE49-F238E27FC236}">
                  <a16:creationId xmlns:a16="http://schemas.microsoft.com/office/drawing/2014/main" id="{53F4744C-A685-4F2F-9BED-ECCE10B722E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18" name="กลุ่ม 417">
            <a:extLst>
              <a:ext uri="{FF2B5EF4-FFF2-40B4-BE49-F238E27FC236}">
                <a16:creationId xmlns:a16="http://schemas.microsoft.com/office/drawing/2014/main" id="{80B99A6E-6888-4DF4-85F5-9E5F49BD8AA8}"/>
              </a:ext>
            </a:extLst>
          </p:cNvPr>
          <p:cNvGrpSpPr/>
          <p:nvPr/>
        </p:nvGrpSpPr>
        <p:grpSpPr>
          <a:xfrm>
            <a:off x="5098632" y="2900420"/>
            <a:ext cx="1354320" cy="639366"/>
            <a:chOff x="2892613" y="1707208"/>
            <a:chExt cx="2153666" cy="639366"/>
          </a:xfrm>
        </p:grpSpPr>
        <p:grpSp>
          <p:nvGrpSpPr>
            <p:cNvPr id="419" name="กลุ่ม 418">
              <a:extLst>
                <a:ext uri="{FF2B5EF4-FFF2-40B4-BE49-F238E27FC236}">
                  <a16:creationId xmlns:a16="http://schemas.microsoft.com/office/drawing/2014/main" id="{6FA1F66E-F85A-4F54-A4D9-91911F598EF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21" name="Google Shape;4035;p55">
                <a:extLst>
                  <a:ext uri="{FF2B5EF4-FFF2-40B4-BE49-F238E27FC236}">
                    <a16:creationId xmlns:a16="http://schemas.microsoft.com/office/drawing/2014/main" id="{8FB82D46-E075-4906-A125-A75FBA9929A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22" name="Google Shape;4036;p55">
                <a:extLst>
                  <a:ext uri="{FF2B5EF4-FFF2-40B4-BE49-F238E27FC236}">
                    <a16:creationId xmlns:a16="http://schemas.microsoft.com/office/drawing/2014/main" id="{F7DC9C3A-2E22-4206-BA58-0D499281E620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20" name="กล่องข้อความ 419">
              <a:extLst>
                <a:ext uri="{FF2B5EF4-FFF2-40B4-BE49-F238E27FC236}">
                  <a16:creationId xmlns:a16="http://schemas.microsoft.com/office/drawing/2014/main" id="{A50BE250-32CE-4599-B14F-54DF5F79CA33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40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18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23" name="Google Shape;972;p53">
            <a:extLst>
              <a:ext uri="{FF2B5EF4-FFF2-40B4-BE49-F238E27FC236}">
                <a16:creationId xmlns:a16="http://schemas.microsoft.com/office/drawing/2014/main" id="{C800D81F-C84D-4A7F-A1F3-B5CAB9D83184}"/>
              </a:ext>
            </a:extLst>
          </p:cNvPr>
          <p:cNvCxnSpPr/>
          <p:nvPr/>
        </p:nvCxnSpPr>
        <p:spPr>
          <a:xfrm>
            <a:off x="6935631" y="3422330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24" name="Google Shape;3842;p61">
            <a:extLst>
              <a:ext uri="{FF2B5EF4-FFF2-40B4-BE49-F238E27FC236}">
                <a16:creationId xmlns:a16="http://schemas.microsoft.com/office/drawing/2014/main" id="{B81635C2-F21A-4ED3-BB55-06CB6E6B3BBE}"/>
              </a:ext>
            </a:extLst>
          </p:cNvPr>
          <p:cNvSpPr txBox="1"/>
          <p:nvPr/>
        </p:nvSpPr>
        <p:spPr>
          <a:xfrm>
            <a:off x="6916227" y="3029112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720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25" name="กลุ่ม 424">
            <a:extLst>
              <a:ext uri="{FF2B5EF4-FFF2-40B4-BE49-F238E27FC236}">
                <a16:creationId xmlns:a16="http://schemas.microsoft.com/office/drawing/2014/main" id="{5453268C-E2F8-480C-8922-BEC287EFF4C7}"/>
              </a:ext>
            </a:extLst>
          </p:cNvPr>
          <p:cNvGrpSpPr/>
          <p:nvPr/>
        </p:nvGrpSpPr>
        <p:grpSpPr>
          <a:xfrm>
            <a:off x="4476130" y="2970676"/>
            <a:ext cx="468000" cy="468000"/>
            <a:chOff x="1239484" y="1722687"/>
            <a:chExt cx="468000" cy="468000"/>
          </a:xfrm>
        </p:grpSpPr>
        <p:sp>
          <p:nvSpPr>
            <p:cNvPr id="426" name="Google Shape;523;p27">
              <a:extLst>
                <a:ext uri="{FF2B5EF4-FFF2-40B4-BE49-F238E27FC236}">
                  <a16:creationId xmlns:a16="http://schemas.microsoft.com/office/drawing/2014/main" id="{49AE9C7F-F2DC-46E1-BC5A-6433878D6AB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7" name="Google Shape;656;p49">
              <a:extLst>
                <a:ext uri="{FF2B5EF4-FFF2-40B4-BE49-F238E27FC236}">
                  <a16:creationId xmlns:a16="http://schemas.microsoft.com/office/drawing/2014/main" id="{B4EF8B2E-0E63-4257-AA7F-35632644CEB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28" name="Google Shape;2122;p44">
            <a:extLst>
              <a:ext uri="{FF2B5EF4-FFF2-40B4-BE49-F238E27FC236}">
                <a16:creationId xmlns:a16="http://schemas.microsoft.com/office/drawing/2014/main" id="{F97B468D-0C9B-46DC-A5B5-06889EB867AD}"/>
              </a:ext>
            </a:extLst>
          </p:cNvPr>
          <p:cNvGrpSpPr/>
          <p:nvPr/>
        </p:nvGrpSpPr>
        <p:grpSpPr>
          <a:xfrm rot="-2526362">
            <a:off x="6459450" y="3139229"/>
            <a:ext cx="355631" cy="318731"/>
            <a:chOff x="15933525" y="1705100"/>
            <a:chExt cx="266725" cy="239050"/>
          </a:xfrm>
        </p:grpSpPr>
        <p:sp>
          <p:nvSpPr>
            <p:cNvPr id="429" name="Google Shape;2123;p44">
              <a:extLst>
                <a:ext uri="{FF2B5EF4-FFF2-40B4-BE49-F238E27FC236}">
                  <a16:creationId xmlns:a16="http://schemas.microsoft.com/office/drawing/2014/main" id="{A4D92FA8-92EB-45C6-88C7-DD6280F4B2A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0" name="Google Shape;2124;p44">
              <a:extLst>
                <a:ext uri="{FF2B5EF4-FFF2-40B4-BE49-F238E27FC236}">
                  <a16:creationId xmlns:a16="http://schemas.microsoft.com/office/drawing/2014/main" id="{07CAD2AD-6EFD-4AB3-B7A7-96BA06651BE6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1" name="Google Shape;2125;p44">
              <a:extLst>
                <a:ext uri="{FF2B5EF4-FFF2-40B4-BE49-F238E27FC236}">
                  <a16:creationId xmlns:a16="http://schemas.microsoft.com/office/drawing/2014/main" id="{81F9DDAB-4C1E-4459-B799-6E83DBD36C0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2" name="Google Shape;2126;p44">
              <a:extLst>
                <a:ext uri="{FF2B5EF4-FFF2-40B4-BE49-F238E27FC236}">
                  <a16:creationId xmlns:a16="http://schemas.microsoft.com/office/drawing/2014/main" id="{91BC6BB6-1D76-4D39-92BD-0B64FF277911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3" name="Google Shape;2127;p44">
              <a:extLst>
                <a:ext uri="{FF2B5EF4-FFF2-40B4-BE49-F238E27FC236}">
                  <a16:creationId xmlns:a16="http://schemas.microsoft.com/office/drawing/2014/main" id="{4E5B829D-EB60-4266-AE0A-6C26F7CE489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4" name="Google Shape;2128;p44">
              <a:extLst>
                <a:ext uri="{FF2B5EF4-FFF2-40B4-BE49-F238E27FC236}">
                  <a16:creationId xmlns:a16="http://schemas.microsoft.com/office/drawing/2014/main" id="{19EC14F5-A8E4-4475-8726-57B395FCCD8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5" name="Google Shape;2129;p44">
              <a:extLst>
                <a:ext uri="{FF2B5EF4-FFF2-40B4-BE49-F238E27FC236}">
                  <a16:creationId xmlns:a16="http://schemas.microsoft.com/office/drawing/2014/main" id="{657349E5-65F4-4283-AF98-912A3DDCE62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6" name="Google Shape;2130;p44">
              <a:extLst>
                <a:ext uri="{FF2B5EF4-FFF2-40B4-BE49-F238E27FC236}">
                  <a16:creationId xmlns:a16="http://schemas.microsoft.com/office/drawing/2014/main" id="{348BECC5-D180-46F5-B384-60C1BD05B22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7" name="Google Shape;2131;p44">
              <a:extLst>
                <a:ext uri="{FF2B5EF4-FFF2-40B4-BE49-F238E27FC236}">
                  <a16:creationId xmlns:a16="http://schemas.microsoft.com/office/drawing/2014/main" id="{7BB82F75-CF35-4823-997C-9C33044E74C8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8" name="Google Shape;2132;p44">
              <a:extLst>
                <a:ext uri="{FF2B5EF4-FFF2-40B4-BE49-F238E27FC236}">
                  <a16:creationId xmlns:a16="http://schemas.microsoft.com/office/drawing/2014/main" id="{54708FA7-CD4B-414F-ACDE-510B08A4F01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39" name="กลุ่ม 438">
            <a:extLst>
              <a:ext uri="{FF2B5EF4-FFF2-40B4-BE49-F238E27FC236}">
                <a16:creationId xmlns:a16="http://schemas.microsoft.com/office/drawing/2014/main" id="{D0A85946-763B-4E20-9B72-06DD464689ED}"/>
              </a:ext>
            </a:extLst>
          </p:cNvPr>
          <p:cNvGrpSpPr/>
          <p:nvPr/>
        </p:nvGrpSpPr>
        <p:grpSpPr>
          <a:xfrm>
            <a:off x="8600024" y="2900420"/>
            <a:ext cx="1354320" cy="639366"/>
            <a:chOff x="2892613" y="1707208"/>
            <a:chExt cx="2153666" cy="639366"/>
          </a:xfrm>
        </p:grpSpPr>
        <p:grpSp>
          <p:nvGrpSpPr>
            <p:cNvPr id="440" name="กลุ่ม 439">
              <a:extLst>
                <a:ext uri="{FF2B5EF4-FFF2-40B4-BE49-F238E27FC236}">
                  <a16:creationId xmlns:a16="http://schemas.microsoft.com/office/drawing/2014/main" id="{90DE0310-2D29-40F8-AEF7-6347A63CFB8D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42" name="Google Shape;4035;p55">
                <a:extLst>
                  <a:ext uri="{FF2B5EF4-FFF2-40B4-BE49-F238E27FC236}">
                    <a16:creationId xmlns:a16="http://schemas.microsoft.com/office/drawing/2014/main" id="{35637C7D-8E8D-480F-B6ED-65359717289B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3" name="Google Shape;4036;p55">
                <a:extLst>
                  <a:ext uri="{FF2B5EF4-FFF2-40B4-BE49-F238E27FC236}">
                    <a16:creationId xmlns:a16="http://schemas.microsoft.com/office/drawing/2014/main" id="{E4D57979-60EA-4C60-BB84-0F245CB0537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41" name="กล่องข้อความ 440">
              <a:extLst>
                <a:ext uri="{FF2B5EF4-FFF2-40B4-BE49-F238E27FC236}">
                  <a16:creationId xmlns:a16="http://schemas.microsoft.com/office/drawing/2014/main" id="{6A3CF7AA-0B4F-4D95-B9BC-A530D0EF2C0C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20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44" name="Google Shape;972;p53">
            <a:extLst>
              <a:ext uri="{FF2B5EF4-FFF2-40B4-BE49-F238E27FC236}">
                <a16:creationId xmlns:a16="http://schemas.microsoft.com/office/drawing/2014/main" id="{E5B62483-8CF1-4562-A962-559A773B2F37}"/>
              </a:ext>
            </a:extLst>
          </p:cNvPr>
          <p:cNvCxnSpPr/>
          <p:nvPr/>
        </p:nvCxnSpPr>
        <p:spPr>
          <a:xfrm>
            <a:off x="10437023" y="3422330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45" name="Google Shape;3842;p61">
            <a:extLst>
              <a:ext uri="{FF2B5EF4-FFF2-40B4-BE49-F238E27FC236}">
                <a16:creationId xmlns:a16="http://schemas.microsoft.com/office/drawing/2014/main" id="{F5A42B30-C8C1-42E9-ADCB-A9E9E7C8AF0D}"/>
              </a:ext>
            </a:extLst>
          </p:cNvPr>
          <p:cNvSpPr txBox="1"/>
          <p:nvPr/>
        </p:nvSpPr>
        <p:spPr>
          <a:xfrm>
            <a:off x="10417619" y="3029112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46" name="กลุ่ม 445">
            <a:extLst>
              <a:ext uri="{FF2B5EF4-FFF2-40B4-BE49-F238E27FC236}">
                <a16:creationId xmlns:a16="http://schemas.microsoft.com/office/drawing/2014/main" id="{CB1BC63C-0A1F-4F17-AD90-65DD01AC032C}"/>
              </a:ext>
            </a:extLst>
          </p:cNvPr>
          <p:cNvGrpSpPr/>
          <p:nvPr/>
        </p:nvGrpSpPr>
        <p:grpSpPr>
          <a:xfrm>
            <a:off x="7977522" y="2970676"/>
            <a:ext cx="468000" cy="468000"/>
            <a:chOff x="1239484" y="1722687"/>
            <a:chExt cx="468000" cy="468000"/>
          </a:xfrm>
        </p:grpSpPr>
        <p:sp>
          <p:nvSpPr>
            <p:cNvPr id="447" name="Google Shape;523;p27">
              <a:extLst>
                <a:ext uri="{FF2B5EF4-FFF2-40B4-BE49-F238E27FC236}">
                  <a16:creationId xmlns:a16="http://schemas.microsoft.com/office/drawing/2014/main" id="{FDF7C12D-521A-4CBE-82E2-897B3C74465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8" name="Google Shape;656;p49">
              <a:extLst>
                <a:ext uri="{FF2B5EF4-FFF2-40B4-BE49-F238E27FC236}">
                  <a16:creationId xmlns:a16="http://schemas.microsoft.com/office/drawing/2014/main" id="{F09C8D9E-594F-4839-9389-9D5C4518CE9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49" name="Google Shape;2122;p44">
            <a:extLst>
              <a:ext uri="{FF2B5EF4-FFF2-40B4-BE49-F238E27FC236}">
                <a16:creationId xmlns:a16="http://schemas.microsoft.com/office/drawing/2014/main" id="{1BE75393-5920-484E-AB1C-2AD4C261CFDE}"/>
              </a:ext>
            </a:extLst>
          </p:cNvPr>
          <p:cNvGrpSpPr/>
          <p:nvPr/>
        </p:nvGrpSpPr>
        <p:grpSpPr>
          <a:xfrm rot="-2526362">
            <a:off x="9960842" y="3139229"/>
            <a:ext cx="355631" cy="318731"/>
            <a:chOff x="15933525" y="1705100"/>
            <a:chExt cx="266725" cy="239050"/>
          </a:xfrm>
        </p:grpSpPr>
        <p:sp>
          <p:nvSpPr>
            <p:cNvPr id="450" name="Google Shape;2123;p44">
              <a:extLst>
                <a:ext uri="{FF2B5EF4-FFF2-40B4-BE49-F238E27FC236}">
                  <a16:creationId xmlns:a16="http://schemas.microsoft.com/office/drawing/2014/main" id="{D2065E60-0BEB-4B3E-A300-14165FA8E3D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1" name="Google Shape;2124;p44">
              <a:extLst>
                <a:ext uri="{FF2B5EF4-FFF2-40B4-BE49-F238E27FC236}">
                  <a16:creationId xmlns:a16="http://schemas.microsoft.com/office/drawing/2014/main" id="{30F258EE-5A5B-4B2E-A24E-AEAAEC95C70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2" name="Google Shape;2125;p44">
              <a:extLst>
                <a:ext uri="{FF2B5EF4-FFF2-40B4-BE49-F238E27FC236}">
                  <a16:creationId xmlns:a16="http://schemas.microsoft.com/office/drawing/2014/main" id="{BA48EBD4-CC61-4E4C-8986-E393BCD4BED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3" name="Google Shape;2126;p44">
              <a:extLst>
                <a:ext uri="{FF2B5EF4-FFF2-40B4-BE49-F238E27FC236}">
                  <a16:creationId xmlns:a16="http://schemas.microsoft.com/office/drawing/2014/main" id="{27E55576-AC62-4A18-A160-2EBA2FD5E78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4" name="Google Shape;2127;p44">
              <a:extLst>
                <a:ext uri="{FF2B5EF4-FFF2-40B4-BE49-F238E27FC236}">
                  <a16:creationId xmlns:a16="http://schemas.microsoft.com/office/drawing/2014/main" id="{7D36CA77-085B-4444-B161-E09B9F935AE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5" name="Google Shape;2128;p44">
              <a:extLst>
                <a:ext uri="{FF2B5EF4-FFF2-40B4-BE49-F238E27FC236}">
                  <a16:creationId xmlns:a16="http://schemas.microsoft.com/office/drawing/2014/main" id="{93729EA1-4E40-4A84-81BD-B969FC7A391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6" name="Google Shape;2129;p44">
              <a:extLst>
                <a:ext uri="{FF2B5EF4-FFF2-40B4-BE49-F238E27FC236}">
                  <a16:creationId xmlns:a16="http://schemas.microsoft.com/office/drawing/2014/main" id="{72BFD45E-D55E-4F04-A32C-2467BB97ED4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7" name="Google Shape;2130;p44">
              <a:extLst>
                <a:ext uri="{FF2B5EF4-FFF2-40B4-BE49-F238E27FC236}">
                  <a16:creationId xmlns:a16="http://schemas.microsoft.com/office/drawing/2014/main" id="{F9733FF7-3A23-4B56-855D-A95C794C7D9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8" name="Google Shape;2131;p44">
              <a:extLst>
                <a:ext uri="{FF2B5EF4-FFF2-40B4-BE49-F238E27FC236}">
                  <a16:creationId xmlns:a16="http://schemas.microsoft.com/office/drawing/2014/main" id="{7D83CBDF-BF06-41DB-82A2-1A006434141D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9" name="Google Shape;2132;p44">
              <a:extLst>
                <a:ext uri="{FF2B5EF4-FFF2-40B4-BE49-F238E27FC236}">
                  <a16:creationId xmlns:a16="http://schemas.microsoft.com/office/drawing/2014/main" id="{6D3EFAD0-5955-46C3-BC4A-4E0716D0AA1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60" name="กลุ่ม 459">
            <a:extLst>
              <a:ext uri="{FF2B5EF4-FFF2-40B4-BE49-F238E27FC236}">
                <a16:creationId xmlns:a16="http://schemas.microsoft.com/office/drawing/2014/main" id="{66FDFDDA-A6C1-4D18-8548-D769456BC7BF}"/>
              </a:ext>
            </a:extLst>
          </p:cNvPr>
          <p:cNvGrpSpPr/>
          <p:nvPr/>
        </p:nvGrpSpPr>
        <p:grpSpPr>
          <a:xfrm>
            <a:off x="1610113" y="4082593"/>
            <a:ext cx="1354320" cy="639366"/>
            <a:chOff x="2892613" y="1707208"/>
            <a:chExt cx="2153666" cy="639366"/>
          </a:xfrm>
        </p:grpSpPr>
        <p:grpSp>
          <p:nvGrpSpPr>
            <p:cNvPr id="461" name="กลุ่ม 460">
              <a:extLst>
                <a:ext uri="{FF2B5EF4-FFF2-40B4-BE49-F238E27FC236}">
                  <a16:creationId xmlns:a16="http://schemas.microsoft.com/office/drawing/2014/main" id="{FB59AC36-EB47-4EA7-9E6E-8F5D7DD226AF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63" name="Google Shape;4035;p55">
                <a:extLst>
                  <a:ext uri="{FF2B5EF4-FFF2-40B4-BE49-F238E27FC236}">
                    <a16:creationId xmlns:a16="http://schemas.microsoft.com/office/drawing/2014/main" id="{A1C3D323-3EB0-4A84-B992-80FE79B9216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4" name="Google Shape;4036;p55">
                <a:extLst>
                  <a:ext uri="{FF2B5EF4-FFF2-40B4-BE49-F238E27FC236}">
                    <a16:creationId xmlns:a16="http://schemas.microsoft.com/office/drawing/2014/main" id="{1D9105F4-D134-43F2-8D19-653EF161F0BA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62" name="กล่องข้อความ 461">
              <a:extLst>
                <a:ext uri="{FF2B5EF4-FFF2-40B4-BE49-F238E27FC236}">
                  <a16:creationId xmlns:a16="http://schemas.microsoft.com/office/drawing/2014/main" id="{85C09E11-A299-46A3-B61A-C9E632E4252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50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65" name="Google Shape;972;p53">
            <a:extLst>
              <a:ext uri="{FF2B5EF4-FFF2-40B4-BE49-F238E27FC236}">
                <a16:creationId xmlns:a16="http://schemas.microsoft.com/office/drawing/2014/main" id="{F24C8F04-6EBB-49EB-977E-51EF2EC1EE87}"/>
              </a:ext>
            </a:extLst>
          </p:cNvPr>
          <p:cNvCxnSpPr/>
          <p:nvPr/>
        </p:nvCxnSpPr>
        <p:spPr>
          <a:xfrm>
            <a:off x="3447112" y="4604503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66" name="Google Shape;3842;p61">
            <a:extLst>
              <a:ext uri="{FF2B5EF4-FFF2-40B4-BE49-F238E27FC236}">
                <a16:creationId xmlns:a16="http://schemas.microsoft.com/office/drawing/2014/main" id="{DFE44604-A6A1-4B0A-B350-207FA0B28ED1}"/>
              </a:ext>
            </a:extLst>
          </p:cNvPr>
          <p:cNvSpPr txBox="1"/>
          <p:nvPr/>
        </p:nvSpPr>
        <p:spPr>
          <a:xfrm>
            <a:off x="3427708" y="4211285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67" name="กลุ่ม 466">
            <a:extLst>
              <a:ext uri="{FF2B5EF4-FFF2-40B4-BE49-F238E27FC236}">
                <a16:creationId xmlns:a16="http://schemas.microsoft.com/office/drawing/2014/main" id="{AAE4E98E-3D1C-4691-A9C3-5D58DCD2EC17}"/>
              </a:ext>
            </a:extLst>
          </p:cNvPr>
          <p:cNvGrpSpPr/>
          <p:nvPr/>
        </p:nvGrpSpPr>
        <p:grpSpPr>
          <a:xfrm>
            <a:off x="987611" y="4152849"/>
            <a:ext cx="468000" cy="468000"/>
            <a:chOff x="1239484" y="1722687"/>
            <a:chExt cx="468000" cy="468000"/>
          </a:xfrm>
        </p:grpSpPr>
        <p:sp>
          <p:nvSpPr>
            <p:cNvPr id="468" name="Google Shape;523;p27">
              <a:extLst>
                <a:ext uri="{FF2B5EF4-FFF2-40B4-BE49-F238E27FC236}">
                  <a16:creationId xmlns:a16="http://schemas.microsoft.com/office/drawing/2014/main" id="{5E2016D5-2B1B-45C8-BD53-41630F1C55E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9" name="Google Shape;656;p49">
              <a:extLst>
                <a:ext uri="{FF2B5EF4-FFF2-40B4-BE49-F238E27FC236}">
                  <a16:creationId xmlns:a16="http://schemas.microsoft.com/office/drawing/2014/main" id="{AD0540B8-DDB7-4F41-8EDC-8CA11E7E457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70" name="Google Shape;2122;p44">
            <a:extLst>
              <a:ext uri="{FF2B5EF4-FFF2-40B4-BE49-F238E27FC236}">
                <a16:creationId xmlns:a16="http://schemas.microsoft.com/office/drawing/2014/main" id="{F7E8416D-67BC-47AF-AB0B-42C8E3107916}"/>
              </a:ext>
            </a:extLst>
          </p:cNvPr>
          <p:cNvGrpSpPr/>
          <p:nvPr/>
        </p:nvGrpSpPr>
        <p:grpSpPr>
          <a:xfrm rot="-2526362">
            <a:off x="2970931" y="4321402"/>
            <a:ext cx="355631" cy="318731"/>
            <a:chOff x="15933525" y="1705100"/>
            <a:chExt cx="266725" cy="239050"/>
          </a:xfrm>
        </p:grpSpPr>
        <p:sp>
          <p:nvSpPr>
            <p:cNvPr id="471" name="Google Shape;2123;p44">
              <a:extLst>
                <a:ext uri="{FF2B5EF4-FFF2-40B4-BE49-F238E27FC236}">
                  <a16:creationId xmlns:a16="http://schemas.microsoft.com/office/drawing/2014/main" id="{13449B30-FE42-4E65-984E-6EF4D53852D1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2" name="Google Shape;2124;p44">
              <a:extLst>
                <a:ext uri="{FF2B5EF4-FFF2-40B4-BE49-F238E27FC236}">
                  <a16:creationId xmlns:a16="http://schemas.microsoft.com/office/drawing/2014/main" id="{C5ED095D-5CBF-49E9-B435-2950320FBA6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3" name="Google Shape;2125;p44">
              <a:extLst>
                <a:ext uri="{FF2B5EF4-FFF2-40B4-BE49-F238E27FC236}">
                  <a16:creationId xmlns:a16="http://schemas.microsoft.com/office/drawing/2014/main" id="{FF282342-826C-49A6-8AE1-C500D9270AB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4" name="Google Shape;2126;p44">
              <a:extLst>
                <a:ext uri="{FF2B5EF4-FFF2-40B4-BE49-F238E27FC236}">
                  <a16:creationId xmlns:a16="http://schemas.microsoft.com/office/drawing/2014/main" id="{858E461D-4D05-4156-9315-1B9171DB793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5" name="Google Shape;2127;p44">
              <a:extLst>
                <a:ext uri="{FF2B5EF4-FFF2-40B4-BE49-F238E27FC236}">
                  <a16:creationId xmlns:a16="http://schemas.microsoft.com/office/drawing/2014/main" id="{BF19C33D-CA2F-489E-B70D-4679B1FCC2A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6" name="Google Shape;2128;p44">
              <a:extLst>
                <a:ext uri="{FF2B5EF4-FFF2-40B4-BE49-F238E27FC236}">
                  <a16:creationId xmlns:a16="http://schemas.microsoft.com/office/drawing/2014/main" id="{8484F625-1652-42C1-BAB1-CB1AC9994C8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7" name="Google Shape;2129;p44">
              <a:extLst>
                <a:ext uri="{FF2B5EF4-FFF2-40B4-BE49-F238E27FC236}">
                  <a16:creationId xmlns:a16="http://schemas.microsoft.com/office/drawing/2014/main" id="{0BA4A57B-4AC6-47D3-A0E3-D67970F5A7B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8" name="Google Shape;2130;p44">
              <a:extLst>
                <a:ext uri="{FF2B5EF4-FFF2-40B4-BE49-F238E27FC236}">
                  <a16:creationId xmlns:a16="http://schemas.microsoft.com/office/drawing/2014/main" id="{46F40997-6828-4B65-BD73-E9FEBD4C7D1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9" name="Google Shape;2131;p44">
              <a:extLst>
                <a:ext uri="{FF2B5EF4-FFF2-40B4-BE49-F238E27FC236}">
                  <a16:creationId xmlns:a16="http://schemas.microsoft.com/office/drawing/2014/main" id="{39B84227-5E51-4F46-A600-08BDDCEA5F8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0" name="Google Shape;2132;p44">
              <a:extLst>
                <a:ext uri="{FF2B5EF4-FFF2-40B4-BE49-F238E27FC236}">
                  <a16:creationId xmlns:a16="http://schemas.microsoft.com/office/drawing/2014/main" id="{7A859BCB-459C-4B8B-B0CC-E6CA752D93EE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81" name="กลุ่ม 480">
            <a:extLst>
              <a:ext uri="{FF2B5EF4-FFF2-40B4-BE49-F238E27FC236}">
                <a16:creationId xmlns:a16="http://schemas.microsoft.com/office/drawing/2014/main" id="{C24AD17B-7086-4CB1-B791-719C88E7FD4B}"/>
              </a:ext>
            </a:extLst>
          </p:cNvPr>
          <p:cNvGrpSpPr/>
          <p:nvPr/>
        </p:nvGrpSpPr>
        <p:grpSpPr>
          <a:xfrm>
            <a:off x="5098193" y="4082593"/>
            <a:ext cx="1354320" cy="639366"/>
            <a:chOff x="2892613" y="1707208"/>
            <a:chExt cx="2153666" cy="639366"/>
          </a:xfrm>
        </p:grpSpPr>
        <p:grpSp>
          <p:nvGrpSpPr>
            <p:cNvPr id="482" name="กลุ่ม 481">
              <a:extLst>
                <a:ext uri="{FF2B5EF4-FFF2-40B4-BE49-F238E27FC236}">
                  <a16:creationId xmlns:a16="http://schemas.microsoft.com/office/drawing/2014/main" id="{CF8138F1-6D02-4A90-B0B6-B14F3DB4FA15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84" name="Google Shape;4035;p55">
                <a:extLst>
                  <a:ext uri="{FF2B5EF4-FFF2-40B4-BE49-F238E27FC236}">
                    <a16:creationId xmlns:a16="http://schemas.microsoft.com/office/drawing/2014/main" id="{1A9AEE06-F900-46D0-9D05-E443F792924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85" name="Google Shape;4036;p55">
                <a:extLst>
                  <a:ext uri="{FF2B5EF4-FFF2-40B4-BE49-F238E27FC236}">
                    <a16:creationId xmlns:a16="http://schemas.microsoft.com/office/drawing/2014/main" id="{BACC3379-B15F-466A-910F-232AC467496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83" name="กล่องข้อความ 482">
              <a:extLst>
                <a:ext uri="{FF2B5EF4-FFF2-40B4-BE49-F238E27FC236}">
                  <a16:creationId xmlns:a16="http://schemas.microsoft.com/office/drawing/2014/main" id="{7341C935-2BBE-4472-AD89-AAACDC5BFC48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42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86" name="Google Shape;972;p53">
            <a:extLst>
              <a:ext uri="{FF2B5EF4-FFF2-40B4-BE49-F238E27FC236}">
                <a16:creationId xmlns:a16="http://schemas.microsoft.com/office/drawing/2014/main" id="{192645FE-ACFD-450E-A1E9-2CECF459AB85}"/>
              </a:ext>
            </a:extLst>
          </p:cNvPr>
          <p:cNvCxnSpPr/>
          <p:nvPr/>
        </p:nvCxnSpPr>
        <p:spPr>
          <a:xfrm>
            <a:off x="6935192" y="4604503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87" name="Google Shape;3842;p61">
            <a:extLst>
              <a:ext uri="{FF2B5EF4-FFF2-40B4-BE49-F238E27FC236}">
                <a16:creationId xmlns:a16="http://schemas.microsoft.com/office/drawing/2014/main" id="{DFB96C86-65F4-454F-A3A0-246E23207DA7}"/>
              </a:ext>
            </a:extLst>
          </p:cNvPr>
          <p:cNvSpPr txBox="1"/>
          <p:nvPr/>
        </p:nvSpPr>
        <p:spPr>
          <a:xfrm>
            <a:off x="6915788" y="4211285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3,360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88" name="กลุ่ม 487">
            <a:extLst>
              <a:ext uri="{FF2B5EF4-FFF2-40B4-BE49-F238E27FC236}">
                <a16:creationId xmlns:a16="http://schemas.microsoft.com/office/drawing/2014/main" id="{AA94D353-DC73-47B2-BD28-E74CAFB26C16}"/>
              </a:ext>
            </a:extLst>
          </p:cNvPr>
          <p:cNvGrpSpPr/>
          <p:nvPr/>
        </p:nvGrpSpPr>
        <p:grpSpPr>
          <a:xfrm>
            <a:off x="4475691" y="4152849"/>
            <a:ext cx="468000" cy="468000"/>
            <a:chOff x="1239484" y="1722687"/>
            <a:chExt cx="468000" cy="468000"/>
          </a:xfrm>
        </p:grpSpPr>
        <p:sp>
          <p:nvSpPr>
            <p:cNvPr id="489" name="Google Shape;523;p27">
              <a:extLst>
                <a:ext uri="{FF2B5EF4-FFF2-40B4-BE49-F238E27FC236}">
                  <a16:creationId xmlns:a16="http://schemas.microsoft.com/office/drawing/2014/main" id="{CFA8D0A0-1B78-4273-8B99-388BAAFB86F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0" name="Google Shape;656;p49">
              <a:extLst>
                <a:ext uri="{FF2B5EF4-FFF2-40B4-BE49-F238E27FC236}">
                  <a16:creationId xmlns:a16="http://schemas.microsoft.com/office/drawing/2014/main" id="{F2B9DBE1-8E6C-4C96-B5D1-A8B802CDC19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91" name="Google Shape;2122;p44">
            <a:extLst>
              <a:ext uri="{FF2B5EF4-FFF2-40B4-BE49-F238E27FC236}">
                <a16:creationId xmlns:a16="http://schemas.microsoft.com/office/drawing/2014/main" id="{50CC770F-3B8F-4649-B540-9B43B153D0E5}"/>
              </a:ext>
            </a:extLst>
          </p:cNvPr>
          <p:cNvGrpSpPr/>
          <p:nvPr/>
        </p:nvGrpSpPr>
        <p:grpSpPr>
          <a:xfrm rot="-2526362">
            <a:off x="6459011" y="4321402"/>
            <a:ext cx="355631" cy="318731"/>
            <a:chOff x="15933525" y="1705100"/>
            <a:chExt cx="266725" cy="239050"/>
          </a:xfrm>
        </p:grpSpPr>
        <p:sp>
          <p:nvSpPr>
            <p:cNvPr id="492" name="Google Shape;2123;p44">
              <a:extLst>
                <a:ext uri="{FF2B5EF4-FFF2-40B4-BE49-F238E27FC236}">
                  <a16:creationId xmlns:a16="http://schemas.microsoft.com/office/drawing/2014/main" id="{C282E2AB-977A-45D3-A1CD-D03DD296281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3" name="Google Shape;2124;p44">
              <a:extLst>
                <a:ext uri="{FF2B5EF4-FFF2-40B4-BE49-F238E27FC236}">
                  <a16:creationId xmlns:a16="http://schemas.microsoft.com/office/drawing/2014/main" id="{9E866608-E53A-4D37-8614-39C0BB5A198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4" name="Google Shape;2125;p44">
              <a:extLst>
                <a:ext uri="{FF2B5EF4-FFF2-40B4-BE49-F238E27FC236}">
                  <a16:creationId xmlns:a16="http://schemas.microsoft.com/office/drawing/2014/main" id="{7B753516-0E86-4A50-9AF8-9AFAB78B6664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5" name="Google Shape;2126;p44">
              <a:extLst>
                <a:ext uri="{FF2B5EF4-FFF2-40B4-BE49-F238E27FC236}">
                  <a16:creationId xmlns:a16="http://schemas.microsoft.com/office/drawing/2014/main" id="{7B9D7A43-64B1-4C3E-B579-1358B4DEC69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6" name="Google Shape;2127;p44">
              <a:extLst>
                <a:ext uri="{FF2B5EF4-FFF2-40B4-BE49-F238E27FC236}">
                  <a16:creationId xmlns:a16="http://schemas.microsoft.com/office/drawing/2014/main" id="{DC7CB8ED-473A-4CF8-AF52-4DF13249EC6A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7" name="Google Shape;2128;p44">
              <a:extLst>
                <a:ext uri="{FF2B5EF4-FFF2-40B4-BE49-F238E27FC236}">
                  <a16:creationId xmlns:a16="http://schemas.microsoft.com/office/drawing/2014/main" id="{49EBFC2F-DA30-4F37-B91C-DB1769C1993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8" name="Google Shape;2129;p44">
              <a:extLst>
                <a:ext uri="{FF2B5EF4-FFF2-40B4-BE49-F238E27FC236}">
                  <a16:creationId xmlns:a16="http://schemas.microsoft.com/office/drawing/2014/main" id="{87459EC7-B17F-4B1A-B50F-0F9AEA519EEC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9" name="Google Shape;2130;p44">
              <a:extLst>
                <a:ext uri="{FF2B5EF4-FFF2-40B4-BE49-F238E27FC236}">
                  <a16:creationId xmlns:a16="http://schemas.microsoft.com/office/drawing/2014/main" id="{89AB09EB-401A-4DEF-819B-F28BC18DC9F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0" name="Google Shape;2131;p44">
              <a:extLst>
                <a:ext uri="{FF2B5EF4-FFF2-40B4-BE49-F238E27FC236}">
                  <a16:creationId xmlns:a16="http://schemas.microsoft.com/office/drawing/2014/main" id="{D1659B14-2066-41AB-9FC0-F8DD3B928FAD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1" name="Google Shape;2132;p44">
              <a:extLst>
                <a:ext uri="{FF2B5EF4-FFF2-40B4-BE49-F238E27FC236}">
                  <a16:creationId xmlns:a16="http://schemas.microsoft.com/office/drawing/2014/main" id="{BEF460B3-3C98-4214-8363-481EEEE73DE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02" name="กลุ่ม 501">
            <a:extLst>
              <a:ext uri="{FF2B5EF4-FFF2-40B4-BE49-F238E27FC236}">
                <a16:creationId xmlns:a16="http://schemas.microsoft.com/office/drawing/2014/main" id="{C929783C-0B08-4A18-888E-9B922FD80D8C}"/>
              </a:ext>
            </a:extLst>
          </p:cNvPr>
          <p:cNvGrpSpPr/>
          <p:nvPr/>
        </p:nvGrpSpPr>
        <p:grpSpPr>
          <a:xfrm>
            <a:off x="8599585" y="4082593"/>
            <a:ext cx="1354320" cy="639366"/>
            <a:chOff x="2892613" y="1707208"/>
            <a:chExt cx="2153666" cy="639366"/>
          </a:xfrm>
        </p:grpSpPr>
        <p:grpSp>
          <p:nvGrpSpPr>
            <p:cNvPr id="503" name="กลุ่ม 502">
              <a:extLst>
                <a:ext uri="{FF2B5EF4-FFF2-40B4-BE49-F238E27FC236}">
                  <a16:creationId xmlns:a16="http://schemas.microsoft.com/office/drawing/2014/main" id="{2202A248-DBD3-4BA2-A92C-6EC2EE36A658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05" name="Google Shape;4035;p55">
                <a:extLst>
                  <a:ext uri="{FF2B5EF4-FFF2-40B4-BE49-F238E27FC236}">
                    <a16:creationId xmlns:a16="http://schemas.microsoft.com/office/drawing/2014/main" id="{7139131E-FBF8-49F1-B03D-5A6F9BFB6571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6" name="Google Shape;4036;p55">
                <a:extLst>
                  <a:ext uri="{FF2B5EF4-FFF2-40B4-BE49-F238E27FC236}">
                    <a16:creationId xmlns:a16="http://schemas.microsoft.com/office/drawing/2014/main" id="{801277E6-03C4-4211-8F7E-0CA9EED24EA7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04" name="กล่องข้อความ 503">
              <a:extLst>
                <a:ext uri="{FF2B5EF4-FFF2-40B4-BE49-F238E27FC236}">
                  <a16:creationId xmlns:a16="http://schemas.microsoft.com/office/drawing/2014/main" id="{A5434A7A-F0C4-4CE7-AE26-C75EFB756125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90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07" name="Google Shape;972;p53">
            <a:extLst>
              <a:ext uri="{FF2B5EF4-FFF2-40B4-BE49-F238E27FC236}">
                <a16:creationId xmlns:a16="http://schemas.microsoft.com/office/drawing/2014/main" id="{0BEAFDEE-3673-4C65-80E9-638515116CA2}"/>
              </a:ext>
            </a:extLst>
          </p:cNvPr>
          <p:cNvCxnSpPr/>
          <p:nvPr/>
        </p:nvCxnSpPr>
        <p:spPr>
          <a:xfrm>
            <a:off x="10436584" y="4604503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08" name="Google Shape;3842;p61">
            <a:extLst>
              <a:ext uri="{FF2B5EF4-FFF2-40B4-BE49-F238E27FC236}">
                <a16:creationId xmlns:a16="http://schemas.microsoft.com/office/drawing/2014/main" id="{68B7AEF4-A104-4ABA-A287-F03271944FEB}"/>
              </a:ext>
            </a:extLst>
          </p:cNvPr>
          <p:cNvSpPr txBox="1"/>
          <p:nvPr/>
        </p:nvSpPr>
        <p:spPr>
          <a:xfrm>
            <a:off x="10417180" y="4211285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1,350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09" name="กลุ่ม 508">
            <a:extLst>
              <a:ext uri="{FF2B5EF4-FFF2-40B4-BE49-F238E27FC236}">
                <a16:creationId xmlns:a16="http://schemas.microsoft.com/office/drawing/2014/main" id="{9304C8F9-CA20-4CA0-AC59-D8302CC4F8CE}"/>
              </a:ext>
            </a:extLst>
          </p:cNvPr>
          <p:cNvGrpSpPr/>
          <p:nvPr/>
        </p:nvGrpSpPr>
        <p:grpSpPr>
          <a:xfrm>
            <a:off x="7977083" y="4152849"/>
            <a:ext cx="468000" cy="468000"/>
            <a:chOff x="1239484" y="1722687"/>
            <a:chExt cx="468000" cy="468000"/>
          </a:xfrm>
        </p:grpSpPr>
        <p:sp>
          <p:nvSpPr>
            <p:cNvPr id="510" name="Google Shape;523;p27">
              <a:extLst>
                <a:ext uri="{FF2B5EF4-FFF2-40B4-BE49-F238E27FC236}">
                  <a16:creationId xmlns:a16="http://schemas.microsoft.com/office/drawing/2014/main" id="{2E8822F9-8F53-4E24-9058-B5E6C341D31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1" name="Google Shape;656;p49">
              <a:extLst>
                <a:ext uri="{FF2B5EF4-FFF2-40B4-BE49-F238E27FC236}">
                  <a16:creationId xmlns:a16="http://schemas.microsoft.com/office/drawing/2014/main" id="{5D1B7733-D36E-4084-AED5-79554B97DC4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12" name="Google Shape;2122;p44">
            <a:extLst>
              <a:ext uri="{FF2B5EF4-FFF2-40B4-BE49-F238E27FC236}">
                <a16:creationId xmlns:a16="http://schemas.microsoft.com/office/drawing/2014/main" id="{F8A76021-3967-441F-B627-C38ECDAD8D47}"/>
              </a:ext>
            </a:extLst>
          </p:cNvPr>
          <p:cNvGrpSpPr/>
          <p:nvPr/>
        </p:nvGrpSpPr>
        <p:grpSpPr>
          <a:xfrm rot="-2526362">
            <a:off x="9960403" y="4321402"/>
            <a:ext cx="355631" cy="318731"/>
            <a:chOff x="15933525" y="1705100"/>
            <a:chExt cx="266725" cy="239050"/>
          </a:xfrm>
        </p:grpSpPr>
        <p:sp>
          <p:nvSpPr>
            <p:cNvPr id="513" name="Google Shape;2123;p44">
              <a:extLst>
                <a:ext uri="{FF2B5EF4-FFF2-40B4-BE49-F238E27FC236}">
                  <a16:creationId xmlns:a16="http://schemas.microsoft.com/office/drawing/2014/main" id="{DE109D3E-C1E6-4EC1-8DA3-B6B8EBE9A475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4" name="Google Shape;2124;p44">
              <a:extLst>
                <a:ext uri="{FF2B5EF4-FFF2-40B4-BE49-F238E27FC236}">
                  <a16:creationId xmlns:a16="http://schemas.microsoft.com/office/drawing/2014/main" id="{69663BF7-A90A-4E55-A405-6F875C8A45B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5" name="Google Shape;2125;p44">
              <a:extLst>
                <a:ext uri="{FF2B5EF4-FFF2-40B4-BE49-F238E27FC236}">
                  <a16:creationId xmlns:a16="http://schemas.microsoft.com/office/drawing/2014/main" id="{97E6F9E0-D240-4F47-B9CB-743ACFC092D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6" name="Google Shape;2126;p44">
              <a:extLst>
                <a:ext uri="{FF2B5EF4-FFF2-40B4-BE49-F238E27FC236}">
                  <a16:creationId xmlns:a16="http://schemas.microsoft.com/office/drawing/2014/main" id="{8ECC8DBC-384B-4857-981A-4B51C463055C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7" name="Google Shape;2127;p44">
              <a:extLst>
                <a:ext uri="{FF2B5EF4-FFF2-40B4-BE49-F238E27FC236}">
                  <a16:creationId xmlns:a16="http://schemas.microsoft.com/office/drawing/2014/main" id="{8CEEB8FE-EEFE-40B4-8CD4-4979C7E431D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8" name="Google Shape;2128;p44">
              <a:extLst>
                <a:ext uri="{FF2B5EF4-FFF2-40B4-BE49-F238E27FC236}">
                  <a16:creationId xmlns:a16="http://schemas.microsoft.com/office/drawing/2014/main" id="{AFBB9DF3-4449-4E55-B253-C63D2110648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9" name="Google Shape;2129;p44">
              <a:extLst>
                <a:ext uri="{FF2B5EF4-FFF2-40B4-BE49-F238E27FC236}">
                  <a16:creationId xmlns:a16="http://schemas.microsoft.com/office/drawing/2014/main" id="{5D37AEA0-D079-44EC-B307-B29A1ABC1F8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0" name="Google Shape;2130;p44">
              <a:extLst>
                <a:ext uri="{FF2B5EF4-FFF2-40B4-BE49-F238E27FC236}">
                  <a16:creationId xmlns:a16="http://schemas.microsoft.com/office/drawing/2014/main" id="{83953D23-2A4A-4799-BA3C-EC6EC0F7A99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1" name="Google Shape;2131;p44">
              <a:extLst>
                <a:ext uri="{FF2B5EF4-FFF2-40B4-BE49-F238E27FC236}">
                  <a16:creationId xmlns:a16="http://schemas.microsoft.com/office/drawing/2014/main" id="{3ECE9547-2C3F-457F-82CF-A6D9274D3885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2" name="Google Shape;2132;p44">
              <a:extLst>
                <a:ext uri="{FF2B5EF4-FFF2-40B4-BE49-F238E27FC236}">
                  <a16:creationId xmlns:a16="http://schemas.microsoft.com/office/drawing/2014/main" id="{194B37F2-FE80-4F3C-8488-16C1518D5862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3" name="กลุ่ม 522">
            <a:extLst>
              <a:ext uri="{FF2B5EF4-FFF2-40B4-BE49-F238E27FC236}">
                <a16:creationId xmlns:a16="http://schemas.microsoft.com/office/drawing/2014/main" id="{6B191EC4-E4CC-434C-AD0D-3B72E53A2B00}"/>
              </a:ext>
            </a:extLst>
          </p:cNvPr>
          <p:cNvGrpSpPr/>
          <p:nvPr/>
        </p:nvGrpSpPr>
        <p:grpSpPr>
          <a:xfrm>
            <a:off x="1601691" y="5211862"/>
            <a:ext cx="1354320" cy="639366"/>
            <a:chOff x="2892613" y="1707208"/>
            <a:chExt cx="2153666" cy="639366"/>
          </a:xfrm>
        </p:grpSpPr>
        <p:grpSp>
          <p:nvGrpSpPr>
            <p:cNvPr id="524" name="กลุ่ม 523">
              <a:extLst>
                <a:ext uri="{FF2B5EF4-FFF2-40B4-BE49-F238E27FC236}">
                  <a16:creationId xmlns:a16="http://schemas.microsoft.com/office/drawing/2014/main" id="{D0611055-109C-439E-86CE-B009DAC638C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26" name="Google Shape;4035;p55">
                <a:extLst>
                  <a:ext uri="{FF2B5EF4-FFF2-40B4-BE49-F238E27FC236}">
                    <a16:creationId xmlns:a16="http://schemas.microsoft.com/office/drawing/2014/main" id="{E0836CF6-ABFD-419D-A4DC-3941698C2F6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7" name="Google Shape;4036;p55">
                <a:extLst>
                  <a:ext uri="{FF2B5EF4-FFF2-40B4-BE49-F238E27FC236}">
                    <a16:creationId xmlns:a16="http://schemas.microsoft.com/office/drawing/2014/main" id="{B5B33853-6A0C-4B51-AF51-9E34F2A7EB84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25" name="กล่องข้อความ 524">
              <a:extLst>
                <a:ext uri="{FF2B5EF4-FFF2-40B4-BE49-F238E27FC236}">
                  <a16:creationId xmlns:a16="http://schemas.microsoft.com/office/drawing/2014/main" id="{00069088-7B3B-4435-9D04-A93A3FB56070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28" name="Google Shape;972;p53">
            <a:extLst>
              <a:ext uri="{FF2B5EF4-FFF2-40B4-BE49-F238E27FC236}">
                <a16:creationId xmlns:a16="http://schemas.microsoft.com/office/drawing/2014/main" id="{E0DD3588-B3F2-4C41-8DDA-98F5B6995F29}"/>
              </a:ext>
            </a:extLst>
          </p:cNvPr>
          <p:cNvCxnSpPr/>
          <p:nvPr/>
        </p:nvCxnSpPr>
        <p:spPr>
          <a:xfrm>
            <a:off x="3438690" y="5733772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29" name="Google Shape;3842;p61">
            <a:extLst>
              <a:ext uri="{FF2B5EF4-FFF2-40B4-BE49-F238E27FC236}">
                <a16:creationId xmlns:a16="http://schemas.microsoft.com/office/drawing/2014/main" id="{03A5506E-29E4-4E02-9A06-77CD87266CB9}"/>
              </a:ext>
            </a:extLst>
          </p:cNvPr>
          <p:cNvSpPr txBox="1"/>
          <p:nvPr/>
        </p:nvSpPr>
        <p:spPr>
          <a:xfrm>
            <a:off x="3419286" y="5340554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1,050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30" name="กลุ่ม 529">
            <a:extLst>
              <a:ext uri="{FF2B5EF4-FFF2-40B4-BE49-F238E27FC236}">
                <a16:creationId xmlns:a16="http://schemas.microsoft.com/office/drawing/2014/main" id="{245A35E2-175F-46A8-AB6C-5175E464A0DA}"/>
              </a:ext>
            </a:extLst>
          </p:cNvPr>
          <p:cNvGrpSpPr/>
          <p:nvPr/>
        </p:nvGrpSpPr>
        <p:grpSpPr>
          <a:xfrm>
            <a:off x="877458" y="5282118"/>
            <a:ext cx="653229" cy="468000"/>
            <a:chOff x="1137753" y="1722687"/>
            <a:chExt cx="653229" cy="468000"/>
          </a:xfrm>
        </p:grpSpPr>
        <p:sp>
          <p:nvSpPr>
            <p:cNvPr id="531" name="Google Shape;523;p27">
              <a:extLst>
                <a:ext uri="{FF2B5EF4-FFF2-40B4-BE49-F238E27FC236}">
                  <a16:creationId xmlns:a16="http://schemas.microsoft.com/office/drawing/2014/main" id="{4B8616DB-F5DF-4777-9E08-206D1FDE85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2" name="Google Shape;656;p49">
              <a:extLst>
                <a:ext uri="{FF2B5EF4-FFF2-40B4-BE49-F238E27FC236}">
                  <a16:creationId xmlns:a16="http://schemas.microsoft.com/office/drawing/2014/main" id="{F30C2CD2-8FCB-479A-A332-2D4B65896458}"/>
                </a:ext>
              </a:extLst>
            </p:cNvPr>
            <p:cNvSpPr txBox="1"/>
            <p:nvPr/>
          </p:nvSpPr>
          <p:spPr>
            <a:xfrm>
              <a:off x="1137753" y="1770669"/>
              <a:ext cx="65322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33" name="Google Shape;2122;p44">
            <a:extLst>
              <a:ext uri="{FF2B5EF4-FFF2-40B4-BE49-F238E27FC236}">
                <a16:creationId xmlns:a16="http://schemas.microsoft.com/office/drawing/2014/main" id="{D12D8A19-D2D6-40E7-9155-08E900DFF0A7}"/>
              </a:ext>
            </a:extLst>
          </p:cNvPr>
          <p:cNvGrpSpPr/>
          <p:nvPr/>
        </p:nvGrpSpPr>
        <p:grpSpPr>
          <a:xfrm rot="-2526362">
            <a:off x="2962509" y="5450671"/>
            <a:ext cx="355631" cy="318731"/>
            <a:chOff x="15933525" y="1705100"/>
            <a:chExt cx="266725" cy="239050"/>
          </a:xfrm>
        </p:grpSpPr>
        <p:sp>
          <p:nvSpPr>
            <p:cNvPr id="534" name="Google Shape;2123;p44">
              <a:extLst>
                <a:ext uri="{FF2B5EF4-FFF2-40B4-BE49-F238E27FC236}">
                  <a16:creationId xmlns:a16="http://schemas.microsoft.com/office/drawing/2014/main" id="{723ECD6F-5355-4077-8FA7-19F5B6BFEFB3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5" name="Google Shape;2124;p44">
              <a:extLst>
                <a:ext uri="{FF2B5EF4-FFF2-40B4-BE49-F238E27FC236}">
                  <a16:creationId xmlns:a16="http://schemas.microsoft.com/office/drawing/2014/main" id="{17B6DA12-3085-4047-92B5-2DE664A706E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6" name="Google Shape;2125;p44">
              <a:extLst>
                <a:ext uri="{FF2B5EF4-FFF2-40B4-BE49-F238E27FC236}">
                  <a16:creationId xmlns:a16="http://schemas.microsoft.com/office/drawing/2014/main" id="{8EFD823E-D19F-440F-B4BA-3703817354AB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7" name="Google Shape;2126;p44">
              <a:extLst>
                <a:ext uri="{FF2B5EF4-FFF2-40B4-BE49-F238E27FC236}">
                  <a16:creationId xmlns:a16="http://schemas.microsoft.com/office/drawing/2014/main" id="{48064EDE-EC18-493C-8DB1-52980EEEA30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8" name="Google Shape;2127;p44">
              <a:extLst>
                <a:ext uri="{FF2B5EF4-FFF2-40B4-BE49-F238E27FC236}">
                  <a16:creationId xmlns:a16="http://schemas.microsoft.com/office/drawing/2014/main" id="{4B7C4DD6-3BD6-4334-B0B6-F75CFCFC073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9" name="Google Shape;2128;p44">
              <a:extLst>
                <a:ext uri="{FF2B5EF4-FFF2-40B4-BE49-F238E27FC236}">
                  <a16:creationId xmlns:a16="http://schemas.microsoft.com/office/drawing/2014/main" id="{089F5AC2-EC8E-4051-8FE1-E531C6D9E52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0" name="Google Shape;2129;p44">
              <a:extLst>
                <a:ext uri="{FF2B5EF4-FFF2-40B4-BE49-F238E27FC236}">
                  <a16:creationId xmlns:a16="http://schemas.microsoft.com/office/drawing/2014/main" id="{ABD641D0-AE83-451F-A3F0-D7B6F4A7A4C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1" name="Google Shape;2130;p44">
              <a:extLst>
                <a:ext uri="{FF2B5EF4-FFF2-40B4-BE49-F238E27FC236}">
                  <a16:creationId xmlns:a16="http://schemas.microsoft.com/office/drawing/2014/main" id="{5DBC206B-EDCC-4B43-B1DA-6E65E77B451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2" name="Google Shape;2131;p44">
              <a:extLst>
                <a:ext uri="{FF2B5EF4-FFF2-40B4-BE49-F238E27FC236}">
                  <a16:creationId xmlns:a16="http://schemas.microsoft.com/office/drawing/2014/main" id="{DE758878-80EC-427B-A712-9A8C225FD6DA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3" name="Google Shape;2132;p44">
              <a:extLst>
                <a:ext uri="{FF2B5EF4-FFF2-40B4-BE49-F238E27FC236}">
                  <a16:creationId xmlns:a16="http://schemas.microsoft.com/office/drawing/2014/main" id="{4995848F-53BE-4630-BE5D-16410D55116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44" name="กลุ่ม 543">
            <a:extLst>
              <a:ext uri="{FF2B5EF4-FFF2-40B4-BE49-F238E27FC236}">
                <a16:creationId xmlns:a16="http://schemas.microsoft.com/office/drawing/2014/main" id="{89554A58-AE4D-4DB2-8BE9-249225088005}"/>
              </a:ext>
            </a:extLst>
          </p:cNvPr>
          <p:cNvGrpSpPr/>
          <p:nvPr/>
        </p:nvGrpSpPr>
        <p:grpSpPr>
          <a:xfrm>
            <a:off x="5089771" y="5211862"/>
            <a:ext cx="1354320" cy="639366"/>
            <a:chOff x="2892613" y="1707208"/>
            <a:chExt cx="2153666" cy="639366"/>
          </a:xfrm>
        </p:grpSpPr>
        <p:grpSp>
          <p:nvGrpSpPr>
            <p:cNvPr id="545" name="กลุ่ม 544">
              <a:extLst>
                <a:ext uri="{FF2B5EF4-FFF2-40B4-BE49-F238E27FC236}">
                  <a16:creationId xmlns:a16="http://schemas.microsoft.com/office/drawing/2014/main" id="{D5D2DA0F-786A-4865-BC01-782D7FA6081A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47" name="Google Shape;4035;p55">
                <a:extLst>
                  <a:ext uri="{FF2B5EF4-FFF2-40B4-BE49-F238E27FC236}">
                    <a16:creationId xmlns:a16="http://schemas.microsoft.com/office/drawing/2014/main" id="{D43AEA19-0B57-4EF2-A989-F21B461F1DA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8" name="Google Shape;4036;p55">
                <a:extLst>
                  <a:ext uri="{FF2B5EF4-FFF2-40B4-BE49-F238E27FC236}">
                    <a16:creationId xmlns:a16="http://schemas.microsoft.com/office/drawing/2014/main" id="{4CABA2CC-0C64-40B8-82E2-A3506EE37E0F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46" name="กล่องข้อความ 545">
              <a:extLst>
                <a:ext uri="{FF2B5EF4-FFF2-40B4-BE49-F238E27FC236}">
                  <a16:creationId xmlns:a16="http://schemas.microsoft.com/office/drawing/2014/main" id="{314E1D7B-BEA5-489E-87B2-69CBF0A9F87C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22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60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49" name="Google Shape;972;p53">
            <a:extLst>
              <a:ext uri="{FF2B5EF4-FFF2-40B4-BE49-F238E27FC236}">
                <a16:creationId xmlns:a16="http://schemas.microsoft.com/office/drawing/2014/main" id="{38EE5927-370A-4D7A-A874-FA12ECF6B6C0}"/>
              </a:ext>
            </a:extLst>
          </p:cNvPr>
          <p:cNvCxnSpPr/>
          <p:nvPr/>
        </p:nvCxnSpPr>
        <p:spPr>
          <a:xfrm>
            <a:off x="6926770" y="5733772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50" name="Google Shape;3842;p61">
            <a:extLst>
              <a:ext uri="{FF2B5EF4-FFF2-40B4-BE49-F238E27FC236}">
                <a16:creationId xmlns:a16="http://schemas.microsoft.com/office/drawing/2014/main" id="{6645FE2A-DE7D-4CFA-AA78-F017EEE5F1B4}"/>
              </a:ext>
            </a:extLst>
          </p:cNvPr>
          <p:cNvSpPr txBox="1"/>
          <p:nvPr/>
        </p:nvSpPr>
        <p:spPr>
          <a:xfrm>
            <a:off x="6907366" y="5340554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1,320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51" name="กลุ่ม 550">
            <a:extLst>
              <a:ext uri="{FF2B5EF4-FFF2-40B4-BE49-F238E27FC236}">
                <a16:creationId xmlns:a16="http://schemas.microsoft.com/office/drawing/2014/main" id="{56D72965-60DE-4851-A953-F7E5581629A9}"/>
              </a:ext>
            </a:extLst>
          </p:cNvPr>
          <p:cNvGrpSpPr/>
          <p:nvPr/>
        </p:nvGrpSpPr>
        <p:grpSpPr>
          <a:xfrm>
            <a:off x="4394506" y="5282118"/>
            <a:ext cx="614294" cy="468000"/>
            <a:chOff x="1166721" y="1722687"/>
            <a:chExt cx="614294" cy="468000"/>
          </a:xfrm>
        </p:grpSpPr>
        <p:sp>
          <p:nvSpPr>
            <p:cNvPr id="552" name="Google Shape;523;p27">
              <a:extLst>
                <a:ext uri="{FF2B5EF4-FFF2-40B4-BE49-F238E27FC236}">
                  <a16:creationId xmlns:a16="http://schemas.microsoft.com/office/drawing/2014/main" id="{5D717A9F-56C4-48C1-9EF6-D85C50DD68C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3" name="Google Shape;656;p49">
              <a:extLst>
                <a:ext uri="{FF2B5EF4-FFF2-40B4-BE49-F238E27FC236}">
                  <a16:creationId xmlns:a16="http://schemas.microsoft.com/office/drawing/2014/main" id="{A843047E-FA24-4AF8-8220-440EFAC7ECDA}"/>
                </a:ext>
              </a:extLst>
            </p:cNvPr>
            <p:cNvSpPr txBox="1"/>
            <p:nvPr/>
          </p:nvSpPr>
          <p:spPr>
            <a:xfrm>
              <a:off x="1166721" y="1770669"/>
              <a:ext cx="614294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54" name="Google Shape;2122;p44">
            <a:extLst>
              <a:ext uri="{FF2B5EF4-FFF2-40B4-BE49-F238E27FC236}">
                <a16:creationId xmlns:a16="http://schemas.microsoft.com/office/drawing/2014/main" id="{6AC89652-83AD-4F82-B20D-961934480CA2}"/>
              </a:ext>
            </a:extLst>
          </p:cNvPr>
          <p:cNvGrpSpPr/>
          <p:nvPr/>
        </p:nvGrpSpPr>
        <p:grpSpPr>
          <a:xfrm rot="-2526362">
            <a:off x="6450589" y="5450671"/>
            <a:ext cx="355631" cy="318731"/>
            <a:chOff x="15933525" y="1705100"/>
            <a:chExt cx="266725" cy="239050"/>
          </a:xfrm>
        </p:grpSpPr>
        <p:sp>
          <p:nvSpPr>
            <p:cNvPr id="555" name="Google Shape;2123;p44">
              <a:extLst>
                <a:ext uri="{FF2B5EF4-FFF2-40B4-BE49-F238E27FC236}">
                  <a16:creationId xmlns:a16="http://schemas.microsoft.com/office/drawing/2014/main" id="{CF71FC40-EFD8-46C1-898F-E98443C8EE2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6" name="Google Shape;2124;p44">
              <a:extLst>
                <a:ext uri="{FF2B5EF4-FFF2-40B4-BE49-F238E27FC236}">
                  <a16:creationId xmlns:a16="http://schemas.microsoft.com/office/drawing/2014/main" id="{CD1D9D9C-55B1-4323-A42F-9177A7E98F1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7" name="Google Shape;2125;p44">
              <a:extLst>
                <a:ext uri="{FF2B5EF4-FFF2-40B4-BE49-F238E27FC236}">
                  <a16:creationId xmlns:a16="http://schemas.microsoft.com/office/drawing/2014/main" id="{D996CA6B-B392-461E-B308-3C5497E8E6E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8" name="Google Shape;2126;p44">
              <a:extLst>
                <a:ext uri="{FF2B5EF4-FFF2-40B4-BE49-F238E27FC236}">
                  <a16:creationId xmlns:a16="http://schemas.microsoft.com/office/drawing/2014/main" id="{C7513501-A88F-4DB4-A124-C84DE8E0819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9" name="Google Shape;2127;p44">
              <a:extLst>
                <a:ext uri="{FF2B5EF4-FFF2-40B4-BE49-F238E27FC236}">
                  <a16:creationId xmlns:a16="http://schemas.microsoft.com/office/drawing/2014/main" id="{EEB73474-7E23-4EC6-BE42-25CD80130F19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0" name="Google Shape;2128;p44">
              <a:extLst>
                <a:ext uri="{FF2B5EF4-FFF2-40B4-BE49-F238E27FC236}">
                  <a16:creationId xmlns:a16="http://schemas.microsoft.com/office/drawing/2014/main" id="{D15ABC8B-CB79-402E-BC67-53F27C8DCEDF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1" name="Google Shape;2129;p44">
              <a:extLst>
                <a:ext uri="{FF2B5EF4-FFF2-40B4-BE49-F238E27FC236}">
                  <a16:creationId xmlns:a16="http://schemas.microsoft.com/office/drawing/2014/main" id="{6D4DAE0D-A5B3-4024-9FE3-2A7A93B5A219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2" name="Google Shape;2130;p44">
              <a:extLst>
                <a:ext uri="{FF2B5EF4-FFF2-40B4-BE49-F238E27FC236}">
                  <a16:creationId xmlns:a16="http://schemas.microsoft.com/office/drawing/2014/main" id="{3FA7E089-B315-4F4E-BBAC-112C4DD77E88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3" name="Google Shape;2131;p44">
              <a:extLst>
                <a:ext uri="{FF2B5EF4-FFF2-40B4-BE49-F238E27FC236}">
                  <a16:creationId xmlns:a16="http://schemas.microsoft.com/office/drawing/2014/main" id="{628B62B2-98E9-4B12-BECF-DF015ABCFB82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4" name="Google Shape;2132;p44">
              <a:extLst>
                <a:ext uri="{FF2B5EF4-FFF2-40B4-BE49-F238E27FC236}">
                  <a16:creationId xmlns:a16="http://schemas.microsoft.com/office/drawing/2014/main" id="{1CC62C38-2C3C-49FA-94FA-5DF8694B529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65" name="กลุ่ม 564">
            <a:extLst>
              <a:ext uri="{FF2B5EF4-FFF2-40B4-BE49-F238E27FC236}">
                <a16:creationId xmlns:a16="http://schemas.microsoft.com/office/drawing/2014/main" id="{5BE3F694-31D4-461C-A670-1A239FAC3E24}"/>
              </a:ext>
            </a:extLst>
          </p:cNvPr>
          <p:cNvGrpSpPr/>
          <p:nvPr/>
        </p:nvGrpSpPr>
        <p:grpSpPr>
          <a:xfrm>
            <a:off x="8591163" y="5211862"/>
            <a:ext cx="1354320" cy="639366"/>
            <a:chOff x="2892613" y="1707208"/>
            <a:chExt cx="2153666" cy="639366"/>
          </a:xfrm>
        </p:grpSpPr>
        <p:grpSp>
          <p:nvGrpSpPr>
            <p:cNvPr id="566" name="กลุ่ม 565">
              <a:extLst>
                <a:ext uri="{FF2B5EF4-FFF2-40B4-BE49-F238E27FC236}">
                  <a16:creationId xmlns:a16="http://schemas.microsoft.com/office/drawing/2014/main" id="{0976DB85-165F-4FC9-8432-AE8251476A67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568" name="Google Shape;4035;p55">
                <a:extLst>
                  <a:ext uri="{FF2B5EF4-FFF2-40B4-BE49-F238E27FC236}">
                    <a16:creationId xmlns:a16="http://schemas.microsoft.com/office/drawing/2014/main" id="{E31DFC89-4D7B-4B93-9A6D-CB0E4E3095D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9" name="Google Shape;4036;p55">
                <a:extLst>
                  <a:ext uri="{FF2B5EF4-FFF2-40B4-BE49-F238E27FC236}">
                    <a16:creationId xmlns:a16="http://schemas.microsoft.com/office/drawing/2014/main" id="{BF2E7048-1B51-4B6D-AC27-6A697C90747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67" name="กล่องข้อความ 566">
              <a:extLst>
                <a:ext uri="{FF2B5EF4-FFF2-40B4-BE49-F238E27FC236}">
                  <a16:creationId xmlns:a16="http://schemas.microsoft.com/office/drawing/2014/main" id="{DF6EB64C-9401-4C3E-B8F5-388E0E654BAD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71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40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570" name="Google Shape;972;p53">
            <a:extLst>
              <a:ext uri="{FF2B5EF4-FFF2-40B4-BE49-F238E27FC236}">
                <a16:creationId xmlns:a16="http://schemas.microsoft.com/office/drawing/2014/main" id="{72820672-A00C-4FA0-B956-6D73691D8193}"/>
              </a:ext>
            </a:extLst>
          </p:cNvPr>
          <p:cNvCxnSpPr/>
          <p:nvPr/>
        </p:nvCxnSpPr>
        <p:spPr>
          <a:xfrm>
            <a:off x="10428162" y="5733772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571" name="Google Shape;3842;p61">
            <a:extLst>
              <a:ext uri="{FF2B5EF4-FFF2-40B4-BE49-F238E27FC236}">
                <a16:creationId xmlns:a16="http://schemas.microsoft.com/office/drawing/2014/main" id="{B983400E-9305-401C-84FA-44ACD4678878}"/>
              </a:ext>
            </a:extLst>
          </p:cNvPr>
          <p:cNvSpPr txBox="1"/>
          <p:nvPr/>
        </p:nvSpPr>
        <p:spPr>
          <a:xfrm>
            <a:off x="10408758" y="5340554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2,840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72" name="กลุ่ม 571">
            <a:extLst>
              <a:ext uri="{FF2B5EF4-FFF2-40B4-BE49-F238E27FC236}">
                <a16:creationId xmlns:a16="http://schemas.microsoft.com/office/drawing/2014/main" id="{73F7B30F-60E6-4F70-AEB3-D5254162F3B1}"/>
              </a:ext>
            </a:extLst>
          </p:cNvPr>
          <p:cNvGrpSpPr/>
          <p:nvPr/>
        </p:nvGrpSpPr>
        <p:grpSpPr>
          <a:xfrm>
            <a:off x="7904150" y="5282118"/>
            <a:ext cx="588622" cy="468000"/>
            <a:chOff x="1174973" y="1722687"/>
            <a:chExt cx="588622" cy="468000"/>
          </a:xfrm>
        </p:grpSpPr>
        <p:sp>
          <p:nvSpPr>
            <p:cNvPr id="573" name="Google Shape;523;p27">
              <a:extLst>
                <a:ext uri="{FF2B5EF4-FFF2-40B4-BE49-F238E27FC236}">
                  <a16:creationId xmlns:a16="http://schemas.microsoft.com/office/drawing/2014/main" id="{4E713941-16EB-4AF0-9B09-E55DEFF8017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4" name="Google Shape;656;p49">
              <a:extLst>
                <a:ext uri="{FF2B5EF4-FFF2-40B4-BE49-F238E27FC236}">
                  <a16:creationId xmlns:a16="http://schemas.microsoft.com/office/drawing/2014/main" id="{5736DBE0-103E-40C0-9FE3-0B892E811AD9}"/>
                </a:ext>
              </a:extLst>
            </p:cNvPr>
            <p:cNvSpPr txBox="1"/>
            <p:nvPr/>
          </p:nvSpPr>
          <p:spPr>
            <a:xfrm>
              <a:off x="1174973" y="1770669"/>
              <a:ext cx="588622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75" name="Google Shape;2122;p44">
            <a:extLst>
              <a:ext uri="{FF2B5EF4-FFF2-40B4-BE49-F238E27FC236}">
                <a16:creationId xmlns:a16="http://schemas.microsoft.com/office/drawing/2014/main" id="{9BAEA4FE-CCAD-4CA6-B3B8-AF14CF8BF3E9}"/>
              </a:ext>
            </a:extLst>
          </p:cNvPr>
          <p:cNvGrpSpPr/>
          <p:nvPr/>
        </p:nvGrpSpPr>
        <p:grpSpPr>
          <a:xfrm rot="-2526362">
            <a:off x="9951981" y="5450671"/>
            <a:ext cx="355631" cy="318731"/>
            <a:chOff x="15933525" y="1705100"/>
            <a:chExt cx="266725" cy="239050"/>
          </a:xfrm>
        </p:grpSpPr>
        <p:sp>
          <p:nvSpPr>
            <p:cNvPr id="576" name="Google Shape;2123;p44">
              <a:extLst>
                <a:ext uri="{FF2B5EF4-FFF2-40B4-BE49-F238E27FC236}">
                  <a16:creationId xmlns:a16="http://schemas.microsoft.com/office/drawing/2014/main" id="{FBF3AFB9-CE33-402A-9C52-EB07F60C098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7" name="Google Shape;2124;p44">
              <a:extLst>
                <a:ext uri="{FF2B5EF4-FFF2-40B4-BE49-F238E27FC236}">
                  <a16:creationId xmlns:a16="http://schemas.microsoft.com/office/drawing/2014/main" id="{B3D026AA-BDA3-4619-9235-EC61A642410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8" name="Google Shape;2125;p44">
              <a:extLst>
                <a:ext uri="{FF2B5EF4-FFF2-40B4-BE49-F238E27FC236}">
                  <a16:creationId xmlns:a16="http://schemas.microsoft.com/office/drawing/2014/main" id="{70EC040E-0F31-4055-A649-B62E9ACB83F1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9" name="Google Shape;2126;p44">
              <a:extLst>
                <a:ext uri="{FF2B5EF4-FFF2-40B4-BE49-F238E27FC236}">
                  <a16:creationId xmlns:a16="http://schemas.microsoft.com/office/drawing/2014/main" id="{96C11BBB-A3EF-4482-8A54-512A3F25AFB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0" name="Google Shape;2127;p44">
              <a:extLst>
                <a:ext uri="{FF2B5EF4-FFF2-40B4-BE49-F238E27FC236}">
                  <a16:creationId xmlns:a16="http://schemas.microsoft.com/office/drawing/2014/main" id="{570CE22F-9662-4DFD-9D1F-D8B9426BE51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1" name="Google Shape;2128;p44">
              <a:extLst>
                <a:ext uri="{FF2B5EF4-FFF2-40B4-BE49-F238E27FC236}">
                  <a16:creationId xmlns:a16="http://schemas.microsoft.com/office/drawing/2014/main" id="{ABCC81F5-CFCF-4791-9FC4-6BC16986C78D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2" name="Google Shape;2129;p44">
              <a:extLst>
                <a:ext uri="{FF2B5EF4-FFF2-40B4-BE49-F238E27FC236}">
                  <a16:creationId xmlns:a16="http://schemas.microsoft.com/office/drawing/2014/main" id="{62FD1BD1-417F-4063-860C-459D695257B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3" name="Google Shape;2130;p44">
              <a:extLst>
                <a:ext uri="{FF2B5EF4-FFF2-40B4-BE49-F238E27FC236}">
                  <a16:creationId xmlns:a16="http://schemas.microsoft.com/office/drawing/2014/main" id="{C4CAFDA1-B679-446B-AD91-64BA5E700FA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4" name="Google Shape;2131;p44">
              <a:extLst>
                <a:ext uri="{FF2B5EF4-FFF2-40B4-BE49-F238E27FC236}">
                  <a16:creationId xmlns:a16="http://schemas.microsoft.com/office/drawing/2014/main" id="{779E0DE1-2D02-4507-B1D5-A79432CF499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5" name="Google Shape;2132;p44">
              <a:extLst>
                <a:ext uri="{FF2B5EF4-FFF2-40B4-BE49-F238E27FC236}">
                  <a16:creationId xmlns:a16="http://schemas.microsoft.com/office/drawing/2014/main" id="{8DF56956-071D-48FD-A664-87C83384247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8" name="กลุ่ม 297">
            <a:extLst>
              <a:ext uri="{FF2B5EF4-FFF2-40B4-BE49-F238E27FC236}">
                <a16:creationId xmlns:a16="http://schemas.microsoft.com/office/drawing/2014/main" id="{4584EA1B-9BE8-4561-B8EE-6B6A6529C79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99" name="รูปแบบอิสระ: รูปร่าง 298">
              <a:extLst>
                <a:ext uri="{FF2B5EF4-FFF2-40B4-BE49-F238E27FC236}">
                  <a16:creationId xmlns:a16="http://schemas.microsoft.com/office/drawing/2014/main" id="{F87C272C-BE5B-4341-BB65-52DA7ED56D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0" name="รูปแบบอิสระ: รูปร่าง 299">
              <a:extLst>
                <a:ext uri="{FF2B5EF4-FFF2-40B4-BE49-F238E27FC236}">
                  <a16:creationId xmlns:a16="http://schemas.microsoft.com/office/drawing/2014/main" id="{C54701B8-BDFA-440E-9BE5-24EFA99A99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01" name="กลุ่ม 300">
            <a:extLst>
              <a:ext uri="{FF2B5EF4-FFF2-40B4-BE49-F238E27FC236}">
                <a16:creationId xmlns:a16="http://schemas.microsoft.com/office/drawing/2014/main" id="{ED229100-08C3-40C0-BBD5-565535B5334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02" name="รูปแบบอิสระ: รูปร่าง 301">
              <a:extLst>
                <a:ext uri="{FF2B5EF4-FFF2-40B4-BE49-F238E27FC236}">
                  <a16:creationId xmlns:a16="http://schemas.microsoft.com/office/drawing/2014/main" id="{FCA8E1F1-0BB2-4BE0-A317-96ACC11EAD4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3" name="รูปแบบอิสระ: รูปร่าง 302">
              <a:extLst>
                <a:ext uri="{FF2B5EF4-FFF2-40B4-BE49-F238E27FC236}">
                  <a16:creationId xmlns:a16="http://schemas.microsoft.com/office/drawing/2014/main" id="{AA0E915C-AE9F-43EE-A4F7-EBB39A356D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04" name="กลุ่ม 303">
            <a:extLst>
              <a:ext uri="{FF2B5EF4-FFF2-40B4-BE49-F238E27FC236}">
                <a16:creationId xmlns:a16="http://schemas.microsoft.com/office/drawing/2014/main" id="{628FAB2B-0FD2-4B88-A7E9-FBD5CF8B58F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05" name="รูปแบบอิสระ: รูปร่าง 304">
              <a:extLst>
                <a:ext uri="{FF2B5EF4-FFF2-40B4-BE49-F238E27FC236}">
                  <a16:creationId xmlns:a16="http://schemas.microsoft.com/office/drawing/2014/main" id="{0A19B889-6CE4-4743-9DBF-9F83DB65B2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6" name="รูปแบบอิสระ: รูปร่าง 305">
              <a:extLst>
                <a:ext uri="{FF2B5EF4-FFF2-40B4-BE49-F238E27FC236}">
                  <a16:creationId xmlns:a16="http://schemas.microsoft.com/office/drawing/2014/main" id="{CC703DE5-4E94-465D-8854-8D1862CFFE5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07" name="กลุ่ม 306">
            <a:extLst>
              <a:ext uri="{FF2B5EF4-FFF2-40B4-BE49-F238E27FC236}">
                <a16:creationId xmlns:a16="http://schemas.microsoft.com/office/drawing/2014/main" id="{88160923-296C-4309-9694-9D5FDF62C9C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08" name="รูปแบบอิสระ: รูปร่าง 307">
              <a:extLst>
                <a:ext uri="{FF2B5EF4-FFF2-40B4-BE49-F238E27FC236}">
                  <a16:creationId xmlns:a16="http://schemas.microsoft.com/office/drawing/2014/main" id="{10FA50B2-5962-47BE-B974-CE11A728E9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9" name="รูปแบบอิสระ: รูปร่าง 308">
              <a:extLst>
                <a:ext uri="{FF2B5EF4-FFF2-40B4-BE49-F238E27FC236}">
                  <a16:creationId xmlns:a16="http://schemas.microsoft.com/office/drawing/2014/main" id="{A49DDFD7-CED7-461D-BDE6-41A28A361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10" name="กลุ่ม 309">
            <a:extLst>
              <a:ext uri="{FF2B5EF4-FFF2-40B4-BE49-F238E27FC236}">
                <a16:creationId xmlns:a16="http://schemas.microsoft.com/office/drawing/2014/main" id="{9C0EEF48-B793-415E-8874-A613CF59024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11" name="รูปแบบอิสระ: รูปร่าง 310">
              <a:extLst>
                <a:ext uri="{FF2B5EF4-FFF2-40B4-BE49-F238E27FC236}">
                  <a16:creationId xmlns:a16="http://schemas.microsoft.com/office/drawing/2014/main" id="{D83C4AF6-B12C-4522-B444-908EAFE52E2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12" name="รูปแบบอิสระ: รูปร่าง 311">
              <a:extLst>
                <a:ext uri="{FF2B5EF4-FFF2-40B4-BE49-F238E27FC236}">
                  <a16:creationId xmlns:a16="http://schemas.microsoft.com/office/drawing/2014/main" id="{734F3F7C-11BE-4287-9DF8-A586AB6B3B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13" name="กลุ่ม 312">
            <a:extLst>
              <a:ext uri="{FF2B5EF4-FFF2-40B4-BE49-F238E27FC236}">
                <a16:creationId xmlns:a16="http://schemas.microsoft.com/office/drawing/2014/main" id="{EA722F07-F625-44A8-9EB4-8C97773BA3B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14" name="รูปแบบอิสระ: รูปร่าง 313">
              <a:extLst>
                <a:ext uri="{FF2B5EF4-FFF2-40B4-BE49-F238E27FC236}">
                  <a16:creationId xmlns:a16="http://schemas.microsoft.com/office/drawing/2014/main" id="{C049BEAA-33F0-4BC3-A794-EFD717E8FB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15" name="รูปแบบอิสระ: รูปร่าง 314">
              <a:extLst>
                <a:ext uri="{FF2B5EF4-FFF2-40B4-BE49-F238E27FC236}">
                  <a16:creationId xmlns:a16="http://schemas.microsoft.com/office/drawing/2014/main" id="{985372EE-D3D5-4D1A-ACE8-5B692D21FC4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16" name="กลุ่ม 315">
            <a:extLst>
              <a:ext uri="{FF2B5EF4-FFF2-40B4-BE49-F238E27FC236}">
                <a16:creationId xmlns:a16="http://schemas.microsoft.com/office/drawing/2014/main" id="{602485A0-0515-476D-A348-C8DB046AAA7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17" name="รูปแบบอิสระ: รูปร่าง 316">
              <a:extLst>
                <a:ext uri="{FF2B5EF4-FFF2-40B4-BE49-F238E27FC236}">
                  <a16:creationId xmlns:a16="http://schemas.microsoft.com/office/drawing/2014/main" id="{F1844C79-CCCC-4D2F-8A41-119E266295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18" name="รูปแบบอิสระ: รูปร่าง 317">
              <a:extLst>
                <a:ext uri="{FF2B5EF4-FFF2-40B4-BE49-F238E27FC236}">
                  <a16:creationId xmlns:a16="http://schemas.microsoft.com/office/drawing/2014/main" id="{915645D5-7535-4AFB-B86D-D1F21F37D5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B906092-885D-4627-8A54-5F8D4D1AF9F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0419E47-064D-44E9-A813-B5E7690898A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F7CD917-264F-4B92-84E4-A00D735CAA8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F07C71B-855C-4874-B361-CEE01786B1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ADF410B-500D-43B5-A07C-005019C443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59C8BF1-35D8-4FE1-B720-3A3D87D8AAC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25" name="รูปภาพ 324">
            <a:hlinkClick r:id="rId11" action="ppaction://hlinksldjump"/>
            <a:extLst>
              <a:ext uri="{FF2B5EF4-FFF2-40B4-BE49-F238E27FC236}">
                <a16:creationId xmlns:a16="http://schemas.microsoft.com/office/drawing/2014/main" id="{F6BB6EB4-EE69-45A0-9765-3DD828D247B7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855501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9" grpId="0"/>
      <p:bldP spid="264" grpId="0"/>
      <p:bldP spid="285" grpId="0"/>
      <p:bldP spid="424" grpId="0"/>
      <p:bldP spid="445" grpId="0"/>
      <p:bldP spid="466" grpId="0"/>
      <p:bldP spid="487" grpId="0"/>
      <p:bldP spid="508" grpId="0"/>
      <p:bldP spid="529" grpId="0"/>
      <p:bldP spid="550" grpId="0"/>
      <p:bldP spid="571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30" name="กลุ่ม 529">
            <a:extLst>
              <a:ext uri="{FF2B5EF4-FFF2-40B4-BE49-F238E27FC236}">
                <a16:creationId xmlns:a16="http://schemas.microsoft.com/office/drawing/2014/main" id="{245A35E2-175F-46A8-AB6C-5175E464A0DA}"/>
              </a:ext>
            </a:extLst>
          </p:cNvPr>
          <p:cNvGrpSpPr/>
          <p:nvPr/>
        </p:nvGrpSpPr>
        <p:grpSpPr>
          <a:xfrm>
            <a:off x="1693156" y="1931355"/>
            <a:ext cx="653229" cy="468000"/>
            <a:chOff x="1137753" y="1722687"/>
            <a:chExt cx="653229" cy="468000"/>
          </a:xfrm>
        </p:grpSpPr>
        <p:sp>
          <p:nvSpPr>
            <p:cNvPr id="531" name="Google Shape;523;p27">
              <a:extLst>
                <a:ext uri="{FF2B5EF4-FFF2-40B4-BE49-F238E27FC236}">
                  <a16:creationId xmlns:a16="http://schemas.microsoft.com/office/drawing/2014/main" id="{4B8616DB-F5DF-4777-9E08-206D1FDE85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2" name="Google Shape;656;p49">
              <a:extLst>
                <a:ext uri="{FF2B5EF4-FFF2-40B4-BE49-F238E27FC236}">
                  <a16:creationId xmlns:a16="http://schemas.microsoft.com/office/drawing/2014/main" id="{F30C2CD2-8FCB-479A-A332-2D4B65896458}"/>
                </a:ext>
              </a:extLst>
            </p:cNvPr>
            <p:cNvSpPr txBox="1"/>
            <p:nvPr/>
          </p:nvSpPr>
          <p:spPr>
            <a:xfrm>
              <a:off x="1137753" y="1770669"/>
              <a:ext cx="65322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98" name="กลุ่ม 297">
            <a:extLst>
              <a:ext uri="{FF2B5EF4-FFF2-40B4-BE49-F238E27FC236}">
                <a16:creationId xmlns:a16="http://schemas.microsoft.com/office/drawing/2014/main" id="{4584EA1B-9BE8-4561-B8EE-6B6A6529C79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99" name="รูปแบบอิสระ: รูปร่าง 298">
              <a:extLst>
                <a:ext uri="{FF2B5EF4-FFF2-40B4-BE49-F238E27FC236}">
                  <a16:creationId xmlns:a16="http://schemas.microsoft.com/office/drawing/2014/main" id="{F87C272C-BE5B-4341-BB65-52DA7ED56D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0" name="รูปแบบอิสระ: รูปร่าง 299">
              <a:extLst>
                <a:ext uri="{FF2B5EF4-FFF2-40B4-BE49-F238E27FC236}">
                  <a16:creationId xmlns:a16="http://schemas.microsoft.com/office/drawing/2014/main" id="{C54701B8-BDFA-440E-9BE5-24EFA99A99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1" name="กลุ่ม 300">
            <a:extLst>
              <a:ext uri="{FF2B5EF4-FFF2-40B4-BE49-F238E27FC236}">
                <a16:creationId xmlns:a16="http://schemas.microsoft.com/office/drawing/2014/main" id="{ED229100-08C3-40C0-BBD5-565535B5334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02" name="รูปแบบอิสระ: รูปร่าง 301">
              <a:extLst>
                <a:ext uri="{FF2B5EF4-FFF2-40B4-BE49-F238E27FC236}">
                  <a16:creationId xmlns:a16="http://schemas.microsoft.com/office/drawing/2014/main" id="{FCA8E1F1-0BB2-4BE0-A317-96ACC11EAD4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3" name="รูปแบบอิสระ: รูปร่าง 302">
              <a:extLst>
                <a:ext uri="{FF2B5EF4-FFF2-40B4-BE49-F238E27FC236}">
                  <a16:creationId xmlns:a16="http://schemas.microsoft.com/office/drawing/2014/main" id="{AA0E915C-AE9F-43EE-A4F7-EBB39A356D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4" name="กลุ่ม 303">
            <a:extLst>
              <a:ext uri="{FF2B5EF4-FFF2-40B4-BE49-F238E27FC236}">
                <a16:creationId xmlns:a16="http://schemas.microsoft.com/office/drawing/2014/main" id="{628FAB2B-0FD2-4B88-A7E9-FBD5CF8B58F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05" name="รูปแบบอิสระ: รูปร่าง 304">
              <a:extLst>
                <a:ext uri="{FF2B5EF4-FFF2-40B4-BE49-F238E27FC236}">
                  <a16:creationId xmlns:a16="http://schemas.microsoft.com/office/drawing/2014/main" id="{0A19B889-6CE4-4743-9DBF-9F83DB65B2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6" name="รูปแบบอิสระ: รูปร่าง 305">
              <a:extLst>
                <a:ext uri="{FF2B5EF4-FFF2-40B4-BE49-F238E27FC236}">
                  <a16:creationId xmlns:a16="http://schemas.microsoft.com/office/drawing/2014/main" id="{CC703DE5-4E94-465D-8854-8D1862CFFE5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7" name="กลุ่ม 306">
            <a:extLst>
              <a:ext uri="{FF2B5EF4-FFF2-40B4-BE49-F238E27FC236}">
                <a16:creationId xmlns:a16="http://schemas.microsoft.com/office/drawing/2014/main" id="{88160923-296C-4309-9694-9D5FDF62C9C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08" name="รูปแบบอิสระ: รูปร่าง 307">
              <a:extLst>
                <a:ext uri="{FF2B5EF4-FFF2-40B4-BE49-F238E27FC236}">
                  <a16:creationId xmlns:a16="http://schemas.microsoft.com/office/drawing/2014/main" id="{10FA50B2-5962-47BE-B974-CE11A728E9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9" name="รูปแบบอิสระ: รูปร่าง 308">
              <a:extLst>
                <a:ext uri="{FF2B5EF4-FFF2-40B4-BE49-F238E27FC236}">
                  <a16:creationId xmlns:a16="http://schemas.microsoft.com/office/drawing/2014/main" id="{A49DDFD7-CED7-461D-BDE6-41A28A361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0" name="กลุ่ม 309">
            <a:extLst>
              <a:ext uri="{FF2B5EF4-FFF2-40B4-BE49-F238E27FC236}">
                <a16:creationId xmlns:a16="http://schemas.microsoft.com/office/drawing/2014/main" id="{9C0EEF48-B793-415E-8874-A613CF59024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11" name="รูปแบบอิสระ: รูปร่าง 310">
              <a:extLst>
                <a:ext uri="{FF2B5EF4-FFF2-40B4-BE49-F238E27FC236}">
                  <a16:creationId xmlns:a16="http://schemas.microsoft.com/office/drawing/2014/main" id="{D83C4AF6-B12C-4522-B444-908EAFE52E2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2" name="รูปแบบอิสระ: รูปร่าง 311">
              <a:extLst>
                <a:ext uri="{FF2B5EF4-FFF2-40B4-BE49-F238E27FC236}">
                  <a16:creationId xmlns:a16="http://schemas.microsoft.com/office/drawing/2014/main" id="{734F3F7C-11BE-4287-9DF8-A586AB6B3B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3" name="กลุ่ม 312">
            <a:extLst>
              <a:ext uri="{FF2B5EF4-FFF2-40B4-BE49-F238E27FC236}">
                <a16:creationId xmlns:a16="http://schemas.microsoft.com/office/drawing/2014/main" id="{EA722F07-F625-44A8-9EB4-8C97773BA3B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14" name="รูปแบบอิสระ: รูปร่าง 313">
              <a:extLst>
                <a:ext uri="{FF2B5EF4-FFF2-40B4-BE49-F238E27FC236}">
                  <a16:creationId xmlns:a16="http://schemas.microsoft.com/office/drawing/2014/main" id="{C049BEAA-33F0-4BC3-A794-EFD717E8FB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5" name="รูปแบบอิสระ: รูปร่าง 314">
              <a:extLst>
                <a:ext uri="{FF2B5EF4-FFF2-40B4-BE49-F238E27FC236}">
                  <a16:creationId xmlns:a16="http://schemas.microsoft.com/office/drawing/2014/main" id="{985372EE-D3D5-4D1A-ACE8-5B692D21FC4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6" name="กลุ่ม 315">
            <a:extLst>
              <a:ext uri="{FF2B5EF4-FFF2-40B4-BE49-F238E27FC236}">
                <a16:creationId xmlns:a16="http://schemas.microsoft.com/office/drawing/2014/main" id="{602485A0-0515-476D-A348-C8DB046AAA7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17" name="รูปแบบอิสระ: รูปร่าง 316">
              <a:extLst>
                <a:ext uri="{FF2B5EF4-FFF2-40B4-BE49-F238E27FC236}">
                  <a16:creationId xmlns:a16="http://schemas.microsoft.com/office/drawing/2014/main" id="{F1844C79-CCCC-4D2F-8A41-119E266295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8" name="รูปแบบอิสระ: รูปร่าง 317">
              <a:extLst>
                <a:ext uri="{FF2B5EF4-FFF2-40B4-BE49-F238E27FC236}">
                  <a16:creationId xmlns:a16="http://schemas.microsoft.com/office/drawing/2014/main" id="{915645D5-7535-4AFB-B86D-D1F21F37D5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B906092-885D-4627-8A54-5F8D4D1AF9F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0419E47-064D-44E9-A813-B5E7690898A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F7CD917-264F-4B92-84E4-A00D735CAA8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F07C71B-855C-4874-B361-CEE01786B1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ADF410B-500D-43B5-A07C-005019C443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59C8BF1-35D8-4FE1-B720-3A3D87D8AAC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25" name="รูปภาพ 324">
            <a:hlinkClick r:id="rId11" action="ppaction://hlinksldjump"/>
            <a:extLst>
              <a:ext uri="{FF2B5EF4-FFF2-40B4-BE49-F238E27FC236}">
                <a16:creationId xmlns:a16="http://schemas.microsoft.com/office/drawing/2014/main" id="{F6BB6EB4-EE69-45A0-9765-3DD828D247B7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5" name="สี่เหลี่ยมผืนผ้า: มุมมน 4">
            <a:extLst>
              <a:ext uri="{FF2B5EF4-FFF2-40B4-BE49-F238E27FC236}">
                <a16:creationId xmlns:a16="http://schemas.microsoft.com/office/drawing/2014/main" id="{26E91C6A-7C8F-4BAB-B4D8-DC5B8E054E7B}"/>
              </a:ext>
            </a:extLst>
          </p:cNvPr>
          <p:cNvSpPr/>
          <p:nvPr/>
        </p:nvSpPr>
        <p:spPr>
          <a:xfrm>
            <a:off x="2660904" y="1797942"/>
            <a:ext cx="2743200" cy="674565"/>
          </a:xfrm>
          <a:prstGeom prst="roundRect">
            <a:avLst/>
          </a:prstGeom>
          <a:noFill/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A7947D37-C7E3-48E9-8AA5-7DAD7E7130CC}"/>
              </a:ext>
            </a:extLst>
          </p:cNvPr>
          <p:cNvSpPr txBox="1"/>
          <p:nvPr/>
        </p:nvSpPr>
        <p:spPr>
          <a:xfrm>
            <a:off x="2919802" y="1909370"/>
            <a:ext cx="225254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    7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570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sp>
        <p:nvSpPr>
          <p:cNvPr id="326" name="Google Shape;587;p23">
            <a:extLst>
              <a:ext uri="{FF2B5EF4-FFF2-40B4-BE49-F238E27FC236}">
                <a16:creationId xmlns:a16="http://schemas.microsoft.com/office/drawing/2014/main" id="{8DAE9BA7-DEDF-41EF-8D4B-57F2E3B437F0}"/>
              </a:ext>
            </a:extLst>
          </p:cNvPr>
          <p:cNvSpPr/>
          <p:nvPr/>
        </p:nvSpPr>
        <p:spPr>
          <a:xfrm>
            <a:off x="3140019" y="1974253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27" name="กล่องข้อความ 326">
            <a:extLst>
              <a:ext uri="{FF2B5EF4-FFF2-40B4-BE49-F238E27FC236}">
                <a16:creationId xmlns:a16="http://schemas.microsoft.com/office/drawing/2014/main" id="{C0E9398F-EE76-41A6-B97B-64FB68772689}"/>
              </a:ext>
            </a:extLst>
          </p:cNvPr>
          <p:cNvSpPr txBox="1"/>
          <p:nvPr/>
        </p:nvSpPr>
        <p:spPr>
          <a:xfrm>
            <a:off x="3028884" y="1906912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5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28" name="กลุ่ม 327">
            <a:extLst>
              <a:ext uri="{FF2B5EF4-FFF2-40B4-BE49-F238E27FC236}">
                <a16:creationId xmlns:a16="http://schemas.microsoft.com/office/drawing/2014/main" id="{C46872D0-2162-4D3E-813D-EF5B6E247B04}"/>
              </a:ext>
            </a:extLst>
          </p:cNvPr>
          <p:cNvGrpSpPr/>
          <p:nvPr/>
        </p:nvGrpSpPr>
        <p:grpSpPr>
          <a:xfrm>
            <a:off x="1693156" y="2941048"/>
            <a:ext cx="653229" cy="468000"/>
            <a:chOff x="1137753" y="1722687"/>
            <a:chExt cx="653229" cy="468000"/>
          </a:xfrm>
        </p:grpSpPr>
        <p:sp>
          <p:nvSpPr>
            <p:cNvPr id="329" name="Google Shape;523;p27">
              <a:extLst>
                <a:ext uri="{FF2B5EF4-FFF2-40B4-BE49-F238E27FC236}">
                  <a16:creationId xmlns:a16="http://schemas.microsoft.com/office/drawing/2014/main" id="{E411F3FF-DD71-44BE-AF84-A154EEC996B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0" name="Google Shape;656;p49">
              <a:extLst>
                <a:ext uri="{FF2B5EF4-FFF2-40B4-BE49-F238E27FC236}">
                  <a16:creationId xmlns:a16="http://schemas.microsoft.com/office/drawing/2014/main" id="{A97F561C-D91C-47A8-B2D1-9609FE93EA4B}"/>
                </a:ext>
              </a:extLst>
            </p:cNvPr>
            <p:cNvSpPr txBox="1"/>
            <p:nvPr/>
          </p:nvSpPr>
          <p:spPr>
            <a:xfrm>
              <a:off x="1137753" y="1770669"/>
              <a:ext cx="65322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1" name="สี่เหลี่ยมผืนผ้า: มุมมน 330">
            <a:extLst>
              <a:ext uri="{FF2B5EF4-FFF2-40B4-BE49-F238E27FC236}">
                <a16:creationId xmlns:a16="http://schemas.microsoft.com/office/drawing/2014/main" id="{26906ACA-B01B-4956-8E2E-57DB1CC7F2E8}"/>
              </a:ext>
            </a:extLst>
          </p:cNvPr>
          <p:cNvSpPr/>
          <p:nvPr/>
        </p:nvSpPr>
        <p:spPr>
          <a:xfrm>
            <a:off x="2660904" y="2807635"/>
            <a:ext cx="2743200" cy="674565"/>
          </a:xfrm>
          <a:prstGeom prst="roundRect">
            <a:avLst/>
          </a:prstGeom>
          <a:noFill/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32" name="กล่องข้อความ 331">
            <a:extLst>
              <a:ext uri="{FF2B5EF4-FFF2-40B4-BE49-F238E27FC236}">
                <a16:creationId xmlns:a16="http://schemas.microsoft.com/office/drawing/2014/main" id="{03D0ED52-05C3-4FB6-B3A3-62EC6CE23A35}"/>
              </a:ext>
            </a:extLst>
          </p:cNvPr>
          <p:cNvSpPr txBox="1"/>
          <p:nvPr/>
        </p:nvSpPr>
        <p:spPr>
          <a:xfrm>
            <a:off x="2892370" y="2919063"/>
            <a:ext cx="22525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38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   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760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sp>
        <p:nvSpPr>
          <p:cNvPr id="333" name="Google Shape;587;p23">
            <a:extLst>
              <a:ext uri="{FF2B5EF4-FFF2-40B4-BE49-F238E27FC236}">
                <a16:creationId xmlns:a16="http://schemas.microsoft.com/office/drawing/2014/main" id="{9299AF9F-1269-446C-B58F-31D23A7C6768}"/>
              </a:ext>
            </a:extLst>
          </p:cNvPr>
          <p:cNvSpPr/>
          <p:nvPr/>
        </p:nvSpPr>
        <p:spPr>
          <a:xfrm>
            <a:off x="3670995" y="2972971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34" name="กล่องข้อความ 333">
            <a:extLst>
              <a:ext uri="{FF2B5EF4-FFF2-40B4-BE49-F238E27FC236}">
                <a16:creationId xmlns:a16="http://schemas.microsoft.com/office/drawing/2014/main" id="{E91D70DC-A288-4633-AF9D-183A43961836}"/>
              </a:ext>
            </a:extLst>
          </p:cNvPr>
          <p:cNvSpPr txBox="1"/>
          <p:nvPr/>
        </p:nvSpPr>
        <p:spPr>
          <a:xfrm>
            <a:off x="3571373" y="2924824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35" name="กลุ่ม 334">
            <a:extLst>
              <a:ext uri="{FF2B5EF4-FFF2-40B4-BE49-F238E27FC236}">
                <a16:creationId xmlns:a16="http://schemas.microsoft.com/office/drawing/2014/main" id="{C7637623-47FD-43A1-AACD-95C23BFB65B5}"/>
              </a:ext>
            </a:extLst>
          </p:cNvPr>
          <p:cNvGrpSpPr/>
          <p:nvPr/>
        </p:nvGrpSpPr>
        <p:grpSpPr>
          <a:xfrm>
            <a:off x="1693156" y="3937193"/>
            <a:ext cx="653229" cy="468000"/>
            <a:chOff x="1137753" y="1722687"/>
            <a:chExt cx="653229" cy="468000"/>
          </a:xfrm>
        </p:grpSpPr>
        <p:sp>
          <p:nvSpPr>
            <p:cNvPr id="336" name="Google Shape;523;p27">
              <a:extLst>
                <a:ext uri="{FF2B5EF4-FFF2-40B4-BE49-F238E27FC236}">
                  <a16:creationId xmlns:a16="http://schemas.microsoft.com/office/drawing/2014/main" id="{98DC1BA6-D92C-4F2A-B6DC-E4ABBE18B57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7" name="Google Shape;656;p49">
              <a:extLst>
                <a:ext uri="{FF2B5EF4-FFF2-40B4-BE49-F238E27FC236}">
                  <a16:creationId xmlns:a16="http://schemas.microsoft.com/office/drawing/2014/main" id="{F650EFDC-8DF4-4D48-92C5-9806536B3E85}"/>
                </a:ext>
              </a:extLst>
            </p:cNvPr>
            <p:cNvSpPr txBox="1"/>
            <p:nvPr/>
          </p:nvSpPr>
          <p:spPr>
            <a:xfrm>
              <a:off x="1137753" y="1770669"/>
              <a:ext cx="65322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8" name="สี่เหลี่ยมผืนผ้า: มุมมน 337">
            <a:extLst>
              <a:ext uri="{FF2B5EF4-FFF2-40B4-BE49-F238E27FC236}">
                <a16:creationId xmlns:a16="http://schemas.microsoft.com/office/drawing/2014/main" id="{AAE68DC0-5E01-4B65-836F-EE5E7BF84706}"/>
              </a:ext>
            </a:extLst>
          </p:cNvPr>
          <p:cNvSpPr/>
          <p:nvPr/>
        </p:nvSpPr>
        <p:spPr>
          <a:xfrm>
            <a:off x="2660904" y="3803780"/>
            <a:ext cx="2743200" cy="674565"/>
          </a:xfrm>
          <a:prstGeom prst="roundRect">
            <a:avLst/>
          </a:prstGeom>
          <a:noFill/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39" name="กล่องข้อความ 338">
            <a:extLst>
              <a:ext uri="{FF2B5EF4-FFF2-40B4-BE49-F238E27FC236}">
                <a16:creationId xmlns:a16="http://schemas.microsoft.com/office/drawing/2014/main" id="{8FEB8AE1-D9D0-48E3-8F98-AC381D5192A5}"/>
              </a:ext>
            </a:extLst>
          </p:cNvPr>
          <p:cNvSpPr txBox="1"/>
          <p:nvPr/>
        </p:nvSpPr>
        <p:spPr>
          <a:xfrm>
            <a:off x="2892370" y="3915208"/>
            <a:ext cx="22525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   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   = 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40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0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sp>
        <p:nvSpPr>
          <p:cNvPr id="340" name="Google Shape;587;p23">
            <a:extLst>
              <a:ext uri="{FF2B5EF4-FFF2-40B4-BE49-F238E27FC236}">
                <a16:creationId xmlns:a16="http://schemas.microsoft.com/office/drawing/2014/main" id="{06F8FA11-1C6F-4A66-9324-F4FCC12C089C}"/>
              </a:ext>
            </a:extLst>
          </p:cNvPr>
          <p:cNvSpPr/>
          <p:nvPr/>
        </p:nvSpPr>
        <p:spPr>
          <a:xfrm>
            <a:off x="3643563" y="3969116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41" name="กล่องข้อความ 340">
            <a:extLst>
              <a:ext uri="{FF2B5EF4-FFF2-40B4-BE49-F238E27FC236}">
                <a16:creationId xmlns:a16="http://schemas.microsoft.com/office/drawing/2014/main" id="{B89083BF-C508-4BB2-960F-C07324E4B2B1}"/>
              </a:ext>
            </a:extLst>
          </p:cNvPr>
          <p:cNvSpPr txBox="1"/>
          <p:nvPr/>
        </p:nvSpPr>
        <p:spPr>
          <a:xfrm>
            <a:off x="3543941" y="3920969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42" name="Google Shape;587;p23">
            <a:extLst>
              <a:ext uri="{FF2B5EF4-FFF2-40B4-BE49-F238E27FC236}">
                <a16:creationId xmlns:a16="http://schemas.microsoft.com/office/drawing/2014/main" id="{35DC1B7A-1B48-4D6C-84B7-E2675BDDD3B8}"/>
              </a:ext>
            </a:extLst>
          </p:cNvPr>
          <p:cNvSpPr/>
          <p:nvPr/>
        </p:nvSpPr>
        <p:spPr>
          <a:xfrm>
            <a:off x="4005095" y="3978188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43" name="กล่องข้อความ 342">
            <a:extLst>
              <a:ext uri="{FF2B5EF4-FFF2-40B4-BE49-F238E27FC236}">
                <a16:creationId xmlns:a16="http://schemas.microsoft.com/office/drawing/2014/main" id="{8D75A053-BC13-4613-A75A-AC96A72A7080}"/>
              </a:ext>
            </a:extLst>
          </p:cNvPr>
          <p:cNvSpPr txBox="1"/>
          <p:nvPr/>
        </p:nvSpPr>
        <p:spPr>
          <a:xfrm>
            <a:off x="3908728" y="3920969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0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44" name="กลุ่ม 343">
            <a:extLst>
              <a:ext uri="{FF2B5EF4-FFF2-40B4-BE49-F238E27FC236}">
                <a16:creationId xmlns:a16="http://schemas.microsoft.com/office/drawing/2014/main" id="{20C6DBB6-E052-4EC5-9257-DDDCCF5BA6A3}"/>
              </a:ext>
            </a:extLst>
          </p:cNvPr>
          <p:cNvGrpSpPr/>
          <p:nvPr/>
        </p:nvGrpSpPr>
        <p:grpSpPr>
          <a:xfrm>
            <a:off x="1693156" y="4935542"/>
            <a:ext cx="653229" cy="468000"/>
            <a:chOff x="1137753" y="1722687"/>
            <a:chExt cx="653229" cy="468000"/>
          </a:xfrm>
        </p:grpSpPr>
        <p:sp>
          <p:nvSpPr>
            <p:cNvPr id="345" name="Google Shape;523;p27">
              <a:extLst>
                <a:ext uri="{FF2B5EF4-FFF2-40B4-BE49-F238E27FC236}">
                  <a16:creationId xmlns:a16="http://schemas.microsoft.com/office/drawing/2014/main" id="{098739BA-E98E-4FF4-BFCA-755AE36B479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656;p49">
              <a:extLst>
                <a:ext uri="{FF2B5EF4-FFF2-40B4-BE49-F238E27FC236}">
                  <a16:creationId xmlns:a16="http://schemas.microsoft.com/office/drawing/2014/main" id="{A7EF3DA2-EB96-48CD-B195-3E0648889660}"/>
                </a:ext>
              </a:extLst>
            </p:cNvPr>
            <p:cNvSpPr txBox="1"/>
            <p:nvPr/>
          </p:nvSpPr>
          <p:spPr>
            <a:xfrm>
              <a:off x="1137753" y="1770669"/>
              <a:ext cx="653229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47" name="สี่เหลี่ยมผืนผ้า: มุมมน 346">
            <a:extLst>
              <a:ext uri="{FF2B5EF4-FFF2-40B4-BE49-F238E27FC236}">
                <a16:creationId xmlns:a16="http://schemas.microsoft.com/office/drawing/2014/main" id="{BDE5D3E2-47CC-4371-96C3-4E6128D868D7}"/>
              </a:ext>
            </a:extLst>
          </p:cNvPr>
          <p:cNvSpPr/>
          <p:nvPr/>
        </p:nvSpPr>
        <p:spPr>
          <a:xfrm>
            <a:off x="2660904" y="4802129"/>
            <a:ext cx="2743200" cy="674565"/>
          </a:xfrm>
          <a:prstGeom prst="roundRect">
            <a:avLst/>
          </a:prstGeom>
          <a:noFill/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48" name="กล่องข้อความ 347">
            <a:extLst>
              <a:ext uri="{FF2B5EF4-FFF2-40B4-BE49-F238E27FC236}">
                <a16:creationId xmlns:a16="http://schemas.microsoft.com/office/drawing/2014/main" id="{69715419-6013-4C40-B2A3-F7F5E9F75852}"/>
              </a:ext>
            </a:extLst>
          </p:cNvPr>
          <p:cNvSpPr txBox="1"/>
          <p:nvPr/>
        </p:nvSpPr>
        <p:spPr>
          <a:xfrm>
            <a:off x="2919802" y="4913557"/>
            <a:ext cx="23102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    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25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750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</a:p>
        </p:txBody>
      </p:sp>
      <p:sp>
        <p:nvSpPr>
          <p:cNvPr id="349" name="Google Shape;587;p23">
            <a:extLst>
              <a:ext uri="{FF2B5EF4-FFF2-40B4-BE49-F238E27FC236}">
                <a16:creationId xmlns:a16="http://schemas.microsoft.com/office/drawing/2014/main" id="{4D8C2AAA-F77E-41BE-8A49-027BAD42256D}"/>
              </a:ext>
            </a:extLst>
          </p:cNvPr>
          <p:cNvSpPr/>
          <p:nvPr/>
        </p:nvSpPr>
        <p:spPr>
          <a:xfrm>
            <a:off x="3140019" y="4978440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50" name="กล่องข้อความ 349">
            <a:extLst>
              <a:ext uri="{FF2B5EF4-FFF2-40B4-BE49-F238E27FC236}">
                <a16:creationId xmlns:a16="http://schemas.microsoft.com/office/drawing/2014/main" id="{A2B7DED4-A0C1-4717-A2AF-1B71949E8292}"/>
              </a:ext>
            </a:extLst>
          </p:cNvPr>
          <p:cNvSpPr txBox="1"/>
          <p:nvPr/>
        </p:nvSpPr>
        <p:spPr>
          <a:xfrm>
            <a:off x="3028884" y="4911099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3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87" name="Google Shape;4565;p46">
            <a:extLst>
              <a:ext uri="{FF2B5EF4-FFF2-40B4-BE49-F238E27FC236}">
                <a16:creationId xmlns:a16="http://schemas.microsoft.com/office/drawing/2014/main" id="{2E8BA430-672E-4896-A8AC-B8B64168053E}"/>
              </a:ext>
            </a:extLst>
          </p:cNvPr>
          <p:cNvGrpSpPr/>
          <p:nvPr/>
        </p:nvGrpSpPr>
        <p:grpSpPr>
          <a:xfrm flipH="1">
            <a:off x="6385661" y="1573251"/>
            <a:ext cx="3652258" cy="4127197"/>
            <a:chOff x="322775" y="536925"/>
            <a:chExt cx="3652258" cy="4127197"/>
          </a:xfrm>
        </p:grpSpPr>
        <p:sp>
          <p:nvSpPr>
            <p:cNvPr id="588" name="Google Shape;4566;p46">
              <a:extLst>
                <a:ext uri="{FF2B5EF4-FFF2-40B4-BE49-F238E27FC236}">
                  <a16:creationId xmlns:a16="http://schemas.microsoft.com/office/drawing/2014/main" id="{1265C122-8C36-433D-BFDC-2D5B115C0DCC}"/>
                </a:ext>
              </a:extLst>
            </p:cNvPr>
            <p:cNvSpPr/>
            <p:nvPr/>
          </p:nvSpPr>
          <p:spPr>
            <a:xfrm>
              <a:off x="1633528" y="3608855"/>
              <a:ext cx="679281" cy="1038886"/>
            </a:xfrm>
            <a:custGeom>
              <a:avLst/>
              <a:gdLst/>
              <a:ahLst/>
              <a:cxnLst/>
              <a:rect l="l" t="t" r="r" b="b"/>
              <a:pathLst>
                <a:path w="5767" h="8820" extrusionOk="0">
                  <a:moveTo>
                    <a:pt x="1936" y="1"/>
                  </a:moveTo>
                  <a:cubicBezTo>
                    <a:pt x="1362" y="1"/>
                    <a:pt x="718" y="140"/>
                    <a:pt x="0" y="481"/>
                  </a:cubicBezTo>
                  <a:cubicBezTo>
                    <a:pt x="0" y="481"/>
                    <a:pt x="1364" y="6856"/>
                    <a:pt x="2136" y="7809"/>
                  </a:cubicBezTo>
                  <a:cubicBezTo>
                    <a:pt x="2619" y="8428"/>
                    <a:pt x="3357" y="8820"/>
                    <a:pt x="3964" y="8820"/>
                  </a:cubicBezTo>
                  <a:cubicBezTo>
                    <a:pt x="4307" y="8820"/>
                    <a:pt x="4608" y="8695"/>
                    <a:pt x="4797" y="8417"/>
                  </a:cubicBezTo>
                  <a:cubicBezTo>
                    <a:pt x="5339" y="7628"/>
                    <a:pt x="5767" y="4359"/>
                    <a:pt x="5701" y="2880"/>
                  </a:cubicBezTo>
                  <a:cubicBezTo>
                    <a:pt x="5701" y="2880"/>
                    <a:pt x="4543" y="1"/>
                    <a:pt x="1936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4567;p46">
              <a:extLst>
                <a:ext uri="{FF2B5EF4-FFF2-40B4-BE49-F238E27FC236}">
                  <a16:creationId xmlns:a16="http://schemas.microsoft.com/office/drawing/2014/main" id="{F3C0D4BD-2108-45C7-B098-1D7CC9C85500}"/>
                </a:ext>
              </a:extLst>
            </p:cNvPr>
            <p:cNvSpPr/>
            <p:nvPr/>
          </p:nvSpPr>
          <p:spPr>
            <a:xfrm>
              <a:off x="1948848" y="4425602"/>
              <a:ext cx="71733" cy="215316"/>
            </a:xfrm>
            <a:custGeom>
              <a:avLst/>
              <a:gdLst/>
              <a:ahLst/>
              <a:cxnLst/>
              <a:rect l="l" t="t" r="r" b="b"/>
              <a:pathLst>
                <a:path w="609" h="1828" extrusionOk="0">
                  <a:moveTo>
                    <a:pt x="170" y="0"/>
                  </a:moveTo>
                  <a:cubicBezTo>
                    <a:pt x="149" y="0"/>
                    <a:pt x="130" y="6"/>
                    <a:pt x="116" y="20"/>
                  </a:cubicBezTo>
                  <a:cubicBezTo>
                    <a:pt x="50" y="37"/>
                    <a:pt x="1" y="135"/>
                    <a:pt x="50" y="201"/>
                  </a:cubicBezTo>
                  <a:cubicBezTo>
                    <a:pt x="50" y="201"/>
                    <a:pt x="330" y="825"/>
                    <a:pt x="297" y="1680"/>
                  </a:cubicBezTo>
                  <a:cubicBezTo>
                    <a:pt x="297" y="1762"/>
                    <a:pt x="362" y="1828"/>
                    <a:pt x="445" y="1828"/>
                  </a:cubicBezTo>
                  <a:cubicBezTo>
                    <a:pt x="494" y="1828"/>
                    <a:pt x="560" y="1762"/>
                    <a:pt x="560" y="1696"/>
                  </a:cubicBezTo>
                  <a:cubicBezTo>
                    <a:pt x="609" y="776"/>
                    <a:pt x="313" y="103"/>
                    <a:pt x="297" y="86"/>
                  </a:cubicBezTo>
                  <a:cubicBezTo>
                    <a:pt x="285" y="39"/>
                    <a:pt x="223" y="0"/>
                    <a:pt x="170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4568;p46">
              <a:extLst>
                <a:ext uri="{FF2B5EF4-FFF2-40B4-BE49-F238E27FC236}">
                  <a16:creationId xmlns:a16="http://schemas.microsoft.com/office/drawing/2014/main" id="{32EAF064-F7BC-42E9-B28C-3E053F0862E5}"/>
                </a:ext>
              </a:extLst>
            </p:cNvPr>
            <p:cNvSpPr/>
            <p:nvPr/>
          </p:nvSpPr>
          <p:spPr>
            <a:xfrm>
              <a:off x="2103741" y="4467064"/>
              <a:ext cx="65843" cy="197058"/>
            </a:xfrm>
            <a:custGeom>
              <a:avLst/>
              <a:gdLst/>
              <a:ahLst/>
              <a:cxnLst/>
              <a:rect l="l" t="t" r="r" b="b"/>
              <a:pathLst>
                <a:path w="559" h="1673" extrusionOk="0">
                  <a:moveTo>
                    <a:pt x="166" y="1"/>
                  </a:moveTo>
                  <a:cubicBezTo>
                    <a:pt x="146" y="1"/>
                    <a:pt x="129" y="5"/>
                    <a:pt x="115" y="13"/>
                  </a:cubicBezTo>
                  <a:cubicBezTo>
                    <a:pt x="50" y="30"/>
                    <a:pt x="0" y="128"/>
                    <a:pt x="50" y="194"/>
                  </a:cubicBezTo>
                  <a:cubicBezTo>
                    <a:pt x="66" y="194"/>
                    <a:pt x="296" y="687"/>
                    <a:pt x="165" y="1508"/>
                  </a:cubicBezTo>
                  <a:cubicBezTo>
                    <a:pt x="165" y="1591"/>
                    <a:pt x="214" y="1656"/>
                    <a:pt x="312" y="1673"/>
                  </a:cubicBezTo>
                  <a:cubicBezTo>
                    <a:pt x="378" y="1673"/>
                    <a:pt x="444" y="1640"/>
                    <a:pt x="444" y="1558"/>
                  </a:cubicBezTo>
                  <a:cubicBezTo>
                    <a:pt x="559" y="654"/>
                    <a:pt x="312" y="96"/>
                    <a:pt x="296" y="79"/>
                  </a:cubicBezTo>
                  <a:cubicBezTo>
                    <a:pt x="284" y="31"/>
                    <a:pt x="219" y="1"/>
                    <a:pt x="166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4569;p46">
              <a:extLst>
                <a:ext uri="{FF2B5EF4-FFF2-40B4-BE49-F238E27FC236}">
                  <a16:creationId xmlns:a16="http://schemas.microsoft.com/office/drawing/2014/main" id="{FBC38EF8-EDA8-4649-B547-D4A1CDB65C8B}"/>
                </a:ext>
              </a:extLst>
            </p:cNvPr>
            <p:cNvSpPr/>
            <p:nvPr/>
          </p:nvSpPr>
          <p:spPr>
            <a:xfrm>
              <a:off x="2475246" y="3569867"/>
              <a:ext cx="630988" cy="1066448"/>
            </a:xfrm>
            <a:custGeom>
              <a:avLst/>
              <a:gdLst/>
              <a:ahLst/>
              <a:cxnLst/>
              <a:rect l="l" t="t" r="r" b="b"/>
              <a:pathLst>
                <a:path w="5357" h="9054" extrusionOk="0">
                  <a:moveTo>
                    <a:pt x="3862" y="1"/>
                  </a:moveTo>
                  <a:cubicBezTo>
                    <a:pt x="885" y="1"/>
                    <a:pt x="15" y="3375"/>
                    <a:pt x="1" y="3375"/>
                  </a:cubicBezTo>
                  <a:cubicBezTo>
                    <a:pt x="116" y="4854"/>
                    <a:pt x="954" y="8025"/>
                    <a:pt x="1594" y="8731"/>
                  </a:cubicBezTo>
                  <a:cubicBezTo>
                    <a:pt x="1791" y="8954"/>
                    <a:pt x="2053" y="9053"/>
                    <a:pt x="2337" y="9053"/>
                  </a:cubicBezTo>
                  <a:cubicBezTo>
                    <a:pt x="2977" y="9053"/>
                    <a:pt x="3736" y="8550"/>
                    <a:pt x="4157" y="7811"/>
                  </a:cubicBezTo>
                  <a:cubicBezTo>
                    <a:pt x="4798" y="6743"/>
                    <a:pt x="5356" y="254"/>
                    <a:pt x="5356" y="254"/>
                  </a:cubicBezTo>
                  <a:cubicBezTo>
                    <a:pt x="4808" y="77"/>
                    <a:pt x="4311" y="1"/>
                    <a:pt x="3862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4570;p46">
              <a:extLst>
                <a:ext uri="{FF2B5EF4-FFF2-40B4-BE49-F238E27FC236}">
                  <a16:creationId xmlns:a16="http://schemas.microsoft.com/office/drawing/2014/main" id="{990347F2-8065-44D9-80E0-B5C0592BDE72}"/>
                </a:ext>
              </a:extLst>
            </p:cNvPr>
            <p:cNvSpPr/>
            <p:nvPr/>
          </p:nvSpPr>
          <p:spPr>
            <a:xfrm>
              <a:off x="2707526" y="4441503"/>
              <a:ext cx="71615" cy="199414"/>
            </a:xfrm>
            <a:custGeom>
              <a:avLst/>
              <a:gdLst/>
              <a:ahLst/>
              <a:cxnLst/>
              <a:rect l="l" t="t" r="r" b="b"/>
              <a:pathLst>
                <a:path w="608" h="1693" extrusionOk="0">
                  <a:moveTo>
                    <a:pt x="181" y="0"/>
                  </a:moveTo>
                  <a:cubicBezTo>
                    <a:pt x="99" y="0"/>
                    <a:pt x="33" y="66"/>
                    <a:pt x="33" y="148"/>
                  </a:cubicBezTo>
                  <a:cubicBezTo>
                    <a:pt x="33" y="198"/>
                    <a:pt x="0" y="805"/>
                    <a:pt x="329" y="1610"/>
                  </a:cubicBezTo>
                  <a:cubicBezTo>
                    <a:pt x="345" y="1643"/>
                    <a:pt x="378" y="1693"/>
                    <a:pt x="444" y="1693"/>
                  </a:cubicBezTo>
                  <a:cubicBezTo>
                    <a:pt x="460" y="1693"/>
                    <a:pt x="493" y="1693"/>
                    <a:pt x="509" y="1676"/>
                  </a:cubicBezTo>
                  <a:cubicBezTo>
                    <a:pt x="592" y="1643"/>
                    <a:pt x="608" y="1561"/>
                    <a:pt x="592" y="1479"/>
                  </a:cubicBezTo>
                  <a:cubicBezTo>
                    <a:pt x="296" y="740"/>
                    <a:pt x="312" y="148"/>
                    <a:pt x="312" y="148"/>
                  </a:cubicBezTo>
                  <a:cubicBezTo>
                    <a:pt x="312" y="66"/>
                    <a:pt x="263" y="0"/>
                    <a:pt x="181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4571;p46">
              <a:extLst>
                <a:ext uri="{FF2B5EF4-FFF2-40B4-BE49-F238E27FC236}">
                  <a16:creationId xmlns:a16="http://schemas.microsoft.com/office/drawing/2014/main" id="{BD75B567-C64D-4EDD-A9F8-B0862FAA86CA}"/>
                </a:ext>
              </a:extLst>
            </p:cNvPr>
            <p:cNvSpPr/>
            <p:nvPr/>
          </p:nvSpPr>
          <p:spPr>
            <a:xfrm>
              <a:off x="2842983" y="4404400"/>
              <a:ext cx="48411" cy="178448"/>
            </a:xfrm>
            <a:custGeom>
              <a:avLst/>
              <a:gdLst/>
              <a:ahLst/>
              <a:cxnLst/>
              <a:rect l="l" t="t" r="r" b="b"/>
              <a:pathLst>
                <a:path w="411" h="1515" extrusionOk="0">
                  <a:moveTo>
                    <a:pt x="248" y="0"/>
                  </a:moveTo>
                  <a:cubicBezTo>
                    <a:pt x="181" y="0"/>
                    <a:pt x="129" y="47"/>
                    <a:pt x="115" y="118"/>
                  </a:cubicBezTo>
                  <a:cubicBezTo>
                    <a:pt x="115" y="151"/>
                    <a:pt x="0" y="792"/>
                    <a:pt x="115" y="1416"/>
                  </a:cubicBezTo>
                  <a:cubicBezTo>
                    <a:pt x="132" y="1465"/>
                    <a:pt x="197" y="1515"/>
                    <a:pt x="263" y="1515"/>
                  </a:cubicBezTo>
                  <a:lnTo>
                    <a:pt x="279" y="1515"/>
                  </a:lnTo>
                  <a:cubicBezTo>
                    <a:pt x="345" y="1482"/>
                    <a:pt x="411" y="1433"/>
                    <a:pt x="378" y="1350"/>
                  </a:cubicBezTo>
                  <a:cubicBezTo>
                    <a:pt x="263" y="792"/>
                    <a:pt x="378" y="184"/>
                    <a:pt x="378" y="184"/>
                  </a:cubicBezTo>
                  <a:cubicBezTo>
                    <a:pt x="411" y="102"/>
                    <a:pt x="362" y="36"/>
                    <a:pt x="279" y="3"/>
                  </a:cubicBezTo>
                  <a:cubicBezTo>
                    <a:pt x="269" y="1"/>
                    <a:pt x="258" y="0"/>
                    <a:pt x="248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4572;p46">
              <a:extLst>
                <a:ext uri="{FF2B5EF4-FFF2-40B4-BE49-F238E27FC236}">
                  <a16:creationId xmlns:a16="http://schemas.microsoft.com/office/drawing/2014/main" id="{486E400F-1EE8-4E64-AEDD-BA7CA5365F19}"/>
                </a:ext>
              </a:extLst>
            </p:cNvPr>
            <p:cNvSpPr/>
            <p:nvPr/>
          </p:nvSpPr>
          <p:spPr>
            <a:xfrm>
              <a:off x="2663355" y="2198806"/>
              <a:ext cx="1050547" cy="739588"/>
            </a:xfrm>
            <a:custGeom>
              <a:avLst/>
              <a:gdLst/>
              <a:ahLst/>
              <a:cxnLst/>
              <a:rect l="l" t="t" r="r" b="b"/>
              <a:pathLst>
                <a:path w="8919" h="6279" extrusionOk="0">
                  <a:moveTo>
                    <a:pt x="1579" y="1"/>
                  </a:moveTo>
                  <a:cubicBezTo>
                    <a:pt x="233" y="1"/>
                    <a:pt x="0" y="1694"/>
                    <a:pt x="671" y="2973"/>
                  </a:cubicBezTo>
                  <a:cubicBezTo>
                    <a:pt x="1326" y="4180"/>
                    <a:pt x="2847" y="6279"/>
                    <a:pt x="5220" y="6279"/>
                  </a:cubicBezTo>
                  <a:cubicBezTo>
                    <a:pt x="5464" y="6279"/>
                    <a:pt x="5716" y="6257"/>
                    <a:pt x="5977" y="6209"/>
                  </a:cubicBezTo>
                  <a:cubicBezTo>
                    <a:pt x="8787" y="5700"/>
                    <a:pt x="8918" y="3959"/>
                    <a:pt x="8047" y="3663"/>
                  </a:cubicBezTo>
                  <a:cubicBezTo>
                    <a:pt x="7193" y="3384"/>
                    <a:pt x="5665" y="3334"/>
                    <a:pt x="4614" y="2431"/>
                  </a:cubicBezTo>
                  <a:cubicBezTo>
                    <a:pt x="3595" y="1527"/>
                    <a:pt x="3332" y="197"/>
                    <a:pt x="1804" y="16"/>
                  </a:cubicBezTo>
                  <a:cubicBezTo>
                    <a:pt x="1726" y="6"/>
                    <a:pt x="1651" y="1"/>
                    <a:pt x="1579" y="1"/>
                  </a:cubicBezTo>
                  <a:close/>
                </a:path>
              </a:pathLst>
            </a:custGeom>
            <a:solidFill>
              <a:srgbClr val="5A6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4573;p46">
              <a:extLst>
                <a:ext uri="{FF2B5EF4-FFF2-40B4-BE49-F238E27FC236}">
                  <a16:creationId xmlns:a16="http://schemas.microsoft.com/office/drawing/2014/main" id="{A8DB27B2-A897-4479-AEFD-7FE0B5FBEC91}"/>
                </a:ext>
              </a:extLst>
            </p:cNvPr>
            <p:cNvSpPr/>
            <p:nvPr/>
          </p:nvSpPr>
          <p:spPr>
            <a:xfrm>
              <a:off x="3448652" y="2738396"/>
              <a:ext cx="226505" cy="66079"/>
            </a:xfrm>
            <a:custGeom>
              <a:avLst/>
              <a:gdLst/>
              <a:ahLst/>
              <a:cxnLst/>
              <a:rect l="l" t="t" r="r" b="b"/>
              <a:pathLst>
                <a:path w="1923" h="561" extrusionOk="0">
                  <a:moveTo>
                    <a:pt x="1292" y="1"/>
                  </a:moveTo>
                  <a:cubicBezTo>
                    <a:pt x="588" y="1"/>
                    <a:pt x="109" y="301"/>
                    <a:pt x="82" y="314"/>
                  </a:cubicBezTo>
                  <a:cubicBezTo>
                    <a:pt x="33" y="347"/>
                    <a:pt x="0" y="429"/>
                    <a:pt x="50" y="495"/>
                  </a:cubicBezTo>
                  <a:cubicBezTo>
                    <a:pt x="66" y="544"/>
                    <a:pt x="132" y="561"/>
                    <a:pt x="165" y="561"/>
                  </a:cubicBezTo>
                  <a:cubicBezTo>
                    <a:pt x="197" y="561"/>
                    <a:pt x="230" y="561"/>
                    <a:pt x="230" y="544"/>
                  </a:cubicBezTo>
                  <a:cubicBezTo>
                    <a:pt x="230" y="544"/>
                    <a:pt x="680" y="274"/>
                    <a:pt x="1311" y="274"/>
                  </a:cubicBezTo>
                  <a:cubicBezTo>
                    <a:pt x="1442" y="274"/>
                    <a:pt x="1581" y="286"/>
                    <a:pt x="1725" y="314"/>
                  </a:cubicBezTo>
                  <a:cubicBezTo>
                    <a:pt x="1739" y="317"/>
                    <a:pt x="1752" y="318"/>
                    <a:pt x="1765" y="318"/>
                  </a:cubicBezTo>
                  <a:cubicBezTo>
                    <a:pt x="1828" y="318"/>
                    <a:pt x="1876" y="284"/>
                    <a:pt x="1890" y="216"/>
                  </a:cubicBezTo>
                  <a:cubicBezTo>
                    <a:pt x="1922" y="133"/>
                    <a:pt x="1873" y="68"/>
                    <a:pt x="1791" y="51"/>
                  </a:cubicBezTo>
                  <a:cubicBezTo>
                    <a:pt x="1615" y="16"/>
                    <a:pt x="1448" y="1"/>
                    <a:pt x="1292" y="1"/>
                  </a:cubicBezTo>
                  <a:close/>
                </a:path>
              </a:pathLst>
            </a:custGeom>
            <a:solidFill>
              <a:srgbClr val="2F3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4574;p46">
              <a:extLst>
                <a:ext uri="{FF2B5EF4-FFF2-40B4-BE49-F238E27FC236}">
                  <a16:creationId xmlns:a16="http://schemas.microsoft.com/office/drawing/2014/main" id="{ED5700F8-31FF-44FF-94E3-EC1F601D077C}"/>
                </a:ext>
              </a:extLst>
            </p:cNvPr>
            <p:cNvSpPr/>
            <p:nvPr/>
          </p:nvSpPr>
          <p:spPr>
            <a:xfrm>
              <a:off x="3475744" y="2639689"/>
              <a:ext cx="195527" cy="66079"/>
            </a:xfrm>
            <a:custGeom>
              <a:avLst/>
              <a:gdLst/>
              <a:ahLst/>
              <a:cxnLst/>
              <a:rect l="l" t="t" r="r" b="b"/>
              <a:pathLst>
                <a:path w="1660" h="561" extrusionOk="0">
                  <a:moveTo>
                    <a:pt x="568" y="0"/>
                  </a:moveTo>
                  <a:cubicBezTo>
                    <a:pt x="307" y="0"/>
                    <a:pt x="131" y="60"/>
                    <a:pt x="115" y="68"/>
                  </a:cubicBezTo>
                  <a:cubicBezTo>
                    <a:pt x="66" y="101"/>
                    <a:pt x="0" y="183"/>
                    <a:pt x="33" y="249"/>
                  </a:cubicBezTo>
                  <a:cubicBezTo>
                    <a:pt x="74" y="303"/>
                    <a:pt x="126" y="335"/>
                    <a:pt x="190" y="335"/>
                  </a:cubicBezTo>
                  <a:cubicBezTo>
                    <a:pt x="203" y="335"/>
                    <a:pt x="216" y="334"/>
                    <a:pt x="230" y="331"/>
                  </a:cubicBezTo>
                  <a:cubicBezTo>
                    <a:pt x="238" y="323"/>
                    <a:pt x="375" y="277"/>
                    <a:pt x="584" y="277"/>
                  </a:cubicBezTo>
                  <a:cubicBezTo>
                    <a:pt x="810" y="277"/>
                    <a:pt x="1121" y="331"/>
                    <a:pt x="1446" y="544"/>
                  </a:cubicBezTo>
                  <a:cubicBezTo>
                    <a:pt x="1462" y="561"/>
                    <a:pt x="1495" y="561"/>
                    <a:pt x="1528" y="561"/>
                  </a:cubicBezTo>
                  <a:cubicBezTo>
                    <a:pt x="1577" y="561"/>
                    <a:pt x="1627" y="544"/>
                    <a:pt x="1627" y="511"/>
                  </a:cubicBezTo>
                  <a:cubicBezTo>
                    <a:pt x="1660" y="429"/>
                    <a:pt x="1643" y="347"/>
                    <a:pt x="1577" y="314"/>
                  </a:cubicBezTo>
                  <a:cubicBezTo>
                    <a:pt x="1202" y="64"/>
                    <a:pt x="839" y="0"/>
                    <a:pt x="568" y="0"/>
                  </a:cubicBezTo>
                  <a:close/>
                </a:path>
              </a:pathLst>
            </a:custGeom>
            <a:solidFill>
              <a:srgbClr val="2F3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4575;p46">
              <a:extLst>
                <a:ext uri="{FF2B5EF4-FFF2-40B4-BE49-F238E27FC236}">
                  <a16:creationId xmlns:a16="http://schemas.microsoft.com/office/drawing/2014/main" id="{5E84886B-F08E-41E7-AE6D-E16745F1DBFD}"/>
                </a:ext>
              </a:extLst>
            </p:cNvPr>
            <p:cNvSpPr/>
            <p:nvPr/>
          </p:nvSpPr>
          <p:spPr>
            <a:xfrm>
              <a:off x="322775" y="2106695"/>
              <a:ext cx="1683890" cy="1837014"/>
            </a:xfrm>
            <a:custGeom>
              <a:avLst/>
              <a:gdLst/>
              <a:ahLst/>
              <a:cxnLst/>
              <a:rect l="l" t="t" r="r" b="b"/>
              <a:pathLst>
                <a:path w="14296" h="15596" extrusionOk="0">
                  <a:moveTo>
                    <a:pt x="3671" y="3776"/>
                  </a:moveTo>
                  <a:lnTo>
                    <a:pt x="3671" y="3776"/>
                  </a:lnTo>
                  <a:cubicBezTo>
                    <a:pt x="3676" y="3780"/>
                    <a:pt x="3681" y="3784"/>
                    <a:pt x="3686" y="3788"/>
                  </a:cubicBezTo>
                  <a:cubicBezTo>
                    <a:pt x="3681" y="3784"/>
                    <a:pt x="3676" y="3780"/>
                    <a:pt x="3671" y="3776"/>
                  </a:cubicBezTo>
                  <a:close/>
                  <a:moveTo>
                    <a:pt x="4421" y="1"/>
                  </a:moveTo>
                  <a:cubicBezTo>
                    <a:pt x="3349" y="1"/>
                    <a:pt x="2289" y="360"/>
                    <a:pt x="1567" y="1143"/>
                  </a:cubicBezTo>
                  <a:cubicBezTo>
                    <a:pt x="1" y="2855"/>
                    <a:pt x="1003" y="6561"/>
                    <a:pt x="3342" y="6561"/>
                  </a:cubicBezTo>
                  <a:cubicBezTo>
                    <a:pt x="3629" y="6561"/>
                    <a:pt x="3936" y="6506"/>
                    <a:pt x="4261" y="6384"/>
                  </a:cubicBezTo>
                  <a:cubicBezTo>
                    <a:pt x="5791" y="5810"/>
                    <a:pt x="5371" y="3576"/>
                    <a:pt x="4039" y="3576"/>
                  </a:cubicBezTo>
                  <a:cubicBezTo>
                    <a:pt x="3899" y="3576"/>
                    <a:pt x="3749" y="3600"/>
                    <a:pt x="3590" y="3654"/>
                  </a:cubicBezTo>
                  <a:lnTo>
                    <a:pt x="3590" y="3654"/>
                  </a:lnTo>
                  <a:cubicBezTo>
                    <a:pt x="3508" y="3438"/>
                    <a:pt x="3619" y="3112"/>
                    <a:pt x="3752" y="2966"/>
                  </a:cubicBezTo>
                  <a:cubicBezTo>
                    <a:pt x="3768" y="2947"/>
                    <a:pt x="3782" y="2931"/>
                    <a:pt x="3792" y="2917"/>
                  </a:cubicBezTo>
                  <a:lnTo>
                    <a:pt x="3792" y="2917"/>
                  </a:lnTo>
                  <a:cubicBezTo>
                    <a:pt x="3804" y="2913"/>
                    <a:pt x="3817" y="2908"/>
                    <a:pt x="3834" y="2901"/>
                  </a:cubicBezTo>
                  <a:cubicBezTo>
                    <a:pt x="3847" y="2901"/>
                    <a:pt x="4135" y="2844"/>
                    <a:pt x="4078" y="2844"/>
                  </a:cubicBezTo>
                  <a:cubicBezTo>
                    <a:pt x="4067" y="2844"/>
                    <a:pt x="4042" y="2846"/>
                    <a:pt x="3998" y="2851"/>
                  </a:cubicBezTo>
                  <a:cubicBezTo>
                    <a:pt x="4134" y="2832"/>
                    <a:pt x="4270" y="2823"/>
                    <a:pt x="4399" y="2823"/>
                  </a:cubicBezTo>
                  <a:cubicBezTo>
                    <a:pt x="4597" y="2823"/>
                    <a:pt x="4779" y="2844"/>
                    <a:pt x="4918" y="2884"/>
                  </a:cubicBezTo>
                  <a:cubicBezTo>
                    <a:pt x="6988" y="3361"/>
                    <a:pt x="5887" y="6876"/>
                    <a:pt x="5657" y="8289"/>
                  </a:cubicBezTo>
                  <a:cubicBezTo>
                    <a:pt x="5296" y="10622"/>
                    <a:pt x="5263" y="13218"/>
                    <a:pt x="7382" y="14762"/>
                  </a:cubicBezTo>
                  <a:cubicBezTo>
                    <a:pt x="8164" y="15333"/>
                    <a:pt x="9045" y="15595"/>
                    <a:pt x="9926" y="15595"/>
                  </a:cubicBezTo>
                  <a:cubicBezTo>
                    <a:pt x="11101" y="15595"/>
                    <a:pt x="12276" y="15128"/>
                    <a:pt x="13215" y="14302"/>
                  </a:cubicBezTo>
                  <a:cubicBezTo>
                    <a:pt x="14296" y="13376"/>
                    <a:pt x="13290" y="11945"/>
                    <a:pt x="12156" y="11945"/>
                  </a:cubicBezTo>
                  <a:cubicBezTo>
                    <a:pt x="11842" y="11945"/>
                    <a:pt x="11519" y="12055"/>
                    <a:pt x="11227" y="12314"/>
                  </a:cubicBezTo>
                  <a:cubicBezTo>
                    <a:pt x="10863" y="12626"/>
                    <a:pt x="10463" y="12774"/>
                    <a:pt x="10058" y="12774"/>
                  </a:cubicBezTo>
                  <a:cubicBezTo>
                    <a:pt x="9694" y="12774"/>
                    <a:pt x="9326" y="12655"/>
                    <a:pt x="8976" y="12429"/>
                  </a:cubicBezTo>
                  <a:cubicBezTo>
                    <a:pt x="8023" y="11822"/>
                    <a:pt x="8269" y="10212"/>
                    <a:pt x="8352" y="9292"/>
                  </a:cubicBezTo>
                  <a:cubicBezTo>
                    <a:pt x="8631" y="6499"/>
                    <a:pt x="9863" y="2851"/>
                    <a:pt x="7136" y="847"/>
                  </a:cubicBezTo>
                  <a:cubicBezTo>
                    <a:pt x="6384" y="299"/>
                    <a:pt x="5397" y="1"/>
                    <a:pt x="4421" y="1"/>
                  </a:cubicBezTo>
                  <a:close/>
                </a:path>
              </a:pathLst>
            </a:custGeom>
            <a:solidFill>
              <a:srgbClr val="B0D6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4576;p46">
              <a:extLst>
                <a:ext uri="{FF2B5EF4-FFF2-40B4-BE49-F238E27FC236}">
                  <a16:creationId xmlns:a16="http://schemas.microsoft.com/office/drawing/2014/main" id="{D2F2F11D-BCDA-4DE4-BB1D-7452BD14BCBD}"/>
                </a:ext>
              </a:extLst>
            </p:cNvPr>
            <p:cNvSpPr/>
            <p:nvPr/>
          </p:nvSpPr>
          <p:spPr>
            <a:xfrm>
              <a:off x="503345" y="2512124"/>
              <a:ext cx="502599" cy="367615"/>
            </a:xfrm>
            <a:custGeom>
              <a:avLst/>
              <a:gdLst/>
              <a:ahLst/>
              <a:cxnLst/>
              <a:rect l="l" t="t" r="r" b="b"/>
              <a:pathLst>
                <a:path w="4267" h="3121" extrusionOk="0">
                  <a:moveTo>
                    <a:pt x="2038" y="1"/>
                  </a:moveTo>
                  <a:cubicBezTo>
                    <a:pt x="1249" y="264"/>
                    <a:pt x="1" y="904"/>
                    <a:pt x="17" y="2153"/>
                  </a:cubicBezTo>
                  <a:cubicBezTo>
                    <a:pt x="445" y="2736"/>
                    <a:pt x="1062" y="3120"/>
                    <a:pt x="1819" y="3120"/>
                  </a:cubicBezTo>
                  <a:cubicBezTo>
                    <a:pt x="2108" y="3120"/>
                    <a:pt x="2417" y="3064"/>
                    <a:pt x="2744" y="2942"/>
                  </a:cubicBezTo>
                  <a:cubicBezTo>
                    <a:pt x="4267" y="2374"/>
                    <a:pt x="3823" y="126"/>
                    <a:pt x="2485" y="126"/>
                  </a:cubicBezTo>
                  <a:cubicBezTo>
                    <a:pt x="2350" y="126"/>
                    <a:pt x="2206" y="148"/>
                    <a:pt x="2054" y="198"/>
                  </a:cubicBezTo>
                  <a:cubicBezTo>
                    <a:pt x="2038" y="149"/>
                    <a:pt x="2038" y="83"/>
                    <a:pt x="2038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4577;p46">
              <a:extLst>
                <a:ext uri="{FF2B5EF4-FFF2-40B4-BE49-F238E27FC236}">
                  <a16:creationId xmlns:a16="http://schemas.microsoft.com/office/drawing/2014/main" id="{5B22F79D-88C8-4B5D-913B-9F6B6E3024CF}"/>
                </a:ext>
              </a:extLst>
            </p:cNvPr>
            <p:cNvSpPr/>
            <p:nvPr/>
          </p:nvSpPr>
          <p:spPr>
            <a:xfrm>
              <a:off x="420186" y="2332496"/>
              <a:ext cx="464554" cy="142994"/>
            </a:xfrm>
            <a:custGeom>
              <a:avLst/>
              <a:gdLst/>
              <a:ahLst/>
              <a:cxnLst/>
              <a:rect l="l" t="t" r="r" b="b"/>
              <a:pathLst>
                <a:path w="3944" h="1214" extrusionOk="0">
                  <a:moveTo>
                    <a:pt x="1429" y="1"/>
                  </a:moveTo>
                  <a:cubicBezTo>
                    <a:pt x="1024" y="1"/>
                    <a:pt x="615" y="57"/>
                    <a:pt x="214" y="162"/>
                  </a:cubicBezTo>
                  <a:cubicBezTo>
                    <a:pt x="115" y="458"/>
                    <a:pt x="33" y="787"/>
                    <a:pt x="0" y="1115"/>
                  </a:cubicBezTo>
                  <a:cubicBezTo>
                    <a:pt x="422" y="956"/>
                    <a:pt x="894" y="862"/>
                    <a:pt x="1368" y="862"/>
                  </a:cubicBezTo>
                  <a:cubicBezTo>
                    <a:pt x="1872" y="862"/>
                    <a:pt x="2377" y="968"/>
                    <a:pt x="2826" y="1214"/>
                  </a:cubicBezTo>
                  <a:cubicBezTo>
                    <a:pt x="2842" y="1148"/>
                    <a:pt x="2875" y="1115"/>
                    <a:pt x="2908" y="1066"/>
                  </a:cubicBezTo>
                  <a:lnTo>
                    <a:pt x="2941" y="1033"/>
                  </a:lnTo>
                  <a:cubicBezTo>
                    <a:pt x="2957" y="1033"/>
                    <a:pt x="2990" y="1033"/>
                    <a:pt x="3007" y="1017"/>
                  </a:cubicBezTo>
                  <a:cubicBezTo>
                    <a:pt x="3023" y="1017"/>
                    <a:pt x="3253" y="967"/>
                    <a:pt x="3253" y="951"/>
                  </a:cubicBezTo>
                  <a:cubicBezTo>
                    <a:pt x="3362" y="944"/>
                    <a:pt x="3465" y="940"/>
                    <a:pt x="3563" y="940"/>
                  </a:cubicBezTo>
                  <a:cubicBezTo>
                    <a:pt x="3701" y="940"/>
                    <a:pt x="3828" y="948"/>
                    <a:pt x="3943" y="967"/>
                  </a:cubicBezTo>
                  <a:cubicBezTo>
                    <a:pt x="3247" y="293"/>
                    <a:pt x="2351" y="1"/>
                    <a:pt x="1429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4578;p46">
              <a:extLst>
                <a:ext uri="{FF2B5EF4-FFF2-40B4-BE49-F238E27FC236}">
                  <a16:creationId xmlns:a16="http://schemas.microsoft.com/office/drawing/2014/main" id="{40773E63-0840-42D5-A842-36FE7C1B364D}"/>
                </a:ext>
              </a:extLst>
            </p:cNvPr>
            <p:cNvSpPr/>
            <p:nvPr/>
          </p:nvSpPr>
          <p:spPr>
            <a:xfrm>
              <a:off x="830444" y="2531559"/>
              <a:ext cx="42639" cy="19906"/>
            </a:xfrm>
            <a:custGeom>
              <a:avLst/>
              <a:gdLst/>
              <a:ahLst/>
              <a:cxnLst/>
              <a:rect l="l" t="t" r="r" b="b"/>
              <a:pathLst>
                <a:path w="362" h="169" extrusionOk="0">
                  <a:moveTo>
                    <a:pt x="0" y="0"/>
                  </a:moveTo>
                  <a:lnTo>
                    <a:pt x="33" y="33"/>
                  </a:lnTo>
                  <a:cubicBezTo>
                    <a:pt x="116" y="130"/>
                    <a:pt x="211" y="168"/>
                    <a:pt x="307" y="168"/>
                  </a:cubicBezTo>
                  <a:cubicBezTo>
                    <a:pt x="325" y="168"/>
                    <a:pt x="343" y="167"/>
                    <a:pt x="362" y="164"/>
                  </a:cubicBezTo>
                  <a:cubicBezTo>
                    <a:pt x="263" y="82"/>
                    <a:pt x="132" y="17"/>
                    <a:pt x="0" y="0"/>
                  </a:cubicBezTo>
                  <a:close/>
                </a:path>
              </a:pathLst>
            </a:custGeom>
            <a:solidFill>
              <a:srgbClr val="5A6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4579;p46">
              <a:extLst>
                <a:ext uri="{FF2B5EF4-FFF2-40B4-BE49-F238E27FC236}">
                  <a16:creationId xmlns:a16="http://schemas.microsoft.com/office/drawing/2014/main" id="{4959EA09-5457-463C-8A66-300E10B78B37}"/>
                </a:ext>
              </a:extLst>
            </p:cNvPr>
            <p:cNvSpPr/>
            <p:nvPr/>
          </p:nvSpPr>
          <p:spPr>
            <a:xfrm>
              <a:off x="629143" y="2115412"/>
              <a:ext cx="319440" cy="350418"/>
            </a:xfrm>
            <a:custGeom>
              <a:avLst/>
              <a:gdLst/>
              <a:ahLst/>
              <a:cxnLst/>
              <a:rect l="l" t="t" r="r" b="b"/>
              <a:pathLst>
                <a:path w="2712" h="2975" extrusionOk="0">
                  <a:moveTo>
                    <a:pt x="1151" y="1"/>
                  </a:moveTo>
                  <a:cubicBezTo>
                    <a:pt x="740" y="67"/>
                    <a:pt x="346" y="182"/>
                    <a:pt x="1" y="346"/>
                  </a:cubicBezTo>
                  <a:lnTo>
                    <a:pt x="17" y="346"/>
                  </a:lnTo>
                  <a:cubicBezTo>
                    <a:pt x="1052" y="658"/>
                    <a:pt x="1643" y="1742"/>
                    <a:pt x="1841" y="2777"/>
                  </a:cubicBezTo>
                  <a:cubicBezTo>
                    <a:pt x="2038" y="2777"/>
                    <a:pt x="2218" y="2794"/>
                    <a:pt x="2333" y="2827"/>
                  </a:cubicBezTo>
                  <a:cubicBezTo>
                    <a:pt x="2481" y="2876"/>
                    <a:pt x="2613" y="2909"/>
                    <a:pt x="2711" y="2975"/>
                  </a:cubicBezTo>
                  <a:cubicBezTo>
                    <a:pt x="2563" y="1841"/>
                    <a:pt x="2071" y="675"/>
                    <a:pt x="1151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4580;p46">
              <a:extLst>
                <a:ext uri="{FF2B5EF4-FFF2-40B4-BE49-F238E27FC236}">
                  <a16:creationId xmlns:a16="http://schemas.microsoft.com/office/drawing/2014/main" id="{30E9BC1A-1405-4F49-A09E-239A0134FC64}"/>
                </a:ext>
              </a:extLst>
            </p:cNvPr>
            <p:cNvSpPr/>
            <p:nvPr/>
          </p:nvSpPr>
          <p:spPr>
            <a:xfrm>
              <a:off x="948469" y="2152280"/>
              <a:ext cx="212960" cy="387050"/>
            </a:xfrm>
            <a:custGeom>
              <a:avLst/>
              <a:gdLst/>
              <a:ahLst/>
              <a:cxnLst/>
              <a:rect l="l" t="t" r="r" b="b"/>
              <a:pathLst>
                <a:path w="1808" h="3286" extrusionOk="0">
                  <a:moveTo>
                    <a:pt x="937" y="0"/>
                  </a:moveTo>
                  <a:lnTo>
                    <a:pt x="937" y="0"/>
                  </a:lnTo>
                  <a:cubicBezTo>
                    <a:pt x="1085" y="953"/>
                    <a:pt x="641" y="1939"/>
                    <a:pt x="0" y="2662"/>
                  </a:cubicBezTo>
                  <a:cubicBezTo>
                    <a:pt x="263" y="2809"/>
                    <a:pt x="444" y="3007"/>
                    <a:pt x="592" y="3286"/>
                  </a:cubicBezTo>
                  <a:cubicBezTo>
                    <a:pt x="1265" y="2497"/>
                    <a:pt x="1758" y="1512"/>
                    <a:pt x="1807" y="460"/>
                  </a:cubicBezTo>
                  <a:cubicBezTo>
                    <a:pt x="1545" y="263"/>
                    <a:pt x="1249" y="115"/>
                    <a:pt x="937" y="0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4581;p46">
              <a:extLst>
                <a:ext uri="{FF2B5EF4-FFF2-40B4-BE49-F238E27FC236}">
                  <a16:creationId xmlns:a16="http://schemas.microsoft.com/office/drawing/2014/main" id="{AE7DD34F-E5D6-4FD0-B331-0B8100F73638}"/>
                </a:ext>
              </a:extLst>
            </p:cNvPr>
            <p:cNvSpPr/>
            <p:nvPr/>
          </p:nvSpPr>
          <p:spPr>
            <a:xfrm>
              <a:off x="1023265" y="2407646"/>
              <a:ext cx="333574" cy="242053"/>
            </a:xfrm>
            <a:custGeom>
              <a:avLst/>
              <a:gdLst/>
              <a:ahLst/>
              <a:cxnLst/>
              <a:rect l="l" t="t" r="r" b="b"/>
              <a:pathLst>
                <a:path w="2832" h="2055" extrusionOk="0">
                  <a:moveTo>
                    <a:pt x="2552" y="1"/>
                  </a:moveTo>
                  <a:cubicBezTo>
                    <a:pt x="2076" y="543"/>
                    <a:pt x="1517" y="921"/>
                    <a:pt x="827" y="1118"/>
                  </a:cubicBezTo>
                  <a:cubicBezTo>
                    <a:pt x="630" y="1167"/>
                    <a:pt x="433" y="1167"/>
                    <a:pt x="220" y="1200"/>
                  </a:cubicBezTo>
                  <a:cubicBezTo>
                    <a:pt x="165" y="1200"/>
                    <a:pt x="66" y="1185"/>
                    <a:pt x="26" y="1185"/>
                  </a:cubicBezTo>
                  <a:cubicBezTo>
                    <a:pt x="6" y="1185"/>
                    <a:pt x="1" y="1189"/>
                    <a:pt x="22" y="1200"/>
                  </a:cubicBezTo>
                  <a:lnTo>
                    <a:pt x="6" y="1200"/>
                  </a:lnTo>
                  <a:cubicBezTo>
                    <a:pt x="121" y="1446"/>
                    <a:pt x="187" y="1726"/>
                    <a:pt x="203" y="2054"/>
                  </a:cubicBezTo>
                  <a:cubicBezTo>
                    <a:pt x="220" y="2055"/>
                    <a:pt x="237" y="2055"/>
                    <a:pt x="254" y="2055"/>
                  </a:cubicBezTo>
                  <a:cubicBezTo>
                    <a:pt x="1221" y="2055"/>
                    <a:pt x="2121" y="1599"/>
                    <a:pt x="2832" y="921"/>
                  </a:cubicBezTo>
                  <a:cubicBezTo>
                    <a:pt x="2766" y="592"/>
                    <a:pt x="2667" y="296"/>
                    <a:pt x="2552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4582;p46">
              <a:extLst>
                <a:ext uri="{FF2B5EF4-FFF2-40B4-BE49-F238E27FC236}">
                  <a16:creationId xmlns:a16="http://schemas.microsoft.com/office/drawing/2014/main" id="{ED34B4CE-EDF1-43C3-BA9D-F46F1195D023}"/>
                </a:ext>
              </a:extLst>
            </p:cNvPr>
            <p:cNvSpPr/>
            <p:nvPr/>
          </p:nvSpPr>
          <p:spPr>
            <a:xfrm>
              <a:off x="1033630" y="2755947"/>
              <a:ext cx="332867" cy="147234"/>
            </a:xfrm>
            <a:custGeom>
              <a:avLst/>
              <a:gdLst/>
              <a:ahLst/>
              <a:cxnLst/>
              <a:rect l="l" t="t" r="r" b="b"/>
              <a:pathLst>
                <a:path w="2826" h="1250" extrusionOk="0">
                  <a:moveTo>
                    <a:pt x="2826" y="1"/>
                  </a:moveTo>
                  <a:lnTo>
                    <a:pt x="2826" y="1"/>
                  </a:lnTo>
                  <a:cubicBezTo>
                    <a:pt x="2423" y="280"/>
                    <a:pt x="1955" y="403"/>
                    <a:pt x="1481" y="403"/>
                  </a:cubicBezTo>
                  <a:cubicBezTo>
                    <a:pt x="1006" y="403"/>
                    <a:pt x="526" y="280"/>
                    <a:pt x="99" y="67"/>
                  </a:cubicBezTo>
                  <a:cubicBezTo>
                    <a:pt x="82" y="346"/>
                    <a:pt x="33" y="658"/>
                    <a:pt x="0" y="937"/>
                  </a:cubicBezTo>
                  <a:cubicBezTo>
                    <a:pt x="487" y="1141"/>
                    <a:pt x="988" y="1249"/>
                    <a:pt x="1483" y="1249"/>
                  </a:cubicBezTo>
                  <a:cubicBezTo>
                    <a:pt x="1907" y="1249"/>
                    <a:pt x="2326" y="1170"/>
                    <a:pt x="2727" y="1003"/>
                  </a:cubicBezTo>
                  <a:cubicBezTo>
                    <a:pt x="2760" y="674"/>
                    <a:pt x="2809" y="329"/>
                    <a:pt x="2826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4583;p46">
              <a:extLst>
                <a:ext uri="{FF2B5EF4-FFF2-40B4-BE49-F238E27FC236}">
                  <a16:creationId xmlns:a16="http://schemas.microsoft.com/office/drawing/2014/main" id="{DDA07D67-DF16-4732-B033-4009A33BF2A2}"/>
                </a:ext>
              </a:extLst>
            </p:cNvPr>
            <p:cNvSpPr/>
            <p:nvPr/>
          </p:nvSpPr>
          <p:spPr>
            <a:xfrm>
              <a:off x="979447" y="3036637"/>
              <a:ext cx="350300" cy="149355"/>
            </a:xfrm>
            <a:custGeom>
              <a:avLst/>
              <a:gdLst/>
              <a:ahLst/>
              <a:cxnLst/>
              <a:rect l="l" t="t" r="r" b="b"/>
              <a:pathLst>
                <a:path w="2974" h="1268" extrusionOk="0">
                  <a:moveTo>
                    <a:pt x="2974" y="0"/>
                  </a:moveTo>
                  <a:lnTo>
                    <a:pt x="2974" y="0"/>
                  </a:lnTo>
                  <a:cubicBezTo>
                    <a:pt x="2495" y="291"/>
                    <a:pt x="1942" y="410"/>
                    <a:pt x="1381" y="410"/>
                  </a:cubicBezTo>
                  <a:cubicBezTo>
                    <a:pt x="959" y="410"/>
                    <a:pt x="533" y="343"/>
                    <a:pt x="132" y="230"/>
                  </a:cubicBezTo>
                  <a:cubicBezTo>
                    <a:pt x="99" y="296"/>
                    <a:pt x="99" y="345"/>
                    <a:pt x="99" y="411"/>
                  </a:cubicBezTo>
                  <a:cubicBezTo>
                    <a:pt x="66" y="641"/>
                    <a:pt x="49" y="871"/>
                    <a:pt x="0" y="1068"/>
                  </a:cubicBezTo>
                  <a:cubicBezTo>
                    <a:pt x="467" y="1193"/>
                    <a:pt x="963" y="1267"/>
                    <a:pt x="1454" y="1267"/>
                  </a:cubicBezTo>
                  <a:cubicBezTo>
                    <a:pt x="1932" y="1267"/>
                    <a:pt x="2405" y="1197"/>
                    <a:pt x="2842" y="1035"/>
                  </a:cubicBezTo>
                  <a:cubicBezTo>
                    <a:pt x="2875" y="706"/>
                    <a:pt x="2941" y="345"/>
                    <a:pt x="2974" y="0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4584;p46">
              <a:extLst>
                <a:ext uri="{FF2B5EF4-FFF2-40B4-BE49-F238E27FC236}">
                  <a16:creationId xmlns:a16="http://schemas.microsoft.com/office/drawing/2014/main" id="{A9F74FBC-39EF-47CE-B2F5-4A18EC38C650}"/>
                </a:ext>
              </a:extLst>
            </p:cNvPr>
            <p:cNvSpPr/>
            <p:nvPr/>
          </p:nvSpPr>
          <p:spPr>
            <a:xfrm>
              <a:off x="971673" y="3334643"/>
              <a:ext cx="330983" cy="187989"/>
            </a:xfrm>
            <a:custGeom>
              <a:avLst/>
              <a:gdLst/>
              <a:ahLst/>
              <a:cxnLst/>
              <a:rect l="l" t="t" r="r" b="b"/>
              <a:pathLst>
                <a:path w="2810" h="1596" extrusionOk="0">
                  <a:moveTo>
                    <a:pt x="2760" y="0"/>
                  </a:moveTo>
                  <a:cubicBezTo>
                    <a:pt x="2138" y="463"/>
                    <a:pt x="1453" y="740"/>
                    <a:pt x="691" y="740"/>
                  </a:cubicBezTo>
                  <a:cubicBezTo>
                    <a:pt x="669" y="740"/>
                    <a:pt x="647" y="740"/>
                    <a:pt x="625" y="739"/>
                  </a:cubicBezTo>
                  <a:cubicBezTo>
                    <a:pt x="411" y="739"/>
                    <a:pt x="214" y="690"/>
                    <a:pt x="0" y="657"/>
                  </a:cubicBezTo>
                  <a:lnTo>
                    <a:pt x="0" y="657"/>
                  </a:lnTo>
                  <a:cubicBezTo>
                    <a:pt x="33" y="953"/>
                    <a:pt x="66" y="1249"/>
                    <a:pt x="132" y="1561"/>
                  </a:cubicBezTo>
                  <a:cubicBezTo>
                    <a:pt x="297" y="1584"/>
                    <a:pt x="463" y="1596"/>
                    <a:pt x="628" y="1596"/>
                  </a:cubicBezTo>
                  <a:cubicBezTo>
                    <a:pt x="1384" y="1596"/>
                    <a:pt x="2136" y="1357"/>
                    <a:pt x="2810" y="953"/>
                  </a:cubicBezTo>
                  <a:cubicBezTo>
                    <a:pt x="2760" y="657"/>
                    <a:pt x="2760" y="329"/>
                    <a:pt x="2760" y="0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4585;p46">
              <a:extLst>
                <a:ext uri="{FF2B5EF4-FFF2-40B4-BE49-F238E27FC236}">
                  <a16:creationId xmlns:a16="http://schemas.microsoft.com/office/drawing/2014/main" id="{BC51E9EE-16D8-4029-ABA2-0E1B73FBACA5}"/>
                </a:ext>
              </a:extLst>
            </p:cNvPr>
            <p:cNvSpPr/>
            <p:nvPr/>
          </p:nvSpPr>
          <p:spPr>
            <a:xfrm>
              <a:off x="1116789" y="3531939"/>
              <a:ext cx="305894" cy="313668"/>
            </a:xfrm>
            <a:custGeom>
              <a:avLst/>
              <a:gdLst/>
              <a:ahLst/>
              <a:cxnLst/>
              <a:rect l="l" t="t" r="r" b="b"/>
              <a:pathLst>
                <a:path w="2597" h="2663" extrusionOk="0">
                  <a:moveTo>
                    <a:pt x="1890" y="1"/>
                  </a:moveTo>
                  <a:cubicBezTo>
                    <a:pt x="1545" y="872"/>
                    <a:pt x="789" y="1594"/>
                    <a:pt x="1" y="2087"/>
                  </a:cubicBezTo>
                  <a:cubicBezTo>
                    <a:pt x="181" y="2284"/>
                    <a:pt x="411" y="2465"/>
                    <a:pt x="658" y="2662"/>
                  </a:cubicBezTo>
                  <a:cubicBezTo>
                    <a:pt x="1463" y="2104"/>
                    <a:pt x="2153" y="1381"/>
                    <a:pt x="2596" y="527"/>
                  </a:cubicBezTo>
                  <a:cubicBezTo>
                    <a:pt x="2465" y="477"/>
                    <a:pt x="2366" y="444"/>
                    <a:pt x="2235" y="362"/>
                  </a:cubicBezTo>
                  <a:cubicBezTo>
                    <a:pt x="2103" y="247"/>
                    <a:pt x="1972" y="149"/>
                    <a:pt x="1890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4586;p46">
              <a:extLst>
                <a:ext uri="{FF2B5EF4-FFF2-40B4-BE49-F238E27FC236}">
                  <a16:creationId xmlns:a16="http://schemas.microsoft.com/office/drawing/2014/main" id="{80EB11EB-A3B1-4331-9806-EE502CB4687F}"/>
                </a:ext>
              </a:extLst>
            </p:cNvPr>
            <p:cNvSpPr/>
            <p:nvPr/>
          </p:nvSpPr>
          <p:spPr>
            <a:xfrm>
              <a:off x="1414794" y="3601670"/>
              <a:ext cx="164667" cy="343351"/>
            </a:xfrm>
            <a:custGeom>
              <a:avLst/>
              <a:gdLst/>
              <a:ahLst/>
              <a:cxnLst/>
              <a:rect l="l" t="t" r="r" b="b"/>
              <a:pathLst>
                <a:path w="1398" h="2915" extrusionOk="0">
                  <a:moveTo>
                    <a:pt x="214" y="0"/>
                  </a:moveTo>
                  <a:lnTo>
                    <a:pt x="214" y="0"/>
                  </a:lnTo>
                  <a:cubicBezTo>
                    <a:pt x="494" y="937"/>
                    <a:pt x="576" y="2070"/>
                    <a:pt x="1" y="2859"/>
                  </a:cubicBezTo>
                  <a:cubicBezTo>
                    <a:pt x="247" y="2896"/>
                    <a:pt x="484" y="2914"/>
                    <a:pt x="726" y="2914"/>
                  </a:cubicBezTo>
                  <a:cubicBezTo>
                    <a:pt x="807" y="2914"/>
                    <a:pt x="888" y="2912"/>
                    <a:pt x="970" y="2908"/>
                  </a:cubicBezTo>
                  <a:cubicBezTo>
                    <a:pt x="1397" y="2037"/>
                    <a:pt x="1348" y="1002"/>
                    <a:pt x="1118" y="66"/>
                  </a:cubicBezTo>
                  <a:lnTo>
                    <a:pt x="1118" y="66"/>
                  </a:lnTo>
                  <a:cubicBezTo>
                    <a:pt x="1004" y="91"/>
                    <a:pt x="888" y="104"/>
                    <a:pt x="771" y="104"/>
                  </a:cubicBezTo>
                  <a:cubicBezTo>
                    <a:pt x="584" y="104"/>
                    <a:pt x="396" y="71"/>
                    <a:pt x="214" y="0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4587;p46">
              <a:extLst>
                <a:ext uri="{FF2B5EF4-FFF2-40B4-BE49-F238E27FC236}">
                  <a16:creationId xmlns:a16="http://schemas.microsoft.com/office/drawing/2014/main" id="{ACC062AC-F255-42F1-A910-0207964405E0}"/>
                </a:ext>
              </a:extLst>
            </p:cNvPr>
            <p:cNvSpPr/>
            <p:nvPr/>
          </p:nvSpPr>
          <p:spPr>
            <a:xfrm>
              <a:off x="1337407" y="2133905"/>
              <a:ext cx="1006376" cy="1174577"/>
            </a:xfrm>
            <a:custGeom>
              <a:avLst/>
              <a:gdLst/>
              <a:ahLst/>
              <a:cxnLst/>
              <a:rect l="l" t="t" r="r" b="b"/>
              <a:pathLst>
                <a:path w="8544" h="9972" extrusionOk="0">
                  <a:moveTo>
                    <a:pt x="5574" y="1"/>
                  </a:moveTo>
                  <a:cubicBezTo>
                    <a:pt x="4081" y="1"/>
                    <a:pt x="2269" y="377"/>
                    <a:pt x="1660" y="1438"/>
                  </a:cubicBezTo>
                  <a:cubicBezTo>
                    <a:pt x="1561" y="1602"/>
                    <a:pt x="181" y="4723"/>
                    <a:pt x="99" y="6925"/>
                  </a:cubicBezTo>
                  <a:cubicBezTo>
                    <a:pt x="0" y="9126"/>
                    <a:pt x="247" y="9833"/>
                    <a:pt x="986" y="9948"/>
                  </a:cubicBezTo>
                  <a:cubicBezTo>
                    <a:pt x="1109" y="9964"/>
                    <a:pt x="1316" y="9971"/>
                    <a:pt x="1581" y="9971"/>
                  </a:cubicBezTo>
                  <a:cubicBezTo>
                    <a:pt x="2913" y="9971"/>
                    <a:pt x="5695" y="9786"/>
                    <a:pt x="6408" y="9636"/>
                  </a:cubicBezTo>
                  <a:cubicBezTo>
                    <a:pt x="7295" y="9455"/>
                    <a:pt x="8543" y="9537"/>
                    <a:pt x="8543" y="6925"/>
                  </a:cubicBezTo>
                  <a:cubicBezTo>
                    <a:pt x="8543" y="4313"/>
                    <a:pt x="8511" y="846"/>
                    <a:pt x="7525" y="304"/>
                  </a:cubicBezTo>
                  <a:cubicBezTo>
                    <a:pt x="7158" y="120"/>
                    <a:pt x="6416" y="1"/>
                    <a:pt x="5574" y="1"/>
                  </a:cubicBezTo>
                  <a:close/>
                </a:path>
              </a:pathLst>
            </a:custGeom>
            <a:solidFill>
              <a:srgbClr val="FFD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4588;p46">
              <a:extLst>
                <a:ext uri="{FF2B5EF4-FFF2-40B4-BE49-F238E27FC236}">
                  <a16:creationId xmlns:a16="http://schemas.microsoft.com/office/drawing/2014/main" id="{DD03F248-CE82-4528-B015-6AF648057895}"/>
                </a:ext>
              </a:extLst>
            </p:cNvPr>
            <p:cNvSpPr/>
            <p:nvPr/>
          </p:nvSpPr>
          <p:spPr>
            <a:xfrm>
              <a:off x="1414794" y="2310116"/>
              <a:ext cx="242053" cy="937471"/>
            </a:xfrm>
            <a:custGeom>
              <a:avLst/>
              <a:gdLst/>
              <a:ahLst/>
              <a:cxnLst/>
              <a:rect l="l" t="t" r="r" b="b"/>
              <a:pathLst>
                <a:path w="2055" h="7959" extrusionOk="0">
                  <a:moveTo>
                    <a:pt x="1853" y="1"/>
                  </a:moveTo>
                  <a:cubicBezTo>
                    <a:pt x="1790" y="1"/>
                    <a:pt x="1726" y="34"/>
                    <a:pt x="1693" y="89"/>
                  </a:cubicBezTo>
                  <a:cubicBezTo>
                    <a:pt x="1627" y="221"/>
                    <a:pt x="116" y="2866"/>
                    <a:pt x="1" y="7778"/>
                  </a:cubicBezTo>
                  <a:cubicBezTo>
                    <a:pt x="1" y="7877"/>
                    <a:pt x="83" y="7959"/>
                    <a:pt x="181" y="7959"/>
                  </a:cubicBezTo>
                  <a:cubicBezTo>
                    <a:pt x="296" y="7959"/>
                    <a:pt x="379" y="7877"/>
                    <a:pt x="379" y="7778"/>
                  </a:cubicBezTo>
                  <a:cubicBezTo>
                    <a:pt x="494" y="2964"/>
                    <a:pt x="1972" y="287"/>
                    <a:pt x="1989" y="270"/>
                  </a:cubicBezTo>
                  <a:cubicBezTo>
                    <a:pt x="2054" y="188"/>
                    <a:pt x="2021" y="89"/>
                    <a:pt x="1939" y="24"/>
                  </a:cubicBezTo>
                  <a:cubicBezTo>
                    <a:pt x="1913" y="8"/>
                    <a:pt x="1883" y="1"/>
                    <a:pt x="1853" y="1"/>
                  </a:cubicBezTo>
                  <a:close/>
                </a:path>
              </a:pathLst>
            </a:custGeom>
            <a:solidFill>
              <a:srgbClr val="FFA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4589;p46">
              <a:extLst>
                <a:ext uri="{FF2B5EF4-FFF2-40B4-BE49-F238E27FC236}">
                  <a16:creationId xmlns:a16="http://schemas.microsoft.com/office/drawing/2014/main" id="{3A35F9DB-B4D1-4FB7-B770-CD5F9DA8901F}"/>
                </a:ext>
              </a:extLst>
            </p:cNvPr>
            <p:cNvSpPr/>
            <p:nvPr/>
          </p:nvSpPr>
          <p:spPr>
            <a:xfrm>
              <a:off x="1366383" y="2069827"/>
              <a:ext cx="979285" cy="471503"/>
            </a:xfrm>
            <a:custGeom>
              <a:avLst/>
              <a:gdLst/>
              <a:ahLst/>
              <a:cxnLst/>
              <a:rect l="l" t="t" r="r" b="b"/>
              <a:pathLst>
                <a:path w="8314" h="4003" extrusionOk="0">
                  <a:moveTo>
                    <a:pt x="5091" y="0"/>
                  </a:moveTo>
                  <a:cubicBezTo>
                    <a:pt x="3803" y="0"/>
                    <a:pt x="2418" y="133"/>
                    <a:pt x="1972" y="306"/>
                  </a:cubicBezTo>
                  <a:cubicBezTo>
                    <a:pt x="1167" y="618"/>
                    <a:pt x="247" y="1949"/>
                    <a:pt x="132" y="2934"/>
                  </a:cubicBezTo>
                  <a:cubicBezTo>
                    <a:pt x="1" y="3920"/>
                    <a:pt x="592" y="4002"/>
                    <a:pt x="592" y="4002"/>
                  </a:cubicBezTo>
                  <a:cubicBezTo>
                    <a:pt x="592" y="4002"/>
                    <a:pt x="1611" y="1850"/>
                    <a:pt x="2268" y="1735"/>
                  </a:cubicBezTo>
                  <a:cubicBezTo>
                    <a:pt x="2307" y="1729"/>
                    <a:pt x="2348" y="1726"/>
                    <a:pt x="2389" y="1726"/>
                  </a:cubicBezTo>
                  <a:cubicBezTo>
                    <a:pt x="3018" y="1726"/>
                    <a:pt x="3829" y="2392"/>
                    <a:pt x="3829" y="2392"/>
                  </a:cubicBezTo>
                  <a:lnTo>
                    <a:pt x="7377" y="1982"/>
                  </a:lnTo>
                  <a:cubicBezTo>
                    <a:pt x="7377" y="1982"/>
                    <a:pt x="8314" y="799"/>
                    <a:pt x="7476" y="306"/>
                  </a:cubicBezTo>
                  <a:cubicBezTo>
                    <a:pt x="7102" y="86"/>
                    <a:pt x="6128" y="0"/>
                    <a:pt x="5091" y="0"/>
                  </a:cubicBezTo>
                  <a:close/>
                </a:path>
              </a:pathLst>
            </a:custGeom>
            <a:solidFill>
              <a:srgbClr val="FFA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4590;p46">
              <a:extLst>
                <a:ext uri="{FF2B5EF4-FFF2-40B4-BE49-F238E27FC236}">
                  <a16:creationId xmlns:a16="http://schemas.microsoft.com/office/drawing/2014/main" id="{27EE651F-CECA-4625-B0BA-7707F38FAD35}"/>
                </a:ext>
              </a:extLst>
            </p:cNvPr>
            <p:cNvSpPr/>
            <p:nvPr/>
          </p:nvSpPr>
          <p:spPr>
            <a:xfrm>
              <a:off x="1468977" y="1884899"/>
              <a:ext cx="1755269" cy="2130540"/>
            </a:xfrm>
            <a:custGeom>
              <a:avLst/>
              <a:gdLst/>
              <a:ahLst/>
              <a:cxnLst/>
              <a:rect l="l" t="t" r="r" b="b"/>
              <a:pathLst>
                <a:path w="14902" h="18088" extrusionOk="0">
                  <a:moveTo>
                    <a:pt x="8131" y="0"/>
                  </a:moveTo>
                  <a:cubicBezTo>
                    <a:pt x="7053" y="0"/>
                    <a:pt x="5715" y="210"/>
                    <a:pt x="4124" y="841"/>
                  </a:cubicBezTo>
                  <a:cubicBezTo>
                    <a:pt x="4124" y="841"/>
                    <a:pt x="2350" y="3765"/>
                    <a:pt x="1430" y="7872"/>
                  </a:cubicBezTo>
                  <a:cubicBezTo>
                    <a:pt x="494" y="11980"/>
                    <a:pt x="1" y="14345"/>
                    <a:pt x="1594" y="15742"/>
                  </a:cubicBezTo>
                  <a:cubicBezTo>
                    <a:pt x="2782" y="16772"/>
                    <a:pt x="4863" y="18088"/>
                    <a:pt x="7304" y="18088"/>
                  </a:cubicBezTo>
                  <a:cubicBezTo>
                    <a:pt x="8173" y="18088"/>
                    <a:pt x="9087" y="17921"/>
                    <a:pt x="10022" y="17516"/>
                  </a:cubicBezTo>
                  <a:cubicBezTo>
                    <a:pt x="13538" y="15988"/>
                    <a:pt x="14902" y="13885"/>
                    <a:pt x="14540" y="11405"/>
                  </a:cubicBezTo>
                  <a:cubicBezTo>
                    <a:pt x="14162" y="8924"/>
                    <a:pt x="12076" y="2221"/>
                    <a:pt x="11435" y="824"/>
                  </a:cubicBezTo>
                  <a:cubicBezTo>
                    <a:pt x="11435" y="824"/>
                    <a:pt x="11435" y="824"/>
                    <a:pt x="11434" y="824"/>
                  </a:cubicBezTo>
                  <a:cubicBezTo>
                    <a:pt x="11388" y="824"/>
                    <a:pt x="10269" y="0"/>
                    <a:pt x="8131" y="0"/>
                  </a:cubicBezTo>
                  <a:close/>
                </a:path>
              </a:pathLst>
            </a:custGeom>
            <a:solidFill>
              <a:srgbClr val="B0D6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4591;p46">
              <a:extLst>
                <a:ext uri="{FF2B5EF4-FFF2-40B4-BE49-F238E27FC236}">
                  <a16:creationId xmlns:a16="http://schemas.microsoft.com/office/drawing/2014/main" id="{D8956175-2BAA-422E-98E4-5B5CCE4F41B4}"/>
                </a:ext>
              </a:extLst>
            </p:cNvPr>
            <p:cNvSpPr/>
            <p:nvPr/>
          </p:nvSpPr>
          <p:spPr>
            <a:xfrm>
              <a:off x="1920579" y="2353816"/>
              <a:ext cx="1139241" cy="1527586"/>
            </a:xfrm>
            <a:custGeom>
              <a:avLst/>
              <a:gdLst/>
              <a:ahLst/>
              <a:cxnLst/>
              <a:rect l="l" t="t" r="r" b="b"/>
              <a:pathLst>
                <a:path w="9672" h="12969" extrusionOk="0">
                  <a:moveTo>
                    <a:pt x="4735" y="0"/>
                  </a:moveTo>
                  <a:cubicBezTo>
                    <a:pt x="4630" y="0"/>
                    <a:pt x="4523" y="5"/>
                    <a:pt x="4414" y="14"/>
                  </a:cubicBezTo>
                  <a:cubicBezTo>
                    <a:pt x="2377" y="178"/>
                    <a:pt x="126" y="2758"/>
                    <a:pt x="60" y="5945"/>
                  </a:cubicBezTo>
                  <a:cubicBezTo>
                    <a:pt x="0" y="8836"/>
                    <a:pt x="1209" y="12969"/>
                    <a:pt x="4497" y="12969"/>
                  </a:cubicBezTo>
                  <a:cubicBezTo>
                    <a:pt x="4797" y="12969"/>
                    <a:pt x="5114" y="12934"/>
                    <a:pt x="5449" y="12861"/>
                  </a:cubicBezTo>
                  <a:cubicBezTo>
                    <a:pt x="9441" y="12024"/>
                    <a:pt x="9671" y="7966"/>
                    <a:pt x="9507" y="6076"/>
                  </a:cubicBezTo>
                  <a:cubicBezTo>
                    <a:pt x="9348" y="4263"/>
                    <a:pt x="7941" y="0"/>
                    <a:pt x="4735" y="0"/>
                  </a:cubicBezTo>
                  <a:close/>
                </a:path>
              </a:pathLst>
            </a:custGeom>
            <a:solidFill>
              <a:srgbClr val="C4E2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4592;p46">
              <a:extLst>
                <a:ext uri="{FF2B5EF4-FFF2-40B4-BE49-F238E27FC236}">
                  <a16:creationId xmlns:a16="http://schemas.microsoft.com/office/drawing/2014/main" id="{7861E1A9-E040-4ECC-B3F4-ACF010C4D134}"/>
                </a:ext>
              </a:extLst>
            </p:cNvPr>
            <p:cNvSpPr/>
            <p:nvPr/>
          </p:nvSpPr>
          <p:spPr>
            <a:xfrm>
              <a:off x="2199621" y="2664661"/>
              <a:ext cx="94819" cy="329923"/>
            </a:xfrm>
            <a:custGeom>
              <a:avLst/>
              <a:gdLst/>
              <a:ahLst/>
              <a:cxnLst/>
              <a:rect l="l" t="t" r="r" b="b"/>
              <a:pathLst>
                <a:path w="805" h="2801" extrusionOk="0">
                  <a:moveTo>
                    <a:pt x="343" y="1"/>
                  </a:moveTo>
                  <a:cubicBezTo>
                    <a:pt x="181" y="1"/>
                    <a:pt x="0" y="138"/>
                    <a:pt x="41" y="349"/>
                  </a:cubicBezTo>
                  <a:cubicBezTo>
                    <a:pt x="156" y="1072"/>
                    <a:pt x="238" y="1794"/>
                    <a:pt x="238" y="2517"/>
                  </a:cubicBezTo>
                  <a:cubicBezTo>
                    <a:pt x="238" y="2706"/>
                    <a:pt x="382" y="2801"/>
                    <a:pt x="523" y="2801"/>
                  </a:cubicBezTo>
                  <a:cubicBezTo>
                    <a:pt x="665" y="2801"/>
                    <a:pt x="805" y="2706"/>
                    <a:pt x="796" y="2517"/>
                  </a:cubicBezTo>
                  <a:cubicBezTo>
                    <a:pt x="796" y="1745"/>
                    <a:pt x="698" y="957"/>
                    <a:pt x="566" y="184"/>
                  </a:cubicBezTo>
                  <a:cubicBezTo>
                    <a:pt x="541" y="57"/>
                    <a:pt x="445" y="1"/>
                    <a:pt x="343" y="1"/>
                  </a:cubicBezTo>
                  <a:close/>
                </a:path>
              </a:pathLst>
            </a:custGeom>
            <a:solidFill>
              <a:srgbClr val="B0D6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4593;p46">
              <a:extLst>
                <a:ext uri="{FF2B5EF4-FFF2-40B4-BE49-F238E27FC236}">
                  <a16:creationId xmlns:a16="http://schemas.microsoft.com/office/drawing/2014/main" id="{666B000B-A83E-4E09-A6DA-63B5E4B770DA}"/>
                </a:ext>
              </a:extLst>
            </p:cNvPr>
            <p:cNvSpPr/>
            <p:nvPr/>
          </p:nvSpPr>
          <p:spPr>
            <a:xfrm>
              <a:off x="2459816" y="2687394"/>
              <a:ext cx="115785" cy="302714"/>
            </a:xfrm>
            <a:custGeom>
              <a:avLst/>
              <a:gdLst/>
              <a:ahLst/>
              <a:cxnLst/>
              <a:rect l="l" t="t" r="r" b="b"/>
              <a:pathLst>
                <a:path w="983" h="2570" extrusionOk="0">
                  <a:moveTo>
                    <a:pt x="327" y="0"/>
                  </a:moveTo>
                  <a:cubicBezTo>
                    <a:pt x="165" y="0"/>
                    <a:pt x="1" y="139"/>
                    <a:pt x="49" y="353"/>
                  </a:cubicBezTo>
                  <a:cubicBezTo>
                    <a:pt x="230" y="1010"/>
                    <a:pt x="247" y="1700"/>
                    <a:pt x="394" y="2374"/>
                  </a:cubicBezTo>
                  <a:cubicBezTo>
                    <a:pt x="427" y="2511"/>
                    <a:pt x="530" y="2570"/>
                    <a:pt x="639" y="2570"/>
                  </a:cubicBezTo>
                  <a:cubicBezTo>
                    <a:pt x="804" y="2570"/>
                    <a:pt x="983" y="2434"/>
                    <a:pt x="953" y="2226"/>
                  </a:cubicBezTo>
                  <a:cubicBezTo>
                    <a:pt x="805" y="1569"/>
                    <a:pt x="789" y="879"/>
                    <a:pt x="592" y="221"/>
                  </a:cubicBezTo>
                  <a:cubicBezTo>
                    <a:pt x="551" y="67"/>
                    <a:pt x="440" y="0"/>
                    <a:pt x="327" y="0"/>
                  </a:cubicBezTo>
                  <a:close/>
                </a:path>
              </a:pathLst>
            </a:custGeom>
            <a:solidFill>
              <a:srgbClr val="A5A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4594;p46">
              <a:extLst>
                <a:ext uri="{FF2B5EF4-FFF2-40B4-BE49-F238E27FC236}">
                  <a16:creationId xmlns:a16="http://schemas.microsoft.com/office/drawing/2014/main" id="{3C6A8750-795D-40C0-A772-1EAD4EB9059F}"/>
                </a:ext>
              </a:extLst>
            </p:cNvPr>
            <p:cNvSpPr/>
            <p:nvPr/>
          </p:nvSpPr>
          <p:spPr>
            <a:xfrm>
              <a:off x="2719422" y="2655473"/>
              <a:ext cx="137222" cy="298474"/>
            </a:xfrm>
            <a:custGeom>
              <a:avLst/>
              <a:gdLst/>
              <a:ahLst/>
              <a:cxnLst/>
              <a:rect l="l" t="t" r="r" b="b"/>
              <a:pathLst>
                <a:path w="1165" h="2534" extrusionOk="0">
                  <a:moveTo>
                    <a:pt x="335" y="0"/>
                  </a:moveTo>
                  <a:cubicBezTo>
                    <a:pt x="166" y="0"/>
                    <a:pt x="1" y="137"/>
                    <a:pt x="80" y="345"/>
                  </a:cubicBezTo>
                  <a:cubicBezTo>
                    <a:pt x="277" y="952"/>
                    <a:pt x="556" y="1577"/>
                    <a:pt x="589" y="2250"/>
                  </a:cubicBezTo>
                  <a:cubicBezTo>
                    <a:pt x="597" y="2439"/>
                    <a:pt x="745" y="2534"/>
                    <a:pt x="887" y="2534"/>
                  </a:cubicBezTo>
                  <a:cubicBezTo>
                    <a:pt x="1029" y="2534"/>
                    <a:pt x="1164" y="2439"/>
                    <a:pt x="1148" y="2250"/>
                  </a:cubicBezTo>
                  <a:cubicBezTo>
                    <a:pt x="1098" y="1527"/>
                    <a:pt x="836" y="870"/>
                    <a:pt x="606" y="197"/>
                  </a:cubicBezTo>
                  <a:cubicBezTo>
                    <a:pt x="560" y="60"/>
                    <a:pt x="447" y="0"/>
                    <a:pt x="335" y="0"/>
                  </a:cubicBezTo>
                  <a:close/>
                </a:path>
              </a:pathLst>
            </a:custGeom>
            <a:solidFill>
              <a:srgbClr val="A5A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4595;p46">
              <a:extLst>
                <a:ext uri="{FF2B5EF4-FFF2-40B4-BE49-F238E27FC236}">
                  <a16:creationId xmlns:a16="http://schemas.microsoft.com/office/drawing/2014/main" id="{7708BD4A-039C-44B0-AF8F-2D3B7818B25D}"/>
                </a:ext>
              </a:extLst>
            </p:cNvPr>
            <p:cNvSpPr/>
            <p:nvPr/>
          </p:nvSpPr>
          <p:spPr>
            <a:xfrm>
              <a:off x="2229421" y="3315325"/>
              <a:ext cx="154891" cy="336166"/>
            </a:xfrm>
            <a:custGeom>
              <a:avLst/>
              <a:gdLst/>
              <a:ahLst/>
              <a:cxnLst/>
              <a:rect l="l" t="t" r="r" b="b"/>
              <a:pathLst>
                <a:path w="1315" h="2854" extrusionOk="0">
                  <a:moveTo>
                    <a:pt x="356" y="1"/>
                  </a:moveTo>
                  <a:cubicBezTo>
                    <a:pt x="184" y="1"/>
                    <a:pt x="1" y="137"/>
                    <a:pt x="50" y="345"/>
                  </a:cubicBezTo>
                  <a:cubicBezTo>
                    <a:pt x="231" y="1150"/>
                    <a:pt x="297" y="1971"/>
                    <a:pt x="708" y="2711"/>
                  </a:cubicBezTo>
                  <a:cubicBezTo>
                    <a:pt x="763" y="2812"/>
                    <a:pt x="847" y="2854"/>
                    <a:pt x="932" y="2854"/>
                  </a:cubicBezTo>
                  <a:cubicBezTo>
                    <a:pt x="1121" y="2854"/>
                    <a:pt x="1314" y="2642"/>
                    <a:pt x="1200" y="2415"/>
                  </a:cubicBezTo>
                  <a:cubicBezTo>
                    <a:pt x="823" y="1741"/>
                    <a:pt x="773" y="936"/>
                    <a:pt x="609" y="197"/>
                  </a:cubicBezTo>
                  <a:cubicBezTo>
                    <a:pt x="576" y="60"/>
                    <a:pt x="469" y="1"/>
                    <a:pt x="356" y="1"/>
                  </a:cubicBezTo>
                  <a:close/>
                </a:path>
              </a:pathLst>
            </a:custGeom>
            <a:solidFill>
              <a:srgbClr val="B0D6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4596;p46">
              <a:extLst>
                <a:ext uri="{FF2B5EF4-FFF2-40B4-BE49-F238E27FC236}">
                  <a16:creationId xmlns:a16="http://schemas.microsoft.com/office/drawing/2014/main" id="{95359CE7-6256-47EF-BF02-00C32A7AA999}"/>
                </a:ext>
              </a:extLst>
            </p:cNvPr>
            <p:cNvSpPr/>
            <p:nvPr/>
          </p:nvSpPr>
          <p:spPr>
            <a:xfrm>
              <a:off x="2557698" y="3325102"/>
              <a:ext cx="78329" cy="275741"/>
            </a:xfrm>
            <a:custGeom>
              <a:avLst/>
              <a:gdLst/>
              <a:ahLst/>
              <a:cxnLst/>
              <a:rect l="l" t="t" r="r" b="b"/>
              <a:pathLst>
                <a:path w="665" h="2341" extrusionOk="0">
                  <a:moveTo>
                    <a:pt x="352" y="1"/>
                  </a:moveTo>
                  <a:cubicBezTo>
                    <a:pt x="190" y="1"/>
                    <a:pt x="0" y="141"/>
                    <a:pt x="40" y="360"/>
                  </a:cubicBezTo>
                  <a:cubicBezTo>
                    <a:pt x="122" y="935"/>
                    <a:pt x="122" y="1510"/>
                    <a:pt x="56" y="2069"/>
                  </a:cubicBezTo>
                  <a:cubicBezTo>
                    <a:pt x="32" y="2254"/>
                    <a:pt x="157" y="2340"/>
                    <a:pt x="295" y="2340"/>
                  </a:cubicBezTo>
                  <a:cubicBezTo>
                    <a:pt x="440" y="2340"/>
                    <a:pt x="598" y="2245"/>
                    <a:pt x="615" y="2069"/>
                  </a:cubicBezTo>
                  <a:cubicBezTo>
                    <a:pt x="664" y="1461"/>
                    <a:pt x="664" y="820"/>
                    <a:pt x="566" y="196"/>
                  </a:cubicBezTo>
                  <a:cubicBezTo>
                    <a:pt x="553" y="60"/>
                    <a:pt x="458" y="1"/>
                    <a:pt x="352" y="1"/>
                  </a:cubicBezTo>
                  <a:close/>
                </a:path>
              </a:pathLst>
            </a:custGeom>
            <a:solidFill>
              <a:srgbClr val="B0D6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4597;p46">
              <a:extLst>
                <a:ext uri="{FF2B5EF4-FFF2-40B4-BE49-F238E27FC236}">
                  <a16:creationId xmlns:a16="http://schemas.microsoft.com/office/drawing/2014/main" id="{D8B544D7-3ED3-4311-924F-4DC655867050}"/>
                </a:ext>
              </a:extLst>
            </p:cNvPr>
            <p:cNvSpPr/>
            <p:nvPr/>
          </p:nvSpPr>
          <p:spPr>
            <a:xfrm>
              <a:off x="2771014" y="3236643"/>
              <a:ext cx="124266" cy="297885"/>
            </a:xfrm>
            <a:custGeom>
              <a:avLst/>
              <a:gdLst/>
              <a:ahLst/>
              <a:cxnLst/>
              <a:rect l="l" t="t" r="r" b="b"/>
              <a:pathLst>
                <a:path w="1055" h="2529" extrusionOk="0">
                  <a:moveTo>
                    <a:pt x="707" y="1"/>
                  </a:moveTo>
                  <a:cubicBezTo>
                    <a:pt x="535" y="1"/>
                    <a:pt x="341" y="144"/>
                    <a:pt x="381" y="356"/>
                  </a:cubicBezTo>
                  <a:cubicBezTo>
                    <a:pt x="480" y="980"/>
                    <a:pt x="283" y="1604"/>
                    <a:pt x="69" y="2179"/>
                  </a:cubicBezTo>
                  <a:cubicBezTo>
                    <a:pt x="0" y="2395"/>
                    <a:pt x="159" y="2528"/>
                    <a:pt x="330" y="2528"/>
                  </a:cubicBezTo>
                  <a:cubicBezTo>
                    <a:pt x="446" y="2528"/>
                    <a:pt x="568" y="2467"/>
                    <a:pt x="628" y="2327"/>
                  </a:cubicBezTo>
                  <a:cubicBezTo>
                    <a:pt x="890" y="1654"/>
                    <a:pt x="1055" y="931"/>
                    <a:pt x="940" y="191"/>
                  </a:cubicBezTo>
                  <a:cubicBezTo>
                    <a:pt x="914" y="58"/>
                    <a:pt x="815" y="1"/>
                    <a:pt x="707" y="1"/>
                  </a:cubicBezTo>
                  <a:close/>
                </a:path>
              </a:pathLst>
            </a:custGeom>
            <a:solidFill>
              <a:srgbClr val="B0D6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4598;p46">
              <a:extLst>
                <a:ext uri="{FF2B5EF4-FFF2-40B4-BE49-F238E27FC236}">
                  <a16:creationId xmlns:a16="http://schemas.microsoft.com/office/drawing/2014/main" id="{FE886D8E-86FB-4FE6-95AC-CEF3ED5AEFA6}"/>
                </a:ext>
              </a:extLst>
            </p:cNvPr>
            <p:cNvSpPr/>
            <p:nvPr/>
          </p:nvSpPr>
          <p:spPr>
            <a:xfrm>
              <a:off x="1521982" y="2198571"/>
              <a:ext cx="585757" cy="844654"/>
            </a:xfrm>
            <a:custGeom>
              <a:avLst/>
              <a:gdLst/>
              <a:ahLst/>
              <a:cxnLst/>
              <a:rect l="l" t="t" r="r" b="b"/>
              <a:pathLst>
                <a:path w="4973" h="7171" extrusionOk="0">
                  <a:moveTo>
                    <a:pt x="241" y="5866"/>
                  </a:moveTo>
                  <a:cubicBezTo>
                    <a:pt x="241" y="5866"/>
                    <a:pt x="241" y="5867"/>
                    <a:pt x="240" y="5868"/>
                  </a:cubicBezTo>
                  <a:lnTo>
                    <a:pt x="240" y="5868"/>
                  </a:lnTo>
                  <a:cubicBezTo>
                    <a:pt x="240" y="5867"/>
                    <a:pt x="241" y="5867"/>
                    <a:pt x="241" y="5866"/>
                  </a:cubicBezTo>
                  <a:close/>
                  <a:moveTo>
                    <a:pt x="3046" y="0"/>
                  </a:moveTo>
                  <a:cubicBezTo>
                    <a:pt x="2733" y="0"/>
                    <a:pt x="2460" y="60"/>
                    <a:pt x="2311" y="149"/>
                  </a:cubicBezTo>
                  <a:cubicBezTo>
                    <a:pt x="1851" y="461"/>
                    <a:pt x="1604" y="1579"/>
                    <a:pt x="1604" y="1579"/>
                  </a:cubicBezTo>
                  <a:cubicBezTo>
                    <a:pt x="1901" y="836"/>
                    <a:pt x="2404" y="580"/>
                    <a:pt x="2837" y="580"/>
                  </a:cubicBezTo>
                  <a:cubicBezTo>
                    <a:pt x="3075" y="580"/>
                    <a:pt x="3293" y="657"/>
                    <a:pt x="3444" y="774"/>
                  </a:cubicBezTo>
                  <a:cubicBezTo>
                    <a:pt x="3871" y="1119"/>
                    <a:pt x="3165" y="3534"/>
                    <a:pt x="2787" y="4552"/>
                  </a:cubicBezTo>
                  <a:cubicBezTo>
                    <a:pt x="2437" y="5538"/>
                    <a:pt x="1856" y="6494"/>
                    <a:pt x="1029" y="6494"/>
                  </a:cubicBezTo>
                  <a:cubicBezTo>
                    <a:pt x="1002" y="6494"/>
                    <a:pt x="975" y="6493"/>
                    <a:pt x="947" y="6491"/>
                  </a:cubicBezTo>
                  <a:cubicBezTo>
                    <a:pt x="82" y="6443"/>
                    <a:pt x="232" y="5895"/>
                    <a:pt x="240" y="5868"/>
                  </a:cubicBezTo>
                  <a:lnTo>
                    <a:pt x="240" y="5868"/>
                  </a:lnTo>
                  <a:cubicBezTo>
                    <a:pt x="0" y="6666"/>
                    <a:pt x="464" y="7171"/>
                    <a:pt x="1383" y="7171"/>
                  </a:cubicBezTo>
                  <a:cubicBezTo>
                    <a:pt x="1655" y="7171"/>
                    <a:pt x="1966" y="7127"/>
                    <a:pt x="2311" y="7033"/>
                  </a:cubicBezTo>
                  <a:cubicBezTo>
                    <a:pt x="3822" y="6622"/>
                    <a:pt x="4972" y="2729"/>
                    <a:pt x="4808" y="1299"/>
                  </a:cubicBezTo>
                  <a:cubicBezTo>
                    <a:pt x="4693" y="315"/>
                    <a:pt x="3765" y="0"/>
                    <a:pt x="3046" y="0"/>
                  </a:cubicBezTo>
                  <a:close/>
                </a:path>
              </a:pathLst>
            </a:custGeom>
            <a:solidFill>
              <a:srgbClr val="FFA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4599;p46">
              <a:extLst>
                <a:ext uri="{FF2B5EF4-FFF2-40B4-BE49-F238E27FC236}">
                  <a16:creationId xmlns:a16="http://schemas.microsoft.com/office/drawing/2014/main" id="{2C296CEB-FB37-4960-9A34-565987A5BB30}"/>
                </a:ext>
              </a:extLst>
            </p:cNvPr>
            <p:cNvSpPr/>
            <p:nvPr/>
          </p:nvSpPr>
          <p:spPr>
            <a:xfrm>
              <a:off x="1424453" y="619848"/>
              <a:ext cx="665853" cy="826162"/>
            </a:xfrm>
            <a:custGeom>
              <a:avLst/>
              <a:gdLst/>
              <a:ahLst/>
              <a:cxnLst/>
              <a:rect l="l" t="t" r="r" b="b"/>
              <a:pathLst>
                <a:path w="5653" h="7014" extrusionOk="0">
                  <a:moveTo>
                    <a:pt x="1397" y="1"/>
                  </a:moveTo>
                  <a:cubicBezTo>
                    <a:pt x="730" y="1"/>
                    <a:pt x="231" y="502"/>
                    <a:pt x="149" y="2101"/>
                  </a:cubicBezTo>
                  <a:cubicBezTo>
                    <a:pt x="1" y="4976"/>
                    <a:pt x="477" y="6816"/>
                    <a:pt x="1118" y="7014"/>
                  </a:cubicBezTo>
                  <a:cubicBezTo>
                    <a:pt x="1118" y="7014"/>
                    <a:pt x="2465" y="4845"/>
                    <a:pt x="5652" y="2627"/>
                  </a:cubicBezTo>
                  <a:cubicBezTo>
                    <a:pt x="5652" y="2627"/>
                    <a:pt x="4568" y="1428"/>
                    <a:pt x="3188" y="656"/>
                  </a:cubicBezTo>
                  <a:cubicBezTo>
                    <a:pt x="2568" y="320"/>
                    <a:pt x="1929" y="1"/>
                    <a:pt x="1397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4600;p46">
              <a:extLst>
                <a:ext uri="{FF2B5EF4-FFF2-40B4-BE49-F238E27FC236}">
                  <a16:creationId xmlns:a16="http://schemas.microsoft.com/office/drawing/2014/main" id="{D74618B0-E150-446F-A54B-3B28E8C99A77}"/>
                </a:ext>
              </a:extLst>
            </p:cNvPr>
            <p:cNvSpPr/>
            <p:nvPr/>
          </p:nvSpPr>
          <p:spPr>
            <a:xfrm>
              <a:off x="1519273" y="822327"/>
              <a:ext cx="503306" cy="519207"/>
            </a:xfrm>
            <a:custGeom>
              <a:avLst/>
              <a:gdLst/>
              <a:ahLst/>
              <a:cxnLst/>
              <a:rect l="l" t="t" r="r" b="b"/>
              <a:pathLst>
                <a:path w="4273" h="4408" extrusionOk="0">
                  <a:moveTo>
                    <a:pt x="1402" y="0"/>
                  </a:moveTo>
                  <a:cubicBezTo>
                    <a:pt x="1309" y="0"/>
                    <a:pt x="1225" y="12"/>
                    <a:pt x="1151" y="37"/>
                  </a:cubicBezTo>
                  <a:cubicBezTo>
                    <a:pt x="527" y="234"/>
                    <a:pt x="1" y="3110"/>
                    <a:pt x="970" y="4407"/>
                  </a:cubicBezTo>
                  <a:cubicBezTo>
                    <a:pt x="970" y="4407"/>
                    <a:pt x="3024" y="2140"/>
                    <a:pt x="4272" y="1302"/>
                  </a:cubicBezTo>
                  <a:cubicBezTo>
                    <a:pt x="4272" y="1302"/>
                    <a:pt x="2381" y="0"/>
                    <a:pt x="1402" y="0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4601;p46">
              <a:extLst>
                <a:ext uri="{FF2B5EF4-FFF2-40B4-BE49-F238E27FC236}">
                  <a16:creationId xmlns:a16="http://schemas.microsoft.com/office/drawing/2014/main" id="{D7CF3E88-125F-405A-855B-95F3FA69C1DE}"/>
                </a:ext>
              </a:extLst>
            </p:cNvPr>
            <p:cNvSpPr/>
            <p:nvPr/>
          </p:nvSpPr>
          <p:spPr>
            <a:xfrm>
              <a:off x="2645569" y="536925"/>
              <a:ext cx="661966" cy="816150"/>
            </a:xfrm>
            <a:custGeom>
              <a:avLst/>
              <a:gdLst/>
              <a:ahLst/>
              <a:cxnLst/>
              <a:rect l="l" t="t" r="r" b="b"/>
              <a:pathLst>
                <a:path w="5620" h="6929" extrusionOk="0">
                  <a:moveTo>
                    <a:pt x="3823" y="1"/>
                  </a:moveTo>
                  <a:cubicBezTo>
                    <a:pt x="3286" y="1"/>
                    <a:pt x="2669" y="428"/>
                    <a:pt x="2087" y="867"/>
                  </a:cubicBezTo>
                  <a:cubicBezTo>
                    <a:pt x="871" y="1770"/>
                    <a:pt x="0" y="3117"/>
                    <a:pt x="0" y="3117"/>
                  </a:cubicBezTo>
                  <a:cubicBezTo>
                    <a:pt x="3270" y="4941"/>
                    <a:pt x="4830" y="6929"/>
                    <a:pt x="4830" y="6929"/>
                  </a:cubicBezTo>
                  <a:cubicBezTo>
                    <a:pt x="5405" y="6666"/>
                    <a:pt x="5619" y="4777"/>
                    <a:pt x="5126" y="1935"/>
                  </a:cubicBezTo>
                  <a:cubicBezTo>
                    <a:pt x="4873" y="481"/>
                    <a:pt x="4393" y="1"/>
                    <a:pt x="3823" y="1"/>
                  </a:cubicBezTo>
                  <a:close/>
                </a:path>
              </a:pathLst>
            </a:custGeom>
            <a:solidFill>
              <a:srgbClr val="66B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4602;p46">
              <a:extLst>
                <a:ext uri="{FF2B5EF4-FFF2-40B4-BE49-F238E27FC236}">
                  <a16:creationId xmlns:a16="http://schemas.microsoft.com/office/drawing/2014/main" id="{4DF27D2D-469A-426A-B691-B4804F443C08}"/>
                </a:ext>
              </a:extLst>
            </p:cNvPr>
            <p:cNvSpPr/>
            <p:nvPr/>
          </p:nvSpPr>
          <p:spPr>
            <a:xfrm>
              <a:off x="2713415" y="748002"/>
              <a:ext cx="503070" cy="510255"/>
            </a:xfrm>
            <a:custGeom>
              <a:avLst/>
              <a:gdLst/>
              <a:ahLst/>
              <a:cxnLst/>
              <a:rect l="l" t="t" r="r" b="b"/>
              <a:pathLst>
                <a:path w="4271" h="4332" extrusionOk="0">
                  <a:moveTo>
                    <a:pt x="2676" y="1"/>
                  </a:moveTo>
                  <a:cubicBezTo>
                    <a:pt x="1775" y="1"/>
                    <a:pt x="1" y="1670"/>
                    <a:pt x="32" y="1670"/>
                  </a:cubicBezTo>
                  <a:cubicBezTo>
                    <a:pt x="1297" y="2344"/>
                    <a:pt x="3515" y="4332"/>
                    <a:pt x="3515" y="4332"/>
                  </a:cubicBezTo>
                  <a:cubicBezTo>
                    <a:pt x="4271" y="2919"/>
                    <a:pt x="3417" y="126"/>
                    <a:pt x="2792" y="11"/>
                  </a:cubicBezTo>
                  <a:cubicBezTo>
                    <a:pt x="2755" y="4"/>
                    <a:pt x="2717" y="1"/>
                    <a:pt x="2676" y="1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4603;p46">
              <a:extLst>
                <a:ext uri="{FF2B5EF4-FFF2-40B4-BE49-F238E27FC236}">
                  <a16:creationId xmlns:a16="http://schemas.microsoft.com/office/drawing/2014/main" id="{9491F340-2222-46E9-BAB5-49B4F818B1B6}"/>
                </a:ext>
              </a:extLst>
            </p:cNvPr>
            <p:cNvSpPr/>
            <p:nvPr/>
          </p:nvSpPr>
          <p:spPr>
            <a:xfrm>
              <a:off x="1376160" y="837993"/>
              <a:ext cx="1983542" cy="1330999"/>
            </a:xfrm>
            <a:custGeom>
              <a:avLst/>
              <a:gdLst/>
              <a:ahLst/>
              <a:cxnLst/>
              <a:rect l="l" t="t" r="r" b="b"/>
              <a:pathLst>
                <a:path w="16840" h="11300" extrusionOk="0">
                  <a:moveTo>
                    <a:pt x="8759" y="1"/>
                  </a:moveTo>
                  <a:cubicBezTo>
                    <a:pt x="8709" y="1"/>
                    <a:pt x="8659" y="2"/>
                    <a:pt x="8609" y="3"/>
                  </a:cubicBezTo>
                  <a:cubicBezTo>
                    <a:pt x="6621" y="69"/>
                    <a:pt x="5060" y="972"/>
                    <a:pt x="3532" y="2385"/>
                  </a:cubicBezTo>
                  <a:cubicBezTo>
                    <a:pt x="2021" y="3798"/>
                    <a:pt x="0" y="5983"/>
                    <a:pt x="1364" y="7379"/>
                  </a:cubicBezTo>
                  <a:cubicBezTo>
                    <a:pt x="2622" y="8700"/>
                    <a:pt x="5571" y="11299"/>
                    <a:pt x="9014" y="11299"/>
                  </a:cubicBezTo>
                  <a:cubicBezTo>
                    <a:pt x="9211" y="11299"/>
                    <a:pt x="9411" y="11291"/>
                    <a:pt x="9611" y="11273"/>
                  </a:cubicBezTo>
                  <a:cubicBezTo>
                    <a:pt x="13307" y="10944"/>
                    <a:pt x="15657" y="7577"/>
                    <a:pt x="16084" y="6854"/>
                  </a:cubicBezTo>
                  <a:cubicBezTo>
                    <a:pt x="16511" y="6114"/>
                    <a:pt x="16840" y="5260"/>
                    <a:pt x="15427" y="3831"/>
                  </a:cubicBezTo>
                  <a:cubicBezTo>
                    <a:pt x="14037" y="2441"/>
                    <a:pt x="11804" y="1"/>
                    <a:pt x="8759" y="1"/>
                  </a:cubicBezTo>
                  <a:close/>
                </a:path>
              </a:pathLst>
            </a:custGeom>
            <a:solidFill>
              <a:srgbClr val="B0D6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4604;p46">
              <a:extLst>
                <a:ext uri="{FF2B5EF4-FFF2-40B4-BE49-F238E27FC236}">
                  <a16:creationId xmlns:a16="http://schemas.microsoft.com/office/drawing/2014/main" id="{3AFEB888-C514-4F08-A3BB-C2002743CDFB}"/>
                </a:ext>
              </a:extLst>
            </p:cNvPr>
            <p:cNvSpPr/>
            <p:nvPr/>
          </p:nvSpPr>
          <p:spPr>
            <a:xfrm>
              <a:off x="2295265" y="814671"/>
              <a:ext cx="222736" cy="331454"/>
            </a:xfrm>
            <a:custGeom>
              <a:avLst/>
              <a:gdLst/>
              <a:ahLst/>
              <a:cxnLst/>
              <a:rect l="l" t="t" r="r" b="b"/>
              <a:pathLst>
                <a:path w="1891" h="2814" extrusionOk="0">
                  <a:moveTo>
                    <a:pt x="209" y="1"/>
                  </a:moveTo>
                  <a:cubicBezTo>
                    <a:pt x="133" y="1"/>
                    <a:pt x="74" y="47"/>
                    <a:pt x="50" y="119"/>
                  </a:cubicBezTo>
                  <a:cubicBezTo>
                    <a:pt x="1" y="201"/>
                    <a:pt x="50" y="316"/>
                    <a:pt x="149" y="365"/>
                  </a:cubicBezTo>
                  <a:cubicBezTo>
                    <a:pt x="149" y="382"/>
                    <a:pt x="1134" y="842"/>
                    <a:pt x="1529" y="2665"/>
                  </a:cubicBezTo>
                  <a:cubicBezTo>
                    <a:pt x="1545" y="2747"/>
                    <a:pt x="1627" y="2813"/>
                    <a:pt x="1709" y="2813"/>
                  </a:cubicBezTo>
                  <a:lnTo>
                    <a:pt x="1726" y="2813"/>
                  </a:lnTo>
                  <a:cubicBezTo>
                    <a:pt x="1824" y="2780"/>
                    <a:pt x="1890" y="2682"/>
                    <a:pt x="1874" y="2583"/>
                  </a:cubicBezTo>
                  <a:cubicBezTo>
                    <a:pt x="1446" y="546"/>
                    <a:pt x="329" y="37"/>
                    <a:pt x="296" y="20"/>
                  </a:cubicBezTo>
                  <a:cubicBezTo>
                    <a:pt x="266" y="7"/>
                    <a:pt x="236" y="1"/>
                    <a:pt x="209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4605;p46">
              <a:extLst>
                <a:ext uri="{FF2B5EF4-FFF2-40B4-BE49-F238E27FC236}">
                  <a16:creationId xmlns:a16="http://schemas.microsoft.com/office/drawing/2014/main" id="{0497BC10-DF43-4265-B403-321501168403}"/>
                </a:ext>
              </a:extLst>
            </p:cNvPr>
            <p:cNvSpPr/>
            <p:nvPr/>
          </p:nvSpPr>
          <p:spPr>
            <a:xfrm>
              <a:off x="2117286" y="867322"/>
              <a:ext cx="154891" cy="216847"/>
            </a:xfrm>
            <a:custGeom>
              <a:avLst/>
              <a:gdLst/>
              <a:ahLst/>
              <a:cxnLst/>
              <a:rect l="l" t="t" r="r" b="b"/>
              <a:pathLst>
                <a:path w="1315" h="1841" extrusionOk="0">
                  <a:moveTo>
                    <a:pt x="181" y="0"/>
                  </a:moveTo>
                  <a:cubicBezTo>
                    <a:pt x="82" y="0"/>
                    <a:pt x="0" y="82"/>
                    <a:pt x="0" y="181"/>
                  </a:cubicBezTo>
                  <a:cubicBezTo>
                    <a:pt x="0" y="263"/>
                    <a:pt x="50" y="345"/>
                    <a:pt x="132" y="362"/>
                  </a:cubicBezTo>
                  <a:cubicBezTo>
                    <a:pt x="181" y="395"/>
                    <a:pt x="444" y="575"/>
                    <a:pt x="920" y="1725"/>
                  </a:cubicBezTo>
                  <a:cubicBezTo>
                    <a:pt x="953" y="1807"/>
                    <a:pt x="1019" y="1840"/>
                    <a:pt x="1101" y="1840"/>
                  </a:cubicBezTo>
                  <a:cubicBezTo>
                    <a:pt x="1117" y="1840"/>
                    <a:pt x="1167" y="1840"/>
                    <a:pt x="1167" y="1824"/>
                  </a:cubicBezTo>
                  <a:cubicBezTo>
                    <a:pt x="1265" y="1791"/>
                    <a:pt x="1315" y="1676"/>
                    <a:pt x="1265" y="1577"/>
                  </a:cubicBezTo>
                  <a:cubicBezTo>
                    <a:pt x="707" y="230"/>
                    <a:pt x="345" y="0"/>
                    <a:pt x="181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4606;p46">
              <a:extLst>
                <a:ext uri="{FF2B5EF4-FFF2-40B4-BE49-F238E27FC236}">
                  <a16:creationId xmlns:a16="http://schemas.microsoft.com/office/drawing/2014/main" id="{E15E7472-7CE1-4DE9-BF3E-D0F4A660BF18}"/>
                </a:ext>
              </a:extLst>
            </p:cNvPr>
            <p:cNvSpPr/>
            <p:nvPr/>
          </p:nvSpPr>
          <p:spPr>
            <a:xfrm>
              <a:off x="2513999" y="830101"/>
              <a:ext cx="205186" cy="224974"/>
            </a:xfrm>
            <a:custGeom>
              <a:avLst/>
              <a:gdLst/>
              <a:ahLst/>
              <a:cxnLst/>
              <a:rect l="l" t="t" r="r" b="b"/>
              <a:pathLst>
                <a:path w="1742" h="1910" extrusionOk="0">
                  <a:moveTo>
                    <a:pt x="215" y="0"/>
                  </a:moveTo>
                  <a:cubicBezTo>
                    <a:pt x="130" y="0"/>
                    <a:pt x="44" y="39"/>
                    <a:pt x="17" y="136"/>
                  </a:cubicBezTo>
                  <a:cubicBezTo>
                    <a:pt x="0" y="234"/>
                    <a:pt x="33" y="333"/>
                    <a:pt x="132" y="382"/>
                  </a:cubicBezTo>
                  <a:cubicBezTo>
                    <a:pt x="148" y="382"/>
                    <a:pt x="953" y="678"/>
                    <a:pt x="1331" y="1795"/>
                  </a:cubicBezTo>
                  <a:cubicBezTo>
                    <a:pt x="1364" y="1877"/>
                    <a:pt x="1430" y="1910"/>
                    <a:pt x="1512" y="1910"/>
                  </a:cubicBezTo>
                  <a:lnTo>
                    <a:pt x="1577" y="1910"/>
                  </a:lnTo>
                  <a:cubicBezTo>
                    <a:pt x="1676" y="1877"/>
                    <a:pt x="1742" y="1778"/>
                    <a:pt x="1692" y="1663"/>
                  </a:cubicBezTo>
                  <a:cubicBezTo>
                    <a:pt x="1265" y="366"/>
                    <a:pt x="296" y="21"/>
                    <a:pt x="263" y="4"/>
                  </a:cubicBezTo>
                  <a:cubicBezTo>
                    <a:pt x="247" y="2"/>
                    <a:pt x="231" y="0"/>
                    <a:pt x="215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4607;p46">
              <a:extLst>
                <a:ext uri="{FF2B5EF4-FFF2-40B4-BE49-F238E27FC236}">
                  <a16:creationId xmlns:a16="http://schemas.microsoft.com/office/drawing/2014/main" id="{76D72F18-4606-4C12-92F0-586677B0E940}"/>
                </a:ext>
              </a:extLst>
            </p:cNvPr>
            <p:cNvSpPr/>
            <p:nvPr/>
          </p:nvSpPr>
          <p:spPr>
            <a:xfrm>
              <a:off x="2219880" y="1654858"/>
              <a:ext cx="677396" cy="222736"/>
            </a:xfrm>
            <a:custGeom>
              <a:avLst/>
              <a:gdLst/>
              <a:ahLst/>
              <a:cxnLst/>
              <a:rect l="l" t="t" r="r" b="b"/>
              <a:pathLst>
                <a:path w="5751" h="1891" extrusionOk="0">
                  <a:moveTo>
                    <a:pt x="5569" y="1"/>
                  </a:moveTo>
                  <a:cubicBezTo>
                    <a:pt x="5454" y="1"/>
                    <a:pt x="5372" y="83"/>
                    <a:pt x="5372" y="198"/>
                  </a:cubicBezTo>
                  <a:cubicBezTo>
                    <a:pt x="5372" y="231"/>
                    <a:pt x="5323" y="987"/>
                    <a:pt x="4567" y="1102"/>
                  </a:cubicBezTo>
                  <a:cubicBezTo>
                    <a:pt x="4526" y="1107"/>
                    <a:pt x="4485" y="1109"/>
                    <a:pt x="4445" y="1109"/>
                  </a:cubicBezTo>
                  <a:cubicBezTo>
                    <a:pt x="3713" y="1109"/>
                    <a:pt x="3269" y="297"/>
                    <a:pt x="3269" y="297"/>
                  </a:cubicBezTo>
                  <a:cubicBezTo>
                    <a:pt x="3253" y="231"/>
                    <a:pt x="3187" y="198"/>
                    <a:pt x="3105" y="198"/>
                  </a:cubicBezTo>
                  <a:cubicBezTo>
                    <a:pt x="3039" y="198"/>
                    <a:pt x="2990" y="231"/>
                    <a:pt x="2941" y="297"/>
                  </a:cubicBezTo>
                  <a:cubicBezTo>
                    <a:pt x="2924" y="297"/>
                    <a:pt x="2448" y="1282"/>
                    <a:pt x="1692" y="1479"/>
                  </a:cubicBezTo>
                  <a:cubicBezTo>
                    <a:pt x="1620" y="1500"/>
                    <a:pt x="1550" y="1509"/>
                    <a:pt x="1480" y="1509"/>
                  </a:cubicBezTo>
                  <a:cubicBezTo>
                    <a:pt x="868" y="1509"/>
                    <a:pt x="378" y="806"/>
                    <a:pt x="378" y="806"/>
                  </a:cubicBezTo>
                  <a:cubicBezTo>
                    <a:pt x="340" y="758"/>
                    <a:pt x="285" y="732"/>
                    <a:pt x="229" y="732"/>
                  </a:cubicBezTo>
                  <a:cubicBezTo>
                    <a:pt x="189" y="732"/>
                    <a:pt x="149" y="746"/>
                    <a:pt x="115" y="773"/>
                  </a:cubicBezTo>
                  <a:cubicBezTo>
                    <a:pt x="33" y="822"/>
                    <a:pt x="0" y="954"/>
                    <a:pt x="66" y="1036"/>
                  </a:cubicBezTo>
                  <a:cubicBezTo>
                    <a:pt x="82" y="1052"/>
                    <a:pt x="690" y="1890"/>
                    <a:pt x="1479" y="1890"/>
                  </a:cubicBezTo>
                  <a:cubicBezTo>
                    <a:pt x="1594" y="1890"/>
                    <a:pt x="1709" y="1874"/>
                    <a:pt x="1791" y="1874"/>
                  </a:cubicBezTo>
                  <a:cubicBezTo>
                    <a:pt x="2448" y="1709"/>
                    <a:pt x="2908" y="1118"/>
                    <a:pt x="3122" y="773"/>
                  </a:cubicBezTo>
                  <a:cubicBezTo>
                    <a:pt x="3379" y="1075"/>
                    <a:pt x="3816" y="1489"/>
                    <a:pt x="4461" y="1489"/>
                  </a:cubicBezTo>
                  <a:cubicBezTo>
                    <a:pt x="4517" y="1489"/>
                    <a:pt x="4574" y="1486"/>
                    <a:pt x="4633" y="1479"/>
                  </a:cubicBezTo>
                  <a:cubicBezTo>
                    <a:pt x="5487" y="1364"/>
                    <a:pt x="5750" y="609"/>
                    <a:pt x="5750" y="214"/>
                  </a:cubicBezTo>
                  <a:cubicBezTo>
                    <a:pt x="5750" y="83"/>
                    <a:pt x="5668" y="1"/>
                    <a:pt x="5569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4608;p46">
              <a:extLst>
                <a:ext uri="{FF2B5EF4-FFF2-40B4-BE49-F238E27FC236}">
                  <a16:creationId xmlns:a16="http://schemas.microsoft.com/office/drawing/2014/main" id="{B98F2605-FCDF-4851-B684-15CCB8A61E32}"/>
                </a:ext>
              </a:extLst>
            </p:cNvPr>
            <p:cNvSpPr/>
            <p:nvPr/>
          </p:nvSpPr>
          <p:spPr>
            <a:xfrm>
              <a:off x="2390438" y="1479942"/>
              <a:ext cx="313315" cy="220263"/>
            </a:xfrm>
            <a:custGeom>
              <a:avLst/>
              <a:gdLst/>
              <a:ahLst/>
              <a:cxnLst/>
              <a:rect l="l" t="t" r="r" b="b"/>
              <a:pathLst>
                <a:path w="2660" h="1870" extrusionOk="0">
                  <a:moveTo>
                    <a:pt x="1555" y="1"/>
                  </a:moveTo>
                  <a:cubicBezTo>
                    <a:pt x="883" y="1"/>
                    <a:pt x="119" y="212"/>
                    <a:pt x="63" y="648"/>
                  </a:cubicBezTo>
                  <a:cubicBezTo>
                    <a:pt x="1" y="1087"/>
                    <a:pt x="1074" y="1869"/>
                    <a:pt x="1601" y="1869"/>
                  </a:cubicBezTo>
                  <a:cubicBezTo>
                    <a:pt x="1627" y="1869"/>
                    <a:pt x="1651" y="1868"/>
                    <a:pt x="1674" y="1864"/>
                  </a:cubicBezTo>
                  <a:cubicBezTo>
                    <a:pt x="2166" y="1765"/>
                    <a:pt x="2659" y="894"/>
                    <a:pt x="2577" y="369"/>
                  </a:cubicBezTo>
                  <a:cubicBezTo>
                    <a:pt x="2534" y="126"/>
                    <a:pt x="2072" y="1"/>
                    <a:pt x="1555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4609;p46">
              <a:extLst>
                <a:ext uri="{FF2B5EF4-FFF2-40B4-BE49-F238E27FC236}">
                  <a16:creationId xmlns:a16="http://schemas.microsoft.com/office/drawing/2014/main" id="{F13B3BBC-8D6B-454F-931D-4596D834D637}"/>
                </a:ext>
              </a:extLst>
            </p:cNvPr>
            <p:cNvSpPr/>
            <p:nvPr/>
          </p:nvSpPr>
          <p:spPr>
            <a:xfrm>
              <a:off x="1983714" y="1312328"/>
              <a:ext cx="212960" cy="332985"/>
            </a:xfrm>
            <a:custGeom>
              <a:avLst/>
              <a:gdLst/>
              <a:ahLst/>
              <a:cxnLst/>
              <a:rect l="l" t="t" r="r" b="b"/>
              <a:pathLst>
                <a:path w="1808" h="2827" extrusionOk="0">
                  <a:moveTo>
                    <a:pt x="904" y="1"/>
                  </a:moveTo>
                  <a:cubicBezTo>
                    <a:pt x="411" y="1"/>
                    <a:pt x="1" y="642"/>
                    <a:pt x="1" y="1414"/>
                  </a:cubicBezTo>
                  <a:cubicBezTo>
                    <a:pt x="1" y="2202"/>
                    <a:pt x="411" y="2827"/>
                    <a:pt x="904" y="2827"/>
                  </a:cubicBezTo>
                  <a:cubicBezTo>
                    <a:pt x="1397" y="2827"/>
                    <a:pt x="1808" y="2202"/>
                    <a:pt x="1808" y="1414"/>
                  </a:cubicBezTo>
                  <a:cubicBezTo>
                    <a:pt x="1808" y="625"/>
                    <a:pt x="1397" y="1"/>
                    <a:pt x="904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4610;p46">
              <a:extLst>
                <a:ext uri="{FF2B5EF4-FFF2-40B4-BE49-F238E27FC236}">
                  <a16:creationId xmlns:a16="http://schemas.microsoft.com/office/drawing/2014/main" id="{AE2EE4CB-2361-4DB1-832B-4B2ABACCAD5B}"/>
                </a:ext>
              </a:extLst>
            </p:cNvPr>
            <p:cNvSpPr/>
            <p:nvPr/>
          </p:nvSpPr>
          <p:spPr>
            <a:xfrm>
              <a:off x="2092079" y="1380057"/>
              <a:ext cx="67846" cy="67846"/>
            </a:xfrm>
            <a:custGeom>
              <a:avLst/>
              <a:gdLst/>
              <a:ahLst/>
              <a:cxnLst/>
              <a:rect l="l" t="t" r="r" b="b"/>
              <a:pathLst>
                <a:path w="576" h="576" extrusionOk="0">
                  <a:moveTo>
                    <a:pt x="296" y="1"/>
                  </a:moveTo>
                  <a:cubicBezTo>
                    <a:pt x="116" y="1"/>
                    <a:pt x="1" y="116"/>
                    <a:pt x="1" y="280"/>
                  </a:cubicBezTo>
                  <a:cubicBezTo>
                    <a:pt x="1" y="445"/>
                    <a:pt x="132" y="576"/>
                    <a:pt x="296" y="576"/>
                  </a:cubicBezTo>
                  <a:cubicBezTo>
                    <a:pt x="461" y="576"/>
                    <a:pt x="576" y="445"/>
                    <a:pt x="576" y="280"/>
                  </a:cubicBezTo>
                  <a:cubicBezTo>
                    <a:pt x="576" y="116"/>
                    <a:pt x="461" y="1"/>
                    <a:pt x="296" y="1"/>
                  </a:cubicBezTo>
                  <a:close/>
                </a:path>
              </a:pathLst>
            </a:custGeom>
            <a:solidFill>
              <a:srgbClr val="C9CC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4611;p46">
              <a:extLst>
                <a:ext uri="{FF2B5EF4-FFF2-40B4-BE49-F238E27FC236}">
                  <a16:creationId xmlns:a16="http://schemas.microsoft.com/office/drawing/2014/main" id="{F0B775B3-4743-4ECA-860C-C0175EA67013}"/>
                </a:ext>
              </a:extLst>
            </p:cNvPr>
            <p:cNvSpPr/>
            <p:nvPr/>
          </p:nvSpPr>
          <p:spPr>
            <a:xfrm>
              <a:off x="2769365" y="1246602"/>
              <a:ext cx="212960" cy="334870"/>
            </a:xfrm>
            <a:custGeom>
              <a:avLst/>
              <a:gdLst/>
              <a:ahLst/>
              <a:cxnLst/>
              <a:rect l="l" t="t" r="r" b="b"/>
              <a:pathLst>
                <a:path w="1808" h="2843" extrusionOk="0">
                  <a:moveTo>
                    <a:pt x="923" y="0"/>
                  </a:moveTo>
                  <a:cubicBezTo>
                    <a:pt x="917" y="0"/>
                    <a:pt x="911" y="0"/>
                    <a:pt x="904" y="0"/>
                  </a:cubicBezTo>
                  <a:cubicBezTo>
                    <a:pt x="412" y="0"/>
                    <a:pt x="1" y="641"/>
                    <a:pt x="1" y="1413"/>
                  </a:cubicBezTo>
                  <a:cubicBezTo>
                    <a:pt x="1" y="2202"/>
                    <a:pt x="412" y="2843"/>
                    <a:pt x="904" y="2843"/>
                  </a:cubicBezTo>
                  <a:cubicBezTo>
                    <a:pt x="1397" y="2843"/>
                    <a:pt x="1808" y="2202"/>
                    <a:pt x="1808" y="1413"/>
                  </a:cubicBezTo>
                  <a:cubicBezTo>
                    <a:pt x="1808" y="635"/>
                    <a:pt x="1408" y="0"/>
                    <a:pt x="923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4612;p46">
              <a:extLst>
                <a:ext uri="{FF2B5EF4-FFF2-40B4-BE49-F238E27FC236}">
                  <a16:creationId xmlns:a16="http://schemas.microsoft.com/office/drawing/2014/main" id="{F619F1B9-A10F-489D-B91D-68C797290251}"/>
                </a:ext>
              </a:extLst>
            </p:cNvPr>
            <p:cNvSpPr/>
            <p:nvPr/>
          </p:nvSpPr>
          <p:spPr>
            <a:xfrm>
              <a:off x="2881617" y="1312328"/>
              <a:ext cx="65961" cy="67846"/>
            </a:xfrm>
            <a:custGeom>
              <a:avLst/>
              <a:gdLst/>
              <a:ahLst/>
              <a:cxnLst/>
              <a:rect l="l" t="t" r="r" b="b"/>
              <a:pathLst>
                <a:path w="560" h="576" extrusionOk="0">
                  <a:moveTo>
                    <a:pt x="280" y="1"/>
                  </a:moveTo>
                  <a:cubicBezTo>
                    <a:pt x="116" y="1"/>
                    <a:pt x="1" y="132"/>
                    <a:pt x="1" y="280"/>
                  </a:cubicBezTo>
                  <a:cubicBezTo>
                    <a:pt x="1" y="445"/>
                    <a:pt x="116" y="576"/>
                    <a:pt x="280" y="576"/>
                  </a:cubicBezTo>
                  <a:cubicBezTo>
                    <a:pt x="444" y="576"/>
                    <a:pt x="559" y="445"/>
                    <a:pt x="559" y="280"/>
                  </a:cubicBezTo>
                  <a:cubicBezTo>
                    <a:pt x="559" y="132"/>
                    <a:pt x="444" y="1"/>
                    <a:pt x="280" y="1"/>
                  </a:cubicBezTo>
                  <a:close/>
                </a:path>
              </a:pathLst>
            </a:custGeom>
            <a:solidFill>
              <a:srgbClr val="C9CC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4613;p46">
              <a:extLst>
                <a:ext uri="{FF2B5EF4-FFF2-40B4-BE49-F238E27FC236}">
                  <a16:creationId xmlns:a16="http://schemas.microsoft.com/office/drawing/2014/main" id="{477A0251-C50A-4B46-A230-7FF4B41DBAAD}"/>
                </a:ext>
              </a:extLst>
            </p:cNvPr>
            <p:cNvSpPr/>
            <p:nvPr/>
          </p:nvSpPr>
          <p:spPr>
            <a:xfrm>
              <a:off x="2012808" y="2065116"/>
              <a:ext cx="822510" cy="133100"/>
            </a:xfrm>
            <a:custGeom>
              <a:avLst/>
              <a:gdLst/>
              <a:ahLst/>
              <a:cxnLst/>
              <a:rect l="l" t="t" r="r" b="b"/>
              <a:pathLst>
                <a:path w="6983" h="1130" extrusionOk="0">
                  <a:moveTo>
                    <a:pt x="0" y="1"/>
                  </a:moveTo>
                  <a:lnTo>
                    <a:pt x="0" y="1"/>
                  </a:lnTo>
                  <a:cubicBezTo>
                    <a:pt x="493" y="362"/>
                    <a:pt x="1052" y="658"/>
                    <a:pt x="1643" y="872"/>
                  </a:cubicBezTo>
                  <a:cubicBezTo>
                    <a:pt x="2141" y="1024"/>
                    <a:pt x="2663" y="1129"/>
                    <a:pt x="3188" y="1129"/>
                  </a:cubicBezTo>
                  <a:cubicBezTo>
                    <a:pt x="3286" y="1129"/>
                    <a:pt x="3385" y="1126"/>
                    <a:pt x="3483" y="1118"/>
                  </a:cubicBezTo>
                  <a:cubicBezTo>
                    <a:pt x="4124" y="1085"/>
                    <a:pt x="4715" y="970"/>
                    <a:pt x="5323" y="789"/>
                  </a:cubicBezTo>
                  <a:cubicBezTo>
                    <a:pt x="5915" y="609"/>
                    <a:pt x="6490" y="379"/>
                    <a:pt x="6982" y="17"/>
                  </a:cubicBezTo>
                  <a:lnTo>
                    <a:pt x="6982" y="17"/>
                  </a:lnTo>
                  <a:cubicBezTo>
                    <a:pt x="6407" y="231"/>
                    <a:pt x="5832" y="379"/>
                    <a:pt x="5225" y="510"/>
                  </a:cubicBezTo>
                  <a:cubicBezTo>
                    <a:pt x="4945" y="559"/>
                    <a:pt x="4633" y="609"/>
                    <a:pt x="4354" y="641"/>
                  </a:cubicBezTo>
                  <a:cubicBezTo>
                    <a:pt x="4058" y="691"/>
                    <a:pt x="3762" y="707"/>
                    <a:pt x="3467" y="724"/>
                  </a:cubicBezTo>
                  <a:cubicBezTo>
                    <a:pt x="3347" y="734"/>
                    <a:pt x="3227" y="738"/>
                    <a:pt x="3107" y="738"/>
                  </a:cubicBezTo>
                  <a:cubicBezTo>
                    <a:pt x="2636" y="738"/>
                    <a:pt x="2167" y="667"/>
                    <a:pt x="1709" y="576"/>
                  </a:cubicBezTo>
                  <a:cubicBezTo>
                    <a:pt x="1134" y="428"/>
                    <a:pt x="559" y="247"/>
                    <a:pt x="0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4614;p46">
              <a:extLst>
                <a:ext uri="{FF2B5EF4-FFF2-40B4-BE49-F238E27FC236}">
                  <a16:creationId xmlns:a16="http://schemas.microsoft.com/office/drawing/2014/main" id="{35D53884-DD22-424F-B439-67E9B05E58FD}"/>
                </a:ext>
              </a:extLst>
            </p:cNvPr>
            <p:cNvSpPr/>
            <p:nvPr/>
          </p:nvSpPr>
          <p:spPr>
            <a:xfrm>
              <a:off x="3009300" y="1256261"/>
              <a:ext cx="627101" cy="282690"/>
            </a:xfrm>
            <a:custGeom>
              <a:avLst/>
              <a:gdLst/>
              <a:ahLst/>
              <a:cxnLst/>
              <a:rect l="l" t="t" r="r" b="b"/>
              <a:pathLst>
                <a:path w="5324" h="2400" extrusionOk="0">
                  <a:moveTo>
                    <a:pt x="5324" y="1"/>
                  </a:moveTo>
                  <a:cubicBezTo>
                    <a:pt x="4831" y="1"/>
                    <a:pt x="4338" y="66"/>
                    <a:pt x="3845" y="181"/>
                  </a:cubicBezTo>
                  <a:cubicBezTo>
                    <a:pt x="3714" y="214"/>
                    <a:pt x="3599" y="247"/>
                    <a:pt x="3467" y="296"/>
                  </a:cubicBezTo>
                  <a:cubicBezTo>
                    <a:pt x="3369" y="329"/>
                    <a:pt x="3237" y="378"/>
                    <a:pt x="3122" y="411"/>
                  </a:cubicBezTo>
                  <a:cubicBezTo>
                    <a:pt x="2876" y="510"/>
                    <a:pt x="2646" y="592"/>
                    <a:pt x="2416" y="707"/>
                  </a:cubicBezTo>
                  <a:cubicBezTo>
                    <a:pt x="1972" y="904"/>
                    <a:pt x="1545" y="1151"/>
                    <a:pt x="1135" y="1446"/>
                  </a:cubicBezTo>
                  <a:cubicBezTo>
                    <a:pt x="724" y="1726"/>
                    <a:pt x="330" y="2038"/>
                    <a:pt x="1" y="2399"/>
                  </a:cubicBezTo>
                  <a:cubicBezTo>
                    <a:pt x="855" y="1906"/>
                    <a:pt x="1693" y="1446"/>
                    <a:pt x="2580" y="1036"/>
                  </a:cubicBezTo>
                  <a:cubicBezTo>
                    <a:pt x="3024" y="822"/>
                    <a:pt x="3467" y="641"/>
                    <a:pt x="3927" y="477"/>
                  </a:cubicBezTo>
                  <a:cubicBezTo>
                    <a:pt x="4371" y="296"/>
                    <a:pt x="4847" y="165"/>
                    <a:pt x="5324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4615;p46">
              <a:extLst>
                <a:ext uri="{FF2B5EF4-FFF2-40B4-BE49-F238E27FC236}">
                  <a16:creationId xmlns:a16="http://schemas.microsoft.com/office/drawing/2014/main" id="{ED1F8546-7AF7-4793-BE78-123F769798C8}"/>
                </a:ext>
              </a:extLst>
            </p:cNvPr>
            <p:cNvSpPr/>
            <p:nvPr/>
          </p:nvSpPr>
          <p:spPr>
            <a:xfrm>
              <a:off x="2974553" y="1603973"/>
              <a:ext cx="793534" cy="122617"/>
            </a:xfrm>
            <a:custGeom>
              <a:avLst/>
              <a:gdLst/>
              <a:ahLst/>
              <a:cxnLst/>
              <a:rect l="l" t="t" r="r" b="b"/>
              <a:pathLst>
                <a:path w="6737" h="1041" extrusionOk="0">
                  <a:moveTo>
                    <a:pt x="3061" y="0"/>
                  </a:moveTo>
                  <a:cubicBezTo>
                    <a:pt x="2605" y="0"/>
                    <a:pt x="2144" y="27"/>
                    <a:pt x="1692" y="104"/>
                  </a:cubicBezTo>
                  <a:cubicBezTo>
                    <a:pt x="1117" y="203"/>
                    <a:pt x="542" y="351"/>
                    <a:pt x="0" y="597"/>
                  </a:cubicBezTo>
                  <a:cubicBezTo>
                    <a:pt x="984" y="443"/>
                    <a:pt x="1956" y="360"/>
                    <a:pt x="2916" y="360"/>
                  </a:cubicBezTo>
                  <a:cubicBezTo>
                    <a:pt x="3078" y="360"/>
                    <a:pt x="3240" y="362"/>
                    <a:pt x="3401" y="367"/>
                  </a:cubicBezTo>
                  <a:cubicBezTo>
                    <a:pt x="3960" y="400"/>
                    <a:pt x="4518" y="482"/>
                    <a:pt x="5077" y="581"/>
                  </a:cubicBezTo>
                  <a:cubicBezTo>
                    <a:pt x="5652" y="663"/>
                    <a:pt x="6194" y="844"/>
                    <a:pt x="6736" y="1041"/>
                  </a:cubicBezTo>
                  <a:cubicBezTo>
                    <a:pt x="6243" y="729"/>
                    <a:pt x="5734" y="466"/>
                    <a:pt x="5159" y="301"/>
                  </a:cubicBezTo>
                  <a:cubicBezTo>
                    <a:pt x="5093" y="269"/>
                    <a:pt x="5011" y="252"/>
                    <a:pt x="4962" y="236"/>
                  </a:cubicBezTo>
                  <a:lnTo>
                    <a:pt x="4748" y="186"/>
                  </a:lnTo>
                  <a:cubicBezTo>
                    <a:pt x="4600" y="170"/>
                    <a:pt x="4452" y="121"/>
                    <a:pt x="4321" y="104"/>
                  </a:cubicBezTo>
                  <a:cubicBezTo>
                    <a:pt x="4025" y="71"/>
                    <a:pt x="3730" y="22"/>
                    <a:pt x="3434" y="6"/>
                  </a:cubicBezTo>
                  <a:cubicBezTo>
                    <a:pt x="3310" y="2"/>
                    <a:pt x="3186" y="0"/>
                    <a:pt x="3061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4616;p46">
              <a:extLst>
                <a:ext uri="{FF2B5EF4-FFF2-40B4-BE49-F238E27FC236}">
                  <a16:creationId xmlns:a16="http://schemas.microsoft.com/office/drawing/2014/main" id="{E3AE2EE9-F396-4E1B-B410-CECCD61CA9D2}"/>
                </a:ext>
              </a:extLst>
            </p:cNvPr>
            <p:cNvSpPr/>
            <p:nvPr/>
          </p:nvSpPr>
          <p:spPr>
            <a:xfrm>
              <a:off x="1265792" y="1614221"/>
              <a:ext cx="731578" cy="98824"/>
            </a:xfrm>
            <a:custGeom>
              <a:avLst/>
              <a:gdLst/>
              <a:ahLst/>
              <a:cxnLst/>
              <a:rect l="l" t="t" r="r" b="b"/>
              <a:pathLst>
                <a:path w="6211" h="839" extrusionOk="0">
                  <a:moveTo>
                    <a:pt x="3139" y="1"/>
                  </a:moveTo>
                  <a:cubicBezTo>
                    <a:pt x="2596" y="1"/>
                    <a:pt x="2071" y="17"/>
                    <a:pt x="1529" y="99"/>
                  </a:cubicBezTo>
                  <a:cubicBezTo>
                    <a:pt x="1266" y="149"/>
                    <a:pt x="1019" y="214"/>
                    <a:pt x="756" y="264"/>
                  </a:cubicBezTo>
                  <a:cubicBezTo>
                    <a:pt x="510" y="346"/>
                    <a:pt x="247" y="428"/>
                    <a:pt x="1" y="510"/>
                  </a:cubicBezTo>
                  <a:cubicBezTo>
                    <a:pt x="280" y="494"/>
                    <a:pt x="526" y="477"/>
                    <a:pt x="789" y="461"/>
                  </a:cubicBezTo>
                  <a:cubicBezTo>
                    <a:pt x="1069" y="461"/>
                    <a:pt x="1315" y="412"/>
                    <a:pt x="1578" y="412"/>
                  </a:cubicBezTo>
                  <a:cubicBezTo>
                    <a:pt x="1841" y="412"/>
                    <a:pt x="2087" y="395"/>
                    <a:pt x="2350" y="395"/>
                  </a:cubicBezTo>
                  <a:cubicBezTo>
                    <a:pt x="2438" y="390"/>
                    <a:pt x="2525" y="388"/>
                    <a:pt x="2613" y="388"/>
                  </a:cubicBezTo>
                  <a:cubicBezTo>
                    <a:pt x="2788" y="388"/>
                    <a:pt x="2963" y="395"/>
                    <a:pt x="3139" y="395"/>
                  </a:cubicBezTo>
                  <a:cubicBezTo>
                    <a:pt x="3648" y="412"/>
                    <a:pt x="4157" y="461"/>
                    <a:pt x="4683" y="510"/>
                  </a:cubicBezTo>
                  <a:cubicBezTo>
                    <a:pt x="5192" y="592"/>
                    <a:pt x="5701" y="674"/>
                    <a:pt x="6211" y="839"/>
                  </a:cubicBezTo>
                  <a:cubicBezTo>
                    <a:pt x="5767" y="559"/>
                    <a:pt x="5258" y="379"/>
                    <a:pt x="4716" y="231"/>
                  </a:cubicBezTo>
                  <a:cubicBezTo>
                    <a:pt x="4206" y="83"/>
                    <a:pt x="3664" y="17"/>
                    <a:pt x="3139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4617;p46">
              <a:extLst>
                <a:ext uri="{FF2B5EF4-FFF2-40B4-BE49-F238E27FC236}">
                  <a16:creationId xmlns:a16="http://schemas.microsoft.com/office/drawing/2014/main" id="{75F018B2-C9C5-4E9F-8312-D0CE48910A5E}"/>
                </a:ext>
              </a:extLst>
            </p:cNvPr>
            <p:cNvSpPr/>
            <p:nvPr/>
          </p:nvSpPr>
          <p:spPr>
            <a:xfrm>
              <a:off x="1232928" y="1806452"/>
              <a:ext cx="764441" cy="262666"/>
            </a:xfrm>
            <a:custGeom>
              <a:avLst/>
              <a:gdLst/>
              <a:ahLst/>
              <a:cxnLst/>
              <a:rect l="l" t="t" r="r" b="b"/>
              <a:pathLst>
                <a:path w="6490" h="2230" extrusionOk="0">
                  <a:moveTo>
                    <a:pt x="5830" y="0"/>
                  </a:moveTo>
                  <a:cubicBezTo>
                    <a:pt x="5467" y="0"/>
                    <a:pt x="5108" y="26"/>
                    <a:pt x="4748" y="77"/>
                  </a:cubicBezTo>
                  <a:cubicBezTo>
                    <a:pt x="4157" y="143"/>
                    <a:pt x="3582" y="275"/>
                    <a:pt x="3023" y="455"/>
                  </a:cubicBezTo>
                  <a:cubicBezTo>
                    <a:pt x="2760" y="554"/>
                    <a:pt x="2465" y="669"/>
                    <a:pt x="2202" y="767"/>
                  </a:cubicBezTo>
                  <a:cubicBezTo>
                    <a:pt x="1939" y="915"/>
                    <a:pt x="1676" y="1014"/>
                    <a:pt x="1430" y="1178"/>
                  </a:cubicBezTo>
                  <a:cubicBezTo>
                    <a:pt x="887" y="1474"/>
                    <a:pt x="427" y="1835"/>
                    <a:pt x="0" y="2230"/>
                  </a:cubicBezTo>
                  <a:cubicBezTo>
                    <a:pt x="526" y="1967"/>
                    <a:pt x="1019" y="1671"/>
                    <a:pt x="1545" y="1441"/>
                  </a:cubicBezTo>
                  <a:cubicBezTo>
                    <a:pt x="2070" y="1227"/>
                    <a:pt x="2613" y="997"/>
                    <a:pt x="3155" y="833"/>
                  </a:cubicBezTo>
                  <a:cubicBezTo>
                    <a:pt x="3680" y="652"/>
                    <a:pt x="4239" y="488"/>
                    <a:pt x="4798" y="357"/>
                  </a:cubicBezTo>
                  <a:cubicBezTo>
                    <a:pt x="5340" y="225"/>
                    <a:pt x="5915" y="110"/>
                    <a:pt x="6490" y="28"/>
                  </a:cubicBezTo>
                  <a:cubicBezTo>
                    <a:pt x="6268" y="10"/>
                    <a:pt x="6048" y="0"/>
                    <a:pt x="5830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4618;p46">
              <a:extLst>
                <a:ext uri="{FF2B5EF4-FFF2-40B4-BE49-F238E27FC236}">
                  <a16:creationId xmlns:a16="http://schemas.microsoft.com/office/drawing/2014/main" id="{72914C1B-D48D-46C2-9254-604369913DD6}"/>
                </a:ext>
              </a:extLst>
            </p:cNvPr>
            <p:cNvSpPr/>
            <p:nvPr/>
          </p:nvSpPr>
          <p:spPr>
            <a:xfrm>
              <a:off x="2121173" y="2473489"/>
              <a:ext cx="1730063" cy="750895"/>
            </a:xfrm>
            <a:custGeom>
              <a:avLst/>
              <a:gdLst/>
              <a:ahLst/>
              <a:cxnLst/>
              <a:rect l="l" t="t" r="r" b="b"/>
              <a:pathLst>
                <a:path w="14688" h="6375" extrusionOk="0">
                  <a:moveTo>
                    <a:pt x="9085" y="0"/>
                  </a:moveTo>
                  <a:lnTo>
                    <a:pt x="986" y="2465"/>
                  </a:lnTo>
                  <a:cubicBezTo>
                    <a:pt x="969" y="2465"/>
                    <a:pt x="969" y="2465"/>
                    <a:pt x="953" y="2481"/>
                  </a:cubicBezTo>
                  <a:cubicBezTo>
                    <a:pt x="953" y="2481"/>
                    <a:pt x="0" y="3286"/>
                    <a:pt x="920" y="4682"/>
                  </a:cubicBezTo>
                  <a:cubicBezTo>
                    <a:pt x="920" y="4699"/>
                    <a:pt x="953" y="4699"/>
                    <a:pt x="969" y="4699"/>
                  </a:cubicBezTo>
                  <a:lnTo>
                    <a:pt x="6013" y="6375"/>
                  </a:lnTo>
                  <a:lnTo>
                    <a:pt x="6079" y="6375"/>
                  </a:lnTo>
                  <a:lnTo>
                    <a:pt x="14622" y="3401"/>
                  </a:lnTo>
                  <a:cubicBezTo>
                    <a:pt x="14655" y="3385"/>
                    <a:pt x="14688" y="3335"/>
                    <a:pt x="14688" y="3302"/>
                  </a:cubicBezTo>
                  <a:cubicBezTo>
                    <a:pt x="14688" y="3270"/>
                    <a:pt x="14638" y="3220"/>
                    <a:pt x="14605" y="3220"/>
                  </a:cubicBezTo>
                  <a:lnTo>
                    <a:pt x="9167" y="2070"/>
                  </a:lnTo>
                  <a:cubicBezTo>
                    <a:pt x="9052" y="1890"/>
                    <a:pt x="8560" y="937"/>
                    <a:pt x="9184" y="132"/>
                  </a:cubicBezTo>
                  <a:cubicBezTo>
                    <a:pt x="9200" y="99"/>
                    <a:pt x="9200" y="50"/>
                    <a:pt x="9184" y="33"/>
                  </a:cubicBezTo>
                  <a:cubicBezTo>
                    <a:pt x="9167" y="0"/>
                    <a:pt x="9118" y="0"/>
                    <a:pt x="9085" y="0"/>
                  </a:cubicBezTo>
                  <a:close/>
                </a:path>
              </a:pathLst>
            </a:custGeom>
            <a:solidFill>
              <a:srgbClr val="C03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4619;p46">
              <a:extLst>
                <a:ext uri="{FF2B5EF4-FFF2-40B4-BE49-F238E27FC236}">
                  <a16:creationId xmlns:a16="http://schemas.microsoft.com/office/drawing/2014/main" id="{C15DD63F-D58E-4682-9351-573491755FFE}"/>
                </a:ext>
              </a:extLst>
            </p:cNvPr>
            <p:cNvSpPr/>
            <p:nvPr/>
          </p:nvSpPr>
          <p:spPr>
            <a:xfrm>
              <a:off x="2208219" y="2525670"/>
              <a:ext cx="1546314" cy="625216"/>
            </a:xfrm>
            <a:custGeom>
              <a:avLst/>
              <a:gdLst/>
              <a:ahLst/>
              <a:cxnLst/>
              <a:rect l="l" t="t" r="r" b="b"/>
              <a:pathLst>
                <a:path w="13128" h="5308" extrusionOk="0">
                  <a:moveTo>
                    <a:pt x="8149" y="1"/>
                  </a:moveTo>
                  <a:lnTo>
                    <a:pt x="822" y="2284"/>
                  </a:lnTo>
                  <a:cubicBezTo>
                    <a:pt x="0" y="2876"/>
                    <a:pt x="592" y="3911"/>
                    <a:pt x="592" y="3911"/>
                  </a:cubicBezTo>
                  <a:lnTo>
                    <a:pt x="5307" y="5307"/>
                  </a:lnTo>
                  <a:lnTo>
                    <a:pt x="13127" y="2695"/>
                  </a:lnTo>
                  <a:lnTo>
                    <a:pt x="13127" y="904"/>
                  </a:lnTo>
                  <a:lnTo>
                    <a:pt x="8149" y="1"/>
                  </a:lnTo>
                  <a:close/>
                </a:path>
              </a:pathLst>
            </a:custGeom>
            <a:solidFill>
              <a:srgbClr val="E9F7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4620;p46">
              <a:extLst>
                <a:ext uri="{FF2B5EF4-FFF2-40B4-BE49-F238E27FC236}">
                  <a16:creationId xmlns:a16="http://schemas.microsoft.com/office/drawing/2014/main" id="{FA17B11D-38D1-4A5B-8D80-F0BBA3BE9B3E}"/>
                </a:ext>
              </a:extLst>
            </p:cNvPr>
            <p:cNvSpPr/>
            <p:nvPr/>
          </p:nvSpPr>
          <p:spPr>
            <a:xfrm>
              <a:off x="2254628" y="2705651"/>
              <a:ext cx="1499906" cy="332985"/>
            </a:xfrm>
            <a:custGeom>
              <a:avLst/>
              <a:gdLst/>
              <a:ahLst/>
              <a:cxnLst/>
              <a:rect l="l" t="t" r="r" b="b"/>
              <a:pathLst>
                <a:path w="12734" h="2827" extrusionOk="0">
                  <a:moveTo>
                    <a:pt x="12717" y="1"/>
                  </a:moveTo>
                  <a:lnTo>
                    <a:pt x="4913" y="2728"/>
                  </a:lnTo>
                  <a:lnTo>
                    <a:pt x="34" y="1315"/>
                  </a:lnTo>
                  <a:lnTo>
                    <a:pt x="1" y="1397"/>
                  </a:lnTo>
                  <a:lnTo>
                    <a:pt x="4913" y="2826"/>
                  </a:lnTo>
                  <a:lnTo>
                    <a:pt x="12733" y="99"/>
                  </a:lnTo>
                  <a:lnTo>
                    <a:pt x="12717" y="1"/>
                  </a:lnTo>
                  <a:close/>
                </a:path>
              </a:pathLst>
            </a:custGeom>
            <a:solidFill>
              <a:srgbClr val="88BD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4621;p46">
              <a:extLst>
                <a:ext uri="{FF2B5EF4-FFF2-40B4-BE49-F238E27FC236}">
                  <a16:creationId xmlns:a16="http://schemas.microsoft.com/office/drawing/2014/main" id="{DB7F2EAD-EF2B-4BAD-8F66-CC13F26851CD}"/>
                </a:ext>
              </a:extLst>
            </p:cNvPr>
            <p:cNvSpPr/>
            <p:nvPr/>
          </p:nvSpPr>
          <p:spPr>
            <a:xfrm>
              <a:off x="2258515" y="2777267"/>
              <a:ext cx="1496019" cy="329098"/>
            </a:xfrm>
            <a:custGeom>
              <a:avLst/>
              <a:gdLst/>
              <a:ahLst/>
              <a:cxnLst/>
              <a:rect l="l" t="t" r="r" b="b"/>
              <a:pathLst>
                <a:path w="12701" h="2794" extrusionOk="0">
                  <a:moveTo>
                    <a:pt x="12684" y="1"/>
                  </a:moveTo>
                  <a:lnTo>
                    <a:pt x="4765" y="2695"/>
                  </a:lnTo>
                  <a:lnTo>
                    <a:pt x="50" y="1233"/>
                  </a:lnTo>
                  <a:lnTo>
                    <a:pt x="1" y="1315"/>
                  </a:lnTo>
                  <a:lnTo>
                    <a:pt x="4765" y="2793"/>
                  </a:lnTo>
                  <a:lnTo>
                    <a:pt x="12700" y="83"/>
                  </a:lnTo>
                  <a:lnTo>
                    <a:pt x="12684" y="1"/>
                  </a:lnTo>
                  <a:close/>
                </a:path>
              </a:pathLst>
            </a:custGeom>
            <a:solidFill>
              <a:srgbClr val="88BD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4622;p46">
              <a:extLst>
                <a:ext uri="{FF2B5EF4-FFF2-40B4-BE49-F238E27FC236}">
                  <a16:creationId xmlns:a16="http://schemas.microsoft.com/office/drawing/2014/main" id="{28D87623-DFDA-49DF-94AE-78BDFB19EB9A}"/>
                </a:ext>
              </a:extLst>
            </p:cNvPr>
            <p:cNvSpPr/>
            <p:nvPr/>
          </p:nvSpPr>
          <p:spPr>
            <a:xfrm>
              <a:off x="2229539" y="2471487"/>
              <a:ext cx="1623583" cy="507193"/>
            </a:xfrm>
            <a:custGeom>
              <a:avLst/>
              <a:gdLst/>
              <a:ahLst/>
              <a:cxnLst/>
              <a:rect l="l" t="t" r="r" b="b"/>
              <a:pathLst>
                <a:path w="13784" h="4306" extrusionOk="0">
                  <a:moveTo>
                    <a:pt x="8165" y="1"/>
                  </a:moveTo>
                  <a:lnTo>
                    <a:pt x="66" y="2465"/>
                  </a:lnTo>
                  <a:cubicBezTo>
                    <a:pt x="33" y="2482"/>
                    <a:pt x="0" y="2498"/>
                    <a:pt x="0" y="2547"/>
                  </a:cubicBezTo>
                  <a:cubicBezTo>
                    <a:pt x="0" y="2580"/>
                    <a:pt x="33" y="2613"/>
                    <a:pt x="66" y="2613"/>
                  </a:cubicBezTo>
                  <a:lnTo>
                    <a:pt x="5126" y="4305"/>
                  </a:lnTo>
                  <a:lnTo>
                    <a:pt x="5175" y="4305"/>
                  </a:lnTo>
                  <a:lnTo>
                    <a:pt x="13718" y="1332"/>
                  </a:lnTo>
                  <a:cubicBezTo>
                    <a:pt x="13768" y="1299"/>
                    <a:pt x="13784" y="1266"/>
                    <a:pt x="13784" y="1217"/>
                  </a:cubicBezTo>
                  <a:cubicBezTo>
                    <a:pt x="13768" y="1200"/>
                    <a:pt x="13718" y="1167"/>
                    <a:pt x="13685" y="1167"/>
                  </a:cubicBezTo>
                  <a:lnTo>
                    <a:pt x="8198" y="1"/>
                  </a:lnTo>
                  <a:close/>
                </a:path>
              </a:pathLst>
            </a:custGeom>
            <a:solidFill>
              <a:srgbClr val="D56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4623;p46">
              <a:extLst>
                <a:ext uri="{FF2B5EF4-FFF2-40B4-BE49-F238E27FC236}">
                  <a16:creationId xmlns:a16="http://schemas.microsoft.com/office/drawing/2014/main" id="{43E4D773-F7AC-4CCB-8318-9309AF5F8B9B}"/>
                </a:ext>
              </a:extLst>
            </p:cNvPr>
            <p:cNvSpPr/>
            <p:nvPr/>
          </p:nvSpPr>
          <p:spPr>
            <a:xfrm>
              <a:off x="2243085" y="2158051"/>
              <a:ext cx="1728178" cy="752898"/>
            </a:xfrm>
            <a:custGeom>
              <a:avLst/>
              <a:gdLst/>
              <a:ahLst/>
              <a:cxnLst/>
              <a:rect l="l" t="t" r="r" b="b"/>
              <a:pathLst>
                <a:path w="14672" h="6392" extrusionOk="0">
                  <a:moveTo>
                    <a:pt x="9069" y="0"/>
                  </a:moveTo>
                  <a:lnTo>
                    <a:pt x="986" y="2465"/>
                  </a:lnTo>
                  <a:cubicBezTo>
                    <a:pt x="953" y="2465"/>
                    <a:pt x="953" y="2465"/>
                    <a:pt x="937" y="2498"/>
                  </a:cubicBezTo>
                  <a:cubicBezTo>
                    <a:pt x="937" y="2498"/>
                    <a:pt x="0" y="3286"/>
                    <a:pt x="920" y="4683"/>
                  </a:cubicBezTo>
                  <a:cubicBezTo>
                    <a:pt x="920" y="4715"/>
                    <a:pt x="937" y="4715"/>
                    <a:pt x="953" y="4715"/>
                  </a:cubicBezTo>
                  <a:lnTo>
                    <a:pt x="6013" y="6391"/>
                  </a:lnTo>
                  <a:lnTo>
                    <a:pt x="6062" y="6391"/>
                  </a:lnTo>
                  <a:lnTo>
                    <a:pt x="14605" y="3418"/>
                  </a:lnTo>
                  <a:cubicBezTo>
                    <a:pt x="14655" y="3401"/>
                    <a:pt x="14671" y="3352"/>
                    <a:pt x="14671" y="3319"/>
                  </a:cubicBezTo>
                  <a:cubicBezTo>
                    <a:pt x="14655" y="3286"/>
                    <a:pt x="14638" y="3253"/>
                    <a:pt x="14589" y="3237"/>
                  </a:cubicBezTo>
                  <a:lnTo>
                    <a:pt x="9151" y="2087"/>
                  </a:lnTo>
                  <a:cubicBezTo>
                    <a:pt x="9052" y="1890"/>
                    <a:pt x="8560" y="953"/>
                    <a:pt x="9167" y="148"/>
                  </a:cubicBezTo>
                  <a:cubicBezTo>
                    <a:pt x="9200" y="115"/>
                    <a:pt x="9200" y="66"/>
                    <a:pt x="9167" y="50"/>
                  </a:cubicBezTo>
                  <a:cubicBezTo>
                    <a:pt x="9151" y="0"/>
                    <a:pt x="9118" y="0"/>
                    <a:pt x="9069" y="0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4624;p46">
              <a:extLst>
                <a:ext uri="{FF2B5EF4-FFF2-40B4-BE49-F238E27FC236}">
                  <a16:creationId xmlns:a16="http://schemas.microsoft.com/office/drawing/2014/main" id="{FC53729E-9394-4664-A65D-9A3988716382}"/>
                </a:ext>
              </a:extLst>
            </p:cNvPr>
            <p:cNvSpPr/>
            <p:nvPr/>
          </p:nvSpPr>
          <p:spPr>
            <a:xfrm>
              <a:off x="2326243" y="2214119"/>
              <a:ext cx="1546314" cy="625216"/>
            </a:xfrm>
            <a:custGeom>
              <a:avLst/>
              <a:gdLst/>
              <a:ahLst/>
              <a:cxnLst/>
              <a:rect l="l" t="t" r="r" b="b"/>
              <a:pathLst>
                <a:path w="13128" h="5308" extrusionOk="0">
                  <a:moveTo>
                    <a:pt x="8149" y="1"/>
                  </a:moveTo>
                  <a:lnTo>
                    <a:pt x="822" y="2284"/>
                  </a:lnTo>
                  <a:cubicBezTo>
                    <a:pt x="1" y="2876"/>
                    <a:pt x="608" y="3911"/>
                    <a:pt x="608" y="3911"/>
                  </a:cubicBezTo>
                  <a:lnTo>
                    <a:pt x="5307" y="5307"/>
                  </a:lnTo>
                  <a:lnTo>
                    <a:pt x="13127" y="2695"/>
                  </a:lnTo>
                  <a:lnTo>
                    <a:pt x="13127" y="904"/>
                  </a:lnTo>
                  <a:lnTo>
                    <a:pt x="8149" y="1"/>
                  </a:lnTo>
                  <a:close/>
                </a:path>
              </a:pathLst>
            </a:custGeom>
            <a:solidFill>
              <a:srgbClr val="E9F7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4625;p46">
              <a:extLst>
                <a:ext uri="{FF2B5EF4-FFF2-40B4-BE49-F238E27FC236}">
                  <a16:creationId xmlns:a16="http://schemas.microsoft.com/office/drawing/2014/main" id="{E3449722-E20F-4DA8-8512-D5969AA75712}"/>
                </a:ext>
              </a:extLst>
            </p:cNvPr>
            <p:cNvSpPr/>
            <p:nvPr/>
          </p:nvSpPr>
          <p:spPr>
            <a:xfrm>
              <a:off x="2374655" y="2394100"/>
              <a:ext cx="1499788" cy="331101"/>
            </a:xfrm>
            <a:custGeom>
              <a:avLst/>
              <a:gdLst/>
              <a:ahLst/>
              <a:cxnLst/>
              <a:rect l="l" t="t" r="r" b="b"/>
              <a:pathLst>
                <a:path w="12733" h="2811" extrusionOk="0">
                  <a:moveTo>
                    <a:pt x="12700" y="1"/>
                  </a:moveTo>
                  <a:lnTo>
                    <a:pt x="4913" y="2728"/>
                  </a:lnTo>
                  <a:lnTo>
                    <a:pt x="33" y="1282"/>
                  </a:lnTo>
                  <a:lnTo>
                    <a:pt x="0" y="1397"/>
                  </a:lnTo>
                  <a:lnTo>
                    <a:pt x="4913" y="2810"/>
                  </a:lnTo>
                  <a:lnTo>
                    <a:pt x="12733" y="83"/>
                  </a:lnTo>
                  <a:lnTo>
                    <a:pt x="12700" y="1"/>
                  </a:lnTo>
                  <a:close/>
                </a:path>
              </a:pathLst>
            </a:custGeom>
            <a:solidFill>
              <a:srgbClr val="88BD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4626;p46">
              <a:extLst>
                <a:ext uri="{FF2B5EF4-FFF2-40B4-BE49-F238E27FC236}">
                  <a16:creationId xmlns:a16="http://schemas.microsoft.com/office/drawing/2014/main" id="{93D8C718-F4D8-4959-82E0-9442515FFE4B}"/>
                </a:ext>
              </a:extLst>
            </p:cNvPr>
            <p:cNvSpPr/>
            <p:nvPr/>
          </p:nvSpPr>
          <p:spPr>
            <a:xfrm>
              <a:off x="2380426" y="2465715"/>
              <a:ext cx="1494017" cy="329098"/>
            </a:xfrm>
            <a:custGeom>
              <a:avLst/>
              <a:gdLst/>
              <a:ahLst/>
              <a:cxnLst/>
              <a:rect l="l" t="t" r="r" b="b"/>
              <a:pathLst>
                <a:path w="12684" h="2794" extrusionOk="0">
                  <a:moveTo>
                    <a:pt x="12651" y="1"/>
                  </a:moveTo>
                  <a:lnTo>
                    <a:pt x="4749" y="2695"/>
                  </a:lnTo>
                  <a:lnTo>
                    <a:pt x="17" y="1216"/>
                  </a:lnTo>
                  <a:lnTo>
                    <a:pt x="1" y="1315"/>
                  </a:lnTo>
                  <a:lnTo>
                    <a:pt x="4749" y="2793"/>
                  </a:lnTo>
                  <a:lnTo>
                    <a:pt x="12684" y="83"/>
                  </a:lnTo>
                  <a:lnTo>
                    <a:pt x="12651" y="1"/>
                  </a:lnTo>
                  <a:close/>
                </a:path>
              </a:pathLst>
            </a:custGeom>
            <a:solidFill>
              <a:srgbClr val="88BD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4627;p46">
              <a:extLst>
                <a:ext uri="{FF2B5EF4-FFF2-40B4-BE49-F238E27FC236}">
                  <a16:creationId xmlns:a16="http://schemas.microsoft.com/office/drawing/2014/main" id="{5C793AA1-AB16-4217-8E3A-58C85622EEBB}"/>
                </a:ext>
              </a:extLst>
            </p:cNvPr>
            <p:cNvSpPr/>
            <p:nvPr/>
          </p:nvSpPr>
          <p:spPr>
            <a:xfrm>
              <a:off x="2351450" y="2158051"/>
              <a:ext cx="1623583" cy="509078"/>
            </a:xfrm>
            <a:custGeom>
              <a:avLst/>
              <a:gdLst/>
              <a:ahLst/>
              <a:cxnLst/>
              <a:rect l="l" t="t" r="r" b="b"/>
              <a:pathLst>
                <a:path w="13784" h="4322" extrusionOk="0">
                  <a:moveTo>
                    <a:pt x="8149" y="0"/>
                  </a:moveTo>
                  <a:lnTo>
                    <a:pt x="66" y="2465"/>
                  </a:lnTo>
                  <a:cubicBezTo>
                    <a:pt x="17" y="2498"/>
                    <a:pt x="0" y="2514"/>
                    <a:pt x="0" y="2547"/>
                  </a:cubicBezTo>
                  <a:cubicBezTo>
                    <a:pt x="0" y="2596"/>
                    <a:pt x="17" y="2629"/>
                    <a:pt x="66" y="2629"/>
                  </a:cubicBezTo>
                  <a:lnTo>
                    <a:pt x="5110" y="4321"/>
                  </a:lnTo>
                  <a:lnTo>
                    <a:pt x="5175" y="4321"/>
                  </a:lnTo>
                  <a:lnTo>
                    <a:pt x="13718" y="1348"/>
                  </a:lnTo>
                  <a:cubicBezTo>
                    <a:pt x="13751" y="1315"/>
                    <a:pt x="13784" y="1282"/>
                    <a:pt x="13784" y="1233"/>
                  </a:cubicBezTo>
                  <a:cubicBezTo>
                    <a:pt x="13735" y="1216"/>
                    <a:pt x="13718" y="1183"/>
                    <a:pt x="13669" y="1183"/>
                  </a:cubicBezTo>
                  <a:lnTo>
                    <a:pt x="8198" y="0"/>
                  </a:lnTo>
                  <a:close/>
                </a:path>
              </a:pathLst>
            </a:custGeom>
            <a:solidFill>
              <a:srgbClr val="FF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4628;p46">
              <a:extLst>
                <a:ext uri="{FF2B5EF4-FFF2-40B4-BE49-F238E27FC236}">
                  <a16:creationId xmlns:a16="http://schemas.microsoft.com/office/drawing/2014/main" id="{B052C5E1-95BB-4D90-81A9-3B1ED9E6943D}"/>
                </a:ext>
              </a:extLst>
            </p:cNvPr>
            <p:cNvSpPr/>
            <p:nvPr/>
          </p:nvSpPr>
          <p:spPr>
            <a:xfrm>
              <a:off x="1661444" y="2319186"/>
              <a:ext cx="890120" cy="882700"/>
            </a:xfrm>
            <a:custGeom>
              <a:avLst/>
              <a:gdLst/>
              <a:ahLst/>
              <a:cxnLst/>
              <a:rect l="l" t="t" r="r" b="b"/>
              <a:pathLst>
                <a:path w="7557" h="7494" extrusionOk="0">
                  <a:moveTo>
                    <a:pt x="1623" y="0"/>
                  </a:moveTo>
                  <a:cubicBezTo>
                    <a:pt x="611" y="0"/>
                    <a:pt x="1" y="1308"/>
                    <a:pt x="207" y="2559"/>
                  </a:cubicBezTo>
                  <a:cubicBezTo>
                    <a:pt x="453" y="4054"/>
                    <a:pt x="1291" y="6929"/>
                    <a:pt x="4117" y="7405"/>
                  </a:cubicBezTo>
                  <a:cubicBezTo>
                    <a:pt x="4477" y="7466"/>
                    <a:pt x="4803" y="7494"/>
                    <a:pt x="5096" y="7494"/>
                  </a:cubicBezTo>
                  <a:cubicBezTo>
                    <a:pt x="7088" y="7494"/>
                    <a:pt x="7556" y="6231"/>
                    <a:pt x="6926" y="5730"/>
                  </a:cubicBezTo>
                  <a:cubicBezTo>
                    <a:pt x="6203" y="5138"/>
                    <a:pt x="4774" y="4596"/>
                    <a:pt x="4117" y="3380"/>
                  </a:cubicBezTo>
                  <a:cubicBezTo>
                    <a:pt x="3427" y="2197"/>
                    <a:pt x="3640" y="850"/>
                    <a:pt x="2260" y="160"/>
                  </a:cubicBezTo>
                  <a:cubicBezTo>
                    <a:pt x="2035" y="50"/>
                    <a:pt x="1821" y="0"/>
                    <a:pt x="1623" y="0"/>
                  </a:cubicBezTo>
                  <a:close/>
                </a:path>
              </a:pathLst>
            </a:custGeom>
            <a:solidFill>
              <a:srgbClr val="66BF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" name="Google Shape;4629;p46">
              <a:extLst>
                <a:ext uri="{FF2B5EF4-FFF2-40B4-BE49-F238E27FC236}">
                  <a16:creationId xmlns:a16="http://schemas.microsoft.com/office/drawing/2014/main" id="{88AFE8D2-18AE-483A-9BC1-6740C729E399}"/>
                </a:ext>
              </a:extLst>
            </p:cNvPr>
            <p:cNvSpPr/>
            <p:nvPr/>
          </p:nvSpPr>
          <p:spPr>
            <a:xfrm>
              <a:off x="2272061" y="3074094"/>
              <a:ext cx="224621" cy="71026"/>
            </a:xfrm>
            <a:custGeom>
              <a:avLst/>
              <a:gdLst/>
              <a:ahLst/>
              <a:cxnLst/>
              <a:rect l="l" t="t" r="r" b="b"/>
              <a:pathLst>
                <a:path w="1907" h="603" extrusionOk="0">
                  <a:moveTo>
                    <a:pt x="497" y="1"/>
                  </a:moveTo>
                  <a:cubicBezTo>
                    <a:pt x="279" y="1"/>
                    <a:pt x="135" y="27"/>
                    <a:pt x="116" y="27"/>
                  </a:cubicBezTo>
                  <a:cubicBezTo>
                    <a:pt x="50" y="60"/>
                    <a:pt x="1" y="109"/>
                    <a:pt x="17" y="191"/>
                  </a:cubicBezTo>
                  <a:cubicBezTo>
                    <a:pt x="32" y="250"/>
                    <a:pt x="86" y="309"/>
                    <a:pt x="156" y="309"/>
                  </a:cubicBezTo>
                  <a:cubicBezTo>
                    <a:pt x="164" y="309"/>
                    <a:pt x="173" y="308"/>
                    <a:pt x="181" y="306"/>
                  </a:cubicBezTo>
                  <a:cubicBezTo>
                    <a:pt x="181" y="306"/>
                    <a:pt x="308" y="282"/>
                    <a:pt x="508" y="282"/>
                  </a:cubicBezTo>
                  <a:cubicBezTo>
                    <a:pt x="797" y="282"/>
                    <a:pt x="1239" y="333"/>
                    <a:pt x="1676" y="586"/>
                  </a:cubicBezTo>
                  <a:cubicBezTo>
                    <a:pt x="1693" y="602"/>
                    <a:pt x="1726" y="602"/>
                    <a:pt x="1742" y="602"/>
                  </a:cubicBezTo>
                  <a:cubicBezTo>
                    <a:pt x="1775" y="602"/>
                    <a:pt x="1824" y="586"/>
                    <a:pt x="1857" y="553"/>
                  </a:cubicBezTo>
                  <a:cubicBezTo>
                    <a:pt x="1906" y="487"/>
                    <a:pt x="1890" y="405"/>
                    <a:pt x="1824" y="356"/>
                  </a:cubicBezTo>
                  <a:cubicBezTo>
                    <a:pt x="1321" y="60"/>
                    <a:pt x="825" y="1"/>
                    <a:pt x="497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" name="Google Shape;4630;p46">
              <a:extLst>
                <a:ext uri="{FF2B5EF4-FFF2-40B4-BE49-F238E27FC236}">
                  <a16:creationId xmlns:a16="http://schemas.microsoft.com/office/drawing/2014/main" id="{B0399ADB-6420-4A8B-86B8-8EA9FA0CB0D1}"/>
                </a:ext>
              </a:extLst>
            </p:cNvPr>
            <p:cNvSpPr/>
            <p:nvPr/>
          </p:nvSpPr>
          <p:spPr>
            <a:xfrm>
              <a:off x="2341792" y="2968909"/>
              <a:ext cx="174208" cy="112251"/>
            </a:xfrm>
            <a:custGeom>
              <a:avLst/>
              <a:gdLst/>
              <a:ahLst/>
              <a:cxnLst/>
              <a:rect l="l" t="t" r="r" b="b"/>
              <a:pathLst>
                <a:path w="1479" h="953" extrusionOk="0">
                  <a:moveTo>
                    <a:pt x="148" y="0"/>
                  </a:moveTo>
                  <a:cubicBezTo>
                    <a:pt x="66" y="0"/>
                    <a:pt x="0" y="66"/>
                    <a:pt x="0" y="148"/>
                  </a:cubicBezTo>
                  <a:cubicBezTo>
                    <a:pt x="0" y="230"/>
                    <a:pt x="66" y="279"/>
                    <a:pt x="148" y="279"/>
                  </a:cubicBezTo>
                  <a:cubicBezTo>
                    <a:pt x="148" y="279"/>
                    <a:pt x="756" y="279"/>
                    <a:pt x="1216" y="887"/>
                  </a:cubicBezTo>
                  <a:cubicBezTo>
                    <a:pt x="1232" y="920"/>
                    <a:pt x="1265" y="953"/>
                    <a:pt x="1314" y="953"/>
                  </a:cubicBezTo>
                  <a:cubicBezTo>
                    <a:pt x="1347" y="953"/>
                    <a:pt x="1380" y="920"/>
                    <a:pt x="1413" y="920"/>
                  </a:cubicBezTo>
                  <a:cubicBezTo>
                    <a:pt x="1479" y="854"/>
                    <a:pt x="1479" y="789"/>
                    <a:pt x="1429" y="723"/>
                  </a:cubicBezTo>
                  <a:cubicBezTo>
                    <a:pt x="904" y="0"/>
                    <a:pt x="164" y="0"/>
                    <a:pt x="148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514498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" grpId="0"/>
      <p:bldP spid="334" grpId="0"/>
      <p:bldP spid="341" grpId="0"/>
      <p:bldP spid="343" grpId="0"/>
      <p:bldP spid="350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600809" y="6265606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2165126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หาผลคูณ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A0B34C9-8F55-42B2-A451-80193EAE398E}"/>
              </a:ext>
            </a:extLst>
          </p:cNvPr>
          <p:cNvGrpSpPr/>
          <p:nvPr/>
        </p:nvGrpSpPr>
        <p:grpSpPr>
          <a:xfrm>
            <a:off x="2548808" y="1754662"/>
            <a:ext cx="1354320" cy="639366"/>
            <a:chOff x="2892613" y="1707208"/>
            <a:chExt cx="2153666" cy="639366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94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98" name="กล่องข้อความ 197">
              <a:extLst>
                <a:ext uri="{FF2B5EF4-FFF2-40B4-BE49-F238E27FC236}">
                  <a16:creationId xmlns:a16="http://schemas.microsoft.com/office/drawing/2014/main" id="{582EE126-4FD1-460B-BA32-739E559F9C5F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66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385807" y="2276572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E471740B-9B7E-4838-8B1E-B48799098DD8}"/>
              </a:ext>
            </a:extLst>
          </p:cNvPr>
          <p:cNvSpPr txBox="1"/>
          <p:nvPr/>
        </p:nvSpPr>
        <p:spPr>
          <a:xfrm>
            <a:off x="4366403" y="1883354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66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926306" y="1824918"/>
            <a:ext cx="468000" cy="468000"/>
            <a:chOff x="1239484" y="1722687"/>
            <a:chExt cx="468000" cy="468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3909626" y="1993471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33" name="กลุ่ม 232">
            <a:extLst>
              <a:ext uri="{FF2B5EF4-FFF2-40B4-BE49-F238E27FC236}">
                <a16:creationId xmlns:a16="http://schemas.microsoft.com/office/drawing/2014/main" id="{6110856C-3DA1-42C6-99BE-D437AA4A9288}"/>
              </a:ext>
            </a:extLst>
          </p:cNvPr>
          <p:cNvGrpSpPr/>
          <p:nvPr/>
        </p:nvGrpSpPr>
        <p:grpSpPr>
          <a:xfrm>
            <a:off x="2548369" y="2885682"/>
            <a:ext cx="1354320" cy="639366"/>
            <a:chOff x="2892613" y="1707208"/>
            <a:chExt cx="2153666" cy="639366"/>
          </a:xfrm>
        </p:grpSpPr>
        <p:grpSp>
          <p:nvGrpSpPr>
            <p:cNvPr id="234" name="กลุ่ม 233">
              <a:extLst>
                <a:ext uri="{FF2B5EF4-FFF2-40B4-BE49-F238E27FC236}">
                  <a16:creationId xmlns:a16="http://schemas.microsoft.com/office/drawing/2014/main" id="{692E4EF2-F193-48DD-A820-EBE9D4524A8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36" name="Google Shape;4035;p55">
                <a:extLst>
                  <a:ext uri="{FF2B5EF4-FFF2-40B4-BE49-F238E27FC236}">
                    <a16:creationId xmlns:a16="http://schemas.microsoft.com/office/drawing/2014/main" id="{62AEF006-D3A1-4765-A7C7-ACC9321237C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4036;p55">
                <a:extLst>
                  <a:ext uri="{FF2B5EF4-FFF2-40B4-BE49-F238E27FC236}">
                    <a16:creationId xmlns:a16="http://schemas.microsoft.com/office/drawing/2014/main" id="{43534C55-1CD3-4DD0-9A1A-965DCD1C1DB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35" name="กล่องข้อความ 234">
              <a:extLst>
                <a:ext uri="{FF2B5EF4-FFF2-40B4-BE49-F238E27FC236}">
                  <a16:creationId xmlns:a16="http://schemas.microsoft.com/office/drawing/2014/main" id="{B51DBFEE-84AC-49A2-8EEB-2DF004ACA4B7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en-US" alt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38" name="Google Shape;972;p53">
            <a:extLst>
              <a:ext uri="{FF2B5EF4-FFF2-40B4-BE49-F238E27FC236}">
                <a16:creationId xmlns:a16="http://schemas.microsoft.com/office/drawing/2014/main" id="{CBE9DE5C-C7DB-4268-8E36-8F1364A9C0EC}"/>
              </a:ext>
            </a:extLst>
          </p:cNvPr>
          <p:cNvCxnSpPr/>
          <p:nvPr/>
        </p:nvCxnSpPr>
        <p:spPr>
          <a:xfrm>
            <a:off x="4385368" y="3407592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39" name="Google Shape;3842;p61">
            <a:extLst>
              <a:ext uri="{FF2B5EF4-FFF2-40B4-BE49-F238E27FC236}">
                <a16:creationId xmlns:a16="http://schemas.microsoft.com/office/drawing/2014/main" id="{5F71FC38-1455-4982-B7AA-5FBA597F29CD}"/>
              </a:ext>
            </a:extLst>
          </p:cNvPr>
          <p:cNvSpPr txBox="1"/>
          <p:nvPr/>
        </p:nvSpPr>
        <p:spPr>
          <a:xfrm>
            <a:off x="4365964" y="3014374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,900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E9ED48AE-4587-4DB0-89DB-E69BBABDBBF5}"/>
              </a:ext>
            </a:extLst>
          </p:cNvPr>
          <p:cNvGrpSpPr/>
          <p:nvPr/>
        </p:nvGrpSpPr>
        <p:grpSpPr>
          <a:xfrm>
            <a:off x="1925867" y="2955938"/>
            <a:ext cx="468000" cy="468000"/>
            <a:chOff x="1239484" y="1722687"/>
            <a:chExt cx="468000" cy="468000"/>
          </a:xfrm>
        </p:grpSpPr>
        <p:sp>
          <p:nvSpPr>
            <p:cNvPr id="241" name="Google Shape;523;p27">
              <a:extLst>
                <a:ext uri="{FF2B5EF4-FFF2-40B4-BE49-F238E27FC236}">
                  <a16:creationId xmlns:a16="http://schemas.microsoft.com/office/drawing/2014/main" id="{0FEDDF59-717A-425C-87A2-D7FC9B655C0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656;p49">
              <a:extLst>
                <a:ext uri="{FF2B5EF4-FFF2-40B4-BE49-F238E27FC236}">
                  <a16:creationId xmlns:a16="http://schemas.microsoft.com/office/drawing/2014/main" id="{84A91C12-BA87-4620-95BE-81041B7554C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44" name="Google Shape;2122;p44">
            <a:extLst>
              <a:ext uri="{FF2B5EF4-FFF2-40B4-BE49-F238E27FC236}">
                <a16:creationId xmlns:a16="http://schemas.microsoft.com/office/drawing/2014/main" id="{AC1BF860-CA0D-4424-B172-CA83E835BBDC}"/>
              </a:ext>
            </a:extLst>
          </p:cNvPr>
          <p:cNvGrpSpPr/>
          <p:nvPr/>
        </p:nvGrpSpPr>
        <p:grpSpPr>
          <a:xfrm rot="-2526362">
            <a:off x="3909187" y="3124491"/>
            <a:ext cx="355631" cy="318731"/>
            <a:chOff x="15933525" y="1705100"/>
            <a:chExt cx="266725" cy="239050"/>
          </a:xfrm>
        </p:grpSpPr>
        <p:sp>
          <p:nvSpPr>
            <p:cNvPr id="245" name="Google Shape;2123;p44">
              <a:extLst>
                <a:ext uri="{FF2B5EF4-FFF2-40B4-BE49-F238E27FC236}">
                  <a16:creationId xmlns:a16="http://schemas.microsoft.com/office/drawing/2014/main" id="{43FDEDDF-1442-422F-8895-8ED37F91A6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24;p44">
              <a:extLst>
                <a:ext uri="{FF2B5EF4-FFF2-40B4-BE49-F238E27FC236}">
                  <a16:creationId xmlns:a16="http://schemas.microsoft.com/office/drawing/2014/main" id="{163A4094-4BBA-44BB-8373-16823EF1E35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2125;p44">
              <a:extLst>
                <a:ext uri="{FF2B5EF4-FFF2-40B4-BE49-F238E27FC236}">
                  <a16:creationId xmlns:a16="http://schemas.microsoft.com/office/drawing/2014/main" id="{A0F26CE0-87DB-49A7-83CC-5AD99F343EA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0" name="Google Shape;2126;p44">
              <a:extLst>
                <a:ext uri="{FF2B5EF4-FFF2-40B4-BE49-F238E27FC236}">
                  <a16:creationId xmlns:a16="http://schemas.microsoft.com/office/drawing/2014/main" id="{7AAE3D08-765F-4DF9-AEA3-7614CE3B2A0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2127;p44">
              <a:extLst>
                <a:ext uri="{FF2B5EF4-FFF2-40B4-BE49-F238E27FC236}">
                  <a16:creationId xmlns:a16="http://schemas.microsoft.com/office/drawing/2014/main" id="{8F47D4D5-D5B1-49C9-AA6A-BBA8ECEDD6B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3" name="Google Shape;2128;p44">
              <a:extLst>
                <a:ext uri="{FF2B5EF4-FFF2-40B4-BE49-F238E27FC236}">
                  <a16:creationId xmlns:a16="http://schemas.microsoft.com/office/drawing/2014/main" id="{E9409D60-6EF1-4C55-A436-D8929A80449C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2129;p44">
              <a:extLst>
                <a:ext uri="{FF2B5EF4-FFF2-40B4-BE49-F238E27FC236}">
                  <a16:creationId xmlns:a16="http://schemas.microsoft.com/office/drawing/2014/main" id="{9152ED32-9097-4352-96B3-262F9A49EB1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5" name="Google Shape;2130;p44">
              <a:extLst>
                <a:ext uri="{FF2B5EF4-FFF2-40B4-BE49-F238E27FC236}">
                  <a16:creationId xmlns:a16="http://schemas.microsoft.com/office/drawing/2014/main" id="{1BFEDACE-A60B-4A1B-A78C-A983C580905B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2131;p44">
              <a:extLst>
                <a:ext uri="{FF2B5EF4-FFF2-40B4-BE49-F238E27FC236}">
                  <a16:creationId xmlns:a16="http://schemas.microsoft.com/office/drawing/2014/main" id="{E83A551A-6A81-4933-B029-082E00C11FA5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2132;p44">
              <a:extLst>
                <a:ext uri="{FF2B5EF4-FFF2-40B4-BE49-F238E27FC236}">
                  <a16:creationId xmlns:a16="http://schemas.microsoft.com/office/drawing/2014/main" id="{78AD1908-B3BA-461D-900A-114A5647038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8CF9B4E7-C285-4E8A-AB9D-DC76F85A09C9}"/>
              </a:ext>
            </a:extLst>
          </p:cNvPr>
          <p:cNvGrpSpPr/>
          <p:nvPr/>
        </p:nvGrpSpPr>
        <p:grpSpPr>
          <a:xfrm>
            <a:off x="2546573" y="4023651"/>
            <a:ext cx="1354320" cy="639366"/>
            <a:chOff x="2892613" y="1707208"/>
            <a:chExt cx="2153666" cy="639366"/>
          </a:xfrm>
        </p:grpSpPr>
        <p:grpSp>
          <p:nvGrpSpPr>
            <p:cNvPr id="280" name="กลุ่ม 279">
              <a:extLst>
                <a:ext uri="{FF2B5EF4-FFF2-40B4-BE49-F238E27FC236}">
                  <a16:creationId xmlns:a16="http://schemas.microsoft.com/office/drawing/2014/main" id="{2C1BB056-5FA8-40E1-8484-A3699B15FA4D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82" name="Google Shape;4035;p55">
                <a:extLst>
                  <a:ext uri="{FF2B5EF4-FFF2-40B4-BE49-F238E27FC236}">
                    <a16:creationId xmlns:a16="http://schemas.microsoft.com/office/drawing/2014/main" id="{71D78392-C9C2-460D-A330-8A32AEFBAE2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3" name="Google Shape;4036;p55">
                <a:extLst>
                  <a:ext uri="{FF2B5EF4-FFF2-40B4-BE49-F238E27FC236}">
                    <a16:creationId xmlns:a16="http://schemas.microsoft.com/office/drawing/2014/main" id="{56E697E1-F4B9-41E6-AF4B-DC32293CA943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81" name="กล่องข้อความ 280">
              <a:extLst>
                <a:ext uri="{FF2B5EF4-FFF2-40B4-BE49-F238E27FC236}">
                  <a16:creationId xmlns:a16="http://schemas.microsoft.com/office/drawing/2014/main" id="{4FE84525-75A1-413E-B170-8B0699DD928F}"/>
                </a:ext>
              </a:extLst>
            </p:cNvPr>
            <p:cNvSpPr txBox="1"/>
            <p:nvPr/>
          </p:nvSpPr>
          <p:spPr>
            <a:xfrm>
              <a:off x="3025754" y="1844760"/>
              <a:ext cx="1960435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46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80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284" name="Google Shape;972;p53">
            <a:extLst>
              <a:ext uri="{FF2B5EF4-FFF2-40B4-BE49-F238E27FC236}">
                <a16:creationId xmlns:a16="http://schemas.microsoft.com/office/drawing/2014/main" id="{067B4DF6-88EB-4CB6-A35E-51E19ACC0A3C}"/>
              </a:ext>
            </a:extLst>
          </p:cNvPr>
          <p:cNvCxnSpPr/>
          <p:nvPr/>
        </p:nvCxnSpPr>
        <p:spPr>
          <a:xfrm>
            <a:off x="4383572" y="4545561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285" name="Google Shape;3842;p61">
            <a:extLst>
              <a:ext uri="{FF2B5EF4-FFF2-40B4-BE49-F238E27FC236}">
                <a16:creationId xmlns:a16="http://schemas.microsoft.com/office/drawing/2014/main" id="{2688A897-89BC-4642-AD1C-FA034AECF9F5}"/>
              </a:ext>
            </a:extLst>
          </p:cNvPr>
          <p:cNvSpPr txBox="1"/>
          <p:nvPr/>
        </p:nvSpPr>
        <p:spPr>
          <a:xfrm>
            <a:off x="4364168" y="4152343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3,680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6" name="กลุ่ม 285">
            <a:extLst>
              <a:ext uri="{FF2B5EF4-FFF2-40B4-BE49-F238E27FC236}">
                <a16:creationId xmlns:a16="http://schemas.microsoft.com/office/drawing/2014/main" id="{D049086C-0825-4E71-83A5-82D6DCCFF2CD}"/>
              </a:ext>
            </a:extLst>
          </p:cNvPr>
          <p:cNvGrpSpPr/>
          <p:nvPr/>
        </p:nvGrpSpPr>
        <p:grpSpPr>
          <a:xfrm>
            <a:off x="1924071" y="4093907"/>
            <a:ext cx="468000" cy="468000"/>
            <a:chOff x="1239484" y="1722687"/>
            <a:chExt cx="468000" cy="468000"/>
          </a:xfrm>
        </p:grpSpPr>
        <p:sp>
          <p:nvSpPr>
            <p:cNvPr id="287" name="Google Shape;523;p27">
              <a:extLst>
                <a:ext uri="{FF2B5EF4-FFF2-40B4-BE49-F238E27FC236}">
                  <a16:creationId xmlns:a16="http://schemas.microsoft.com/office/drawing/2014/main" id="{76ACBA0C-1666-4D82-9756-06D24004578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656;p49">
              <a:extLst>
                <a:ext uri="{FF2B5EF4-FFF2-40B4-BE49-F238E27FC236}">
                  <a16:creationId xmlns:a16="http://schemas.microsoft.com/office/drawing/2014/main" id="{5709AC30-92C4-4C54-9AA7-89C434CF827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89" name="Google Shape;2122;p44">
            <a:extLst>
              <a:ext uri="{FF2B5EF4-FFF2-40B4-BE49-F238E27FC236}">
                <a16:creationId xmlns:a16="http://schemas.microsoft.com/office/drawing/2014/main" id="{6FEFDB62-C6BC-4438-B7B9-E2D862CDB709}"/>
              </a:ext>
            </a:extLst>
          </p:cNvPr>
          <p:cNvGrpSpPr/>
          <p:nvPr/>
        </p:nvGrpSpPr>
        <p:grpSpPr>
          <a:xfrm rot="-2526362">
            <a:off x="3907391" y="4262460"/>
            <a:ext cx="355631" cy="318731"/>
            <a:chOff x="15933525" y="1705100"/>
            <a:chExt cx="266725" cy="239050"/>
          </a:xfrm>
        </p:grpSpPr>
        <p:sp>
          <p:nvSpPr>
            <p:cNvPr id="290" name="Google Shape;2123;p44">
              <a:extLst>
                <a:ext uri="{FF2B5EF4-FFF2-40B4-BE49-F238E27FC236}">
                  <a16:creationId xmlns:a16="http://schemas.microsoft.com/office/drawing/2014/main" id="{2830E8E3-D238-45AB-8B8F-242B626E42C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24;p44">
              <a:extLst>
                <a:ext uri="{FF2B5EF4-FFF2-40B4-BE49-F238E27FC236}">
                  <a16:creationId xmlns:a16="http://schemas.microsoft.com/office/drawing/2014/main" id="{0DB8FF6C-7375-4F57-9EAA-62DD9A85202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2" name="Google Shape;2125;p44">
              <a:extLst>
                <a:ext uri="{FF2B5EF4-FFF2-40B4-BE49-F238E27FC236}">
                  <a16:creationId xmlns:a16="http://schemas.microsoft.com/office/drawing/2014/main" id="{FCF8AE3F-890E-44F1-B0A2-58752C2391D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3" name="Google Shape;2126;p44">
              <a:extLst>
                <a:ext uri="{FF2B5EF4-FFF2-40B4-BE49-F238E27FC236}">
                  <a16:creationId xmlns:a16="http://schemas.microsoft.com/office/drawing/2014/main" id="{FE6B1F2D-09B2-4D91-B0AE-26D532F9195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2127;p44">
              <a:extLst>
                <a:ext uri="{FF2B5EF4-FFF2-40B4-BE49-F238E27FC236}">
                  <a16:creationId xmlns:a16="http://schemas.microsoft.com/office/drawing/2014/main" id="{DCF52A69-3FFF-4FEE-993D-2BAE3D95A9C9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5" name="Google Shape;2128;p44">
              <a:extLst>
                <a:ext uri="{FF2B5EF4-FFF2-40B4-BE49-F238E27FC236}">
                  <a16:creationId xmlns:a16="http://schemas.microsoft.com/office/drawing/2014/main" id="{20C00FDD-D8E9-4E0F-BA51-1240A505138A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6" name="Google Shape;2129;p44">
              <a:extLst>
                <a:ext uri="{FF2B5EF4-FFF2-40B4-BE49-F238E27FC236}">
                  <a16:creationId xmlns:a16="http://schemas.microsoft.com/office/drawing/2014/main" id="{866D1097-4690-4917-93B9-A91C5E87EC9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7" name="Google Shape;2130;p44">
              <a:extLst>
                <a:ext uri="{FF2B5EF4-FFF2-40B4-BE49-F238E27FC236}">
                  <a16:creationId xmlns:a16="http://schemas.microsoft.com/office/drawing/2014/main" id="{DFC2DA63-AEE8-4D61-8AB1-F842B72FDF45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6" name="Google Shape;2131;p44">
              <a:extLst>
                <a:ext uri="{FF2B5EF4-FFF2-40B4-BE49-F238E27FC236}">
                  <a16:creationId xmlns:a16="http://schemas.microsoft.com/office/drawing/2014/main" id="{0B85A1B7-82C6-4E27-8F84-11E6BBDE0E8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7" name="Google Shape;2132;p44">
              <a:extLst>
                <a:ext uri="{FF2B5EF4-FFF2-40B4-BE49-F238E27FC236}">
                  <a16:creationId xmlns:a16="http://schemas.microsoft.com/office/drawing/2014/main" id="{53F4744C-A685-4F2F-9BED-ECCE10B722E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18" name="กลุ่ม 417">
            <a:extLst>
              <a:ext uri="{FF2B5EF4-FFF2-40B4-BE49-F238E27FC236}">
                <a16:creationId xmlns:a16="http://schemas.microsoft.com/office/drawing/2014/main" id="{80B99A6E-6888-4DF4-85F5-9E5F49BD8AA8}"/>
              </a:ext>
            </a:extLst>
          </p:cNvPr>
          <p:cNvGrpSpPr/>
          <p:nvPr/>
        </p:nvGrpSpPr>
        <p:grpSpPr>
          <a:xfrm>
            <a:off x="2546573" y="5069206"/>
            <a:ext cx="1354320" cy="639366"/>
            <a:chOff x="2892613" y="1707208"/>
            <a:chExt cx="2153666" cy="639366"/>
          </a:xfrm>
        </p:grpSpPr>
        <p:grpSp>
          <p:nvGrpSpPr>
            <p:cNvPr id="419" name="กลุ่ม 418">
              <a:extLst>
                <a:ext uri="{FF2B5EF4-FFF2-40B4-BE49-F238E27FC236}">
                  <a16:creationId xmlns:a16="http://schemas.microsoft.com/office/drawing/2014/main" id="{6FA1F66E-F85A-4F54-A4D9-91911F598EF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421" name="Google Shape;4035;p55">
                <a:extLst>
                  <a:ext uri="{FF2B5EF4-FFF2-40B4-BE49-F238E27FC236}">
                    <a16:creationId xmlns:a16="http://schemas.microsoft.com/office/drawing/2014/main" id="{8FB82D46-E075-4906-A125-A75FBA9929A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22" name="Google Shape;4036;p55">
                <a:extLst>
                  <a:ext uri="{FF2B5EF4-FFF2-40B4-BE49-F238E27FC236}">
                    <a16:creationId xmlns:a16="http://schemas.microsoft.com/office/drawing/2014/main" id="{F7DC9C3A-2E22-4206-BA58-0D499281E620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20" name="กล่องข้อความ 419">
              <a:extLst>
                <a:ext uri="{FF2B5EF4-FFF2-40B4-BE49-F238E27FC236}">
                  <a16:creationId xmlns:a16="http://schemas.microsoft.com/office/drawing/2014/main" id="{A50BE250-32CE-4599-B14F-54DF5F79CA33}"/>
                </a:ext>
              </a:extLst>
            </p:cNvPr>
            <p:cNvSpPr txBox="1"/>
            <p:nvPr/>
          </p:nvSpPr>
          <p:spPr>
            <a:xfrm>
              <a:off x="3025754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60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51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cxnSp>
        <p:nvCxnSpPr>
          <p:cNvPr id="423" name="Google Shape;972;p53">
            <a:extLst>
              <a:ext uri="{FF2B5EF4-FFF2-40B4-BE49-F238E27FC236}">
                <a16:creationId xmlns:a16="http://schemas.microsoft.com/office/drawing/2014/main" id="{C800D81F-C84D-4A7F-A1F3-B5CAB9D83184}"/>
              </a:ext>
            </a:extLst>
          </p:cNvPr>
          <p:cNvCxnSpPr/>
          <p:nvPr/>
        </p:nvCxnSpPr>
        <p:spPr>
          <a:xfrm>
            <a:off x="4383572" y="5591116"/>
            <a:ext cx="828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sp>
        <p:nvSpPr>
          <p:cNvPr id="424" name="Google Shape;3842;p61">
            <a:extLst>
              <a:ext uri="{FF2B5EF4-FFF2-40B4-BE49-F238E27FC236}">
                <a16:creationId xmlns:a16="http://schemas.microsoft.com/office/drawing/2014/main" id="{B81635C2-F21A-4ED3-BB55-06CB6E6B3BBE}"/>
              </a:ext>
            </a:extLst>
          </p:cNvPr>
          <p:cNvSpPr txBox="1"/>
          <p:nvPr/>
        </p:nvSpPr>
        <p:spPr>
          <a:xfrm>
            <a:off x="4364168" y="5197898"/>
            <a:ext cx="87654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3,060</a:t>
            </a:r>
            <a:endParaRPr kumimoji="0" lang="ar-AE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25" name="กลุ่ม 424">
            <a:extLst>
              <a:ext uri="{FF2B5EF4-FFF2-40B4-BE49-F238E27FC236}">
                <a16:creationId xmlns:a16="http://schemas.microsoft.com/office/drawing/2014/main" id="{5453268C-E2F8-480C-8922-BEC287EFF4C7}"/>
              </a:ext>
            </a:extLst>
          </p:cNvPr>
          <p:cNvGrpSpPr/>
          <p:nvPr/>
        </p:nvGrpSpPr>
        <p:grpSpPr>
          <a:xfrm>
            <a:off x="1924071" y="5139462"/>
            <a:ext cx="468000" cy="468000"/>
            <a:chOff x="1239484" y="1722687"/>
            <a:chExt cx="468000" cy="468000"/>
          </a:xfrm>
        </p:grpSpPr>
        <p:sp>
          <p:nvSpPr>
            <p:cNvPr id="426" name="Google Shape;523;p27">
              <a:extLst>
                <a:ext uri="{FF2B5EF4-FFF2-40B4-BE49-F238E27FC236}">
                  <a16:creationId xmlns:a16="http://schemas.microsoft.com/office/drawing/2014/main" id="{49AE9C7F-F2DC-46E1-BC5A-6433878D6AB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7" name="Google Shape;656;p49">
              <a:extLst>
                <a:ext uri="{FF2B5EF4-FFF2-40B4-BE49-F238E27FC236}">
                  <a16:creationId xmlns:a16="http://schemas.microsoft.com/office/drawing/2014/main" id="{B4EF8B2E-0E63-4257-AA7F-35632644CEB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28" name="Google Shape;2122;p44">
            <a:extLst>
              <a:ext uri="{FF2B5EF4-FFF2-40B4-BE49-F238E27FC236}">
                <a16:creationId xmlns:a16="http://schemas.microsoft.com/office/drawing/2014/main" id="{F97B468D-0C9B-46DC-A5B5-06889EB867AD}"/>
              </a:ext>
            </a:extLst>
          </p:cNvPr>
          <p:cNvGrpSpPr/>
          <p:nvPr/>
        </p:nvGrpSpPr>
        <p:grpSpPr>
          <a:xfrm rot="-2526362">
            <a:off x="3907391" y="5308015"/>
            <a:ext cx="355631" cy="318731"/>
            <a:chOff x="15933525" y="1705100"/>
            <a:chExt cx="266725" cy="239050"/>
          </a:xfrm>
        </p:grpSpPr>
        <p:sp>
          <p:nvSpPr>
            <p:cNvPr id="429" name="Google Shape;2123;p44">
              <a:extLst>
                <a:ext uri="{FF2B5EF4-FFF2-40B4-BE49-F238E27FC236}">
                  <a16:creationId xmlns:a16="http://schemas.microsoft.com/office/drawing/2014/main" id="{A4D92FA8-92EB-45C6-88C7-DD6280F4B2A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0" name="Google Shape;2124;p44">
              <a:extLst>
                <a:ext uri="{FF2B5EF4-FFF2-40B4-BE49-F238E27FC236}">
                  <a16:creationId xmlns:a16="http://schemas.microsoft.com/office/drawing/2014/main" id="{07CAD2AD-6EFD-4AB3-B7A7-96BA06651BE6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1" name="Google Shape;2125;p44">
              <a:extLst>
                <a:ext uri="{FF2B5EF4-FFF2-40B4-BE49-F238E27FC236}">
                  <a16:creationId xmlns:a16="http://schemas.microsoft.com/office/drawing/2014/main" id="{81F9DDAB-4C1E-4459-B799-6E83DBD36C0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2" name="Google Shape;2126;p44">
              <a:extLst>
                <a:ext uri="{FF2B5EF4-FFF2-40B4-BE49-F238E27FC236}">
                  <a16:creationId xmlns:a16="http://schemas.microsoft.com/office/drawing/2014/main" id="{91BC6BB6-1D76-4D39-92BD-0B64FF277911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3" name="Google Shape;2127;p44">
              <a:extLst>
                <a:ext uri="{FF2B5EF4-FFF2-40B4-BE49-F238E27FC236}">
                  <a16:creationId xmlns:a16="http://schemas.microsoft.com/office/drawing/2014/main" id="{4E5B829D-EB60-4266-AE0A-6C26F7CE489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4" name="Google Shape;2128;p44">
              <a:extLst>
                <a:ext uri="{FF2B5EF4-FFF2-40B4-BE49-F238E27FC236}">
                  <a16:creationId xmlns:a16="http://schemas.microsoft.com/office/drawing/2014/main" id="{19EC14F5-A8E4-4475-8726-57B395FCCD8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5" name="Google Shape;2129;p44">
              <a:extLst>
                <a:ext uri="{FF2B5EF4-FFF2-40B4-BE49-F238E27FC236}">
                  <a16:creationId xmlns:a16="http://schemas.microsoft.com/office/drawing/2014/main" id="{657349E5-65F4-4283-AF98-912A3DDCE62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6" name="Google Shape;2130;p44">
              <a:extLst>
                <a:ext uri="{FF2B5EF4-FFF2-40B4-BE49-F238E27FC236}">
                  <a16:creationId xmlns:a16="http://schemas.microsoft.com/office/drawing/2014/main" id="{348BECC5-D180-46F5-B384-60C1BD05B22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7" name="Google Shape;2131;p44">
              <a:extLst>
                <a:ext uri="{FF2B5EF4-FFF2-40B4-BE49-F238E27FC236}">
                  <a16:creationId xmlns:a16="http://schemas.microsoft.com/office/drawing/2014/main" id="{7BB82F75-CF35-4823-997C-9C33044E74C8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8" name="Google Shape;2132;p44">
              <a:extLst>
                <a:ext uri="{FF2B5EF4-FFF2-40B4-BE49-F238E27FC236}">
                  <a16:creationId xmlns:a16="http://schemas.microsoft.com/office/drawing/2014/main" id="{54708FA7-CD4B-414F-ACDE-510B08A4F01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8" name="กลุ่ม 297">
            <a:extLst>
              <a:ext uri="{FF2B5EF4-FFF2-40B4-BE49-F238E27FC236}">
                <a16:creationId xmlns:a16="http://schemas.microsoft.com/office/drawing/2014/main" id="{4584EA1B-9BE8-4561-B8EE-6B6A6529C79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99" name="รูปแบบอิสระ: รูปร่าง 298">
              <a:extLst>
                <a:ext uri="{FF2B5EF4-FFF2-40B4-BE49-F238E27FC236}">
                  <a16:creationId xmlns:a16="http://schemas.microsoft.com/office/drawing/2014/main" id="{F87C272C-BE5B-4341-BB65-52DA7ED56D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0" name="รูปแบบอิสระ: รูปร่าง 299">
              <a:extLst>
                <a:ext uri="{FF2B5EF4-FFF2-40B4-BE49-F238E27FC236}">
                  <a16:creationId xmlns:a16="http://schemas.microsoft.com/office/drawing/2014/main" id="{C54701B8-BDFA-440E-9BE5-24EFA99A99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1" name="กลุ่ม 300">
            <a:extLst>
              <a:ext uri="{FF2B5EF4-FFF2-40B4-BE49-F238E27FC236}">
                <a16:creationId xmlns:a16="http://schemas.microsoft.com/office/drawing/2014/main" id="{ED229100-08C3-40C0-BBD5-565535B5334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02" name="รูปแบบอิสระ: รูปร่าง 301">
              <a:extLst>
                <a:ext uri="{FF2B5EF4-FFF2-40B4-BE49-F238E27FC236}">
                  <a16:creationId xmlns:a16="http://schemas.microsoft.com/office/drawing/2014/main" id="{FCA8E1F1-0BB2-4BE0-A317-96ACC11EAD4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3" name="รูปแบบอิสระ: รูปร่าง 302">
              <a:extLst>
                <a:ext uri="{FF2B5EF4-FFF2-40B4-BE49-F238E27FC236}">
                  <a16:creationId xmlns:a16="http://schemas.microsoft.com/office/drawing/2014/main" id="{AA0E915C-AE9F-43EE-A4F7-EBB39A356D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4" name="กลุ่ม 303">
            <a:extLst>
              <a:ext uri="{FF2B5EF4-FFF2-40B4-BE49-F238E27FC236}">
                <a16:creationId xmlns:a16="http://schemas.microsoft.com/office/drawing/2014/main" id="{628FAB2B-0FD2-4B88-A7E9-FBD5CF8B58F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05" name="รูปแบบอิสระ: รูปร่าง 304">
              <a:extLst>
                <a:ext uri="{FF2B5EF4-FFF2-40B4-BE49-F238E27FC236}">
                  <a16:creationId xmlns:a16="http://schemas.microsoft.com/office/drawing/2014/main" id="{0A19B889-6CE4-4743-9DBF-9F83DB65B2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6" name="รูปแบบอิสระ: รูปร่าง 305">
              <a:extLst>
                <a:ext uri="{FF2B5EF4-FFF2-40B4-BE49-F238E27FC236}">
                  <a16:creationId xmlns:a16="http://schemas.microsoft.com/office/drawing/2014/main" id="{CC703DE5-4E94-465D-8854-8D1862CFFE5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7" name="กลุ่ม 306">
            <a:extLst>
              <a:ext uri="{FF2B5EF4-FFF2-40B4-BE49-F238E27FC236}">
                <a16:creationId xmlns:a16="http://schemas.microsoft.com/office/drawing/2014/main" id="{88160923-296C-4309-9694-9D5FDF62C9C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08" name="รูปแบบอิสระ: รูปร่าง 307">
              <a:extLst>
                <a:ext uri="{FF2B5EF4-FFF2-40B4-BE49-F238E27FC236}">
                  <a16:creationId xmlns:a16="http://schemas.microsoft.com/office/drawing/2014/main" id="{10FA50B2-5962-47BE-B974-CE11A728E9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9" name="รูปแบบอิสระ: รูปร่าง 308">
              <a:extLst>
                <a:ext uri="{FF2B5EF4-FFF2-40B4-BE49-F238E27FC236}">
                  <a16:creationId xmlns:a16="http://schemas.microsoft.com/office/drawing/2014/main" id="{A49DDFD7-CED7-461D-BDE6-41A28A361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0" name="กลุ่ม 309">
            <a:extLst>
              <a:ext uri="{FF2B5EF4-FFF2-40B4-BE49-F238E27FC236}">
                <a16:creationId xmlns:a16="http://schemas.microsoft.com/office/drawing/2014/main" id="{9C0EEF48-B793-415E-8874-A613CF59024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11" name="รูปแบบอิสระ: รูปร่าง 310">
              <a:extLst>
                <a:ext uri="{FF2B5EF4-FFF2-40B4-BE49-F238E27FC236}">
                  <a16:creationId xmlns:a16="http://schemas.microsoft.com/office/drawing/2014/main" id="{D83C4AF6-B12C-4522-B444-908EAFE52E2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2" name="รูปแบบอิสระ: รูปร่าง 311">
              <a:extLst>
                <a:ext uri="{FF2B5EF4-FFF2-40B4-BE49-F238E27FC236}">
                  <a16:creationId xmlns:a16="http://schemas.microsoft.com/office/drawing/2014/main" id="{734F3F7C-11BE-4287-9DF8-A586AB6B3B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3" name="กลุ่ม 312">
            <a:extLst>
              <a:ext uri="{FF2B5EF4-FFF2-40B4-BE49-F238E27FC236}">
                <a16:creationId xmlns:a16="http://schemas.microsoft.com/office/drawing/2014/main" id="{EA722F07-F625-44A8-9EB4-8C97773BA3B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14" name="รูปแบบอิสระ: รูปร่าง 313">
              <a:extLst>
                <a:ext uri="{FF2B5EF4-FFF2-40B4-BE49-F238E27FC236}">
                  <a16:creationId xmlns:a16="http://schemas.microsoft.com/office/drawing/2014/main" id="{C049BEAA-33F0-4BC3-A794-EFD717E8FB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5" name="รูปแบบอิสระ: รูปร่าง 314">
              <a:extLst>
                <a:ext uri="{FF2B5EF4-FFF2-40B4-BE49-F238E27FC236}">
                  <a16:creationId xmlns:a16="http://schemas.microsoft.com/office/drawing/2014/main" id="{985372EE-D3D5-4D1A-ACE8-5B692D21FC4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6" name="กลุ่ม 315">
            <a:extLst>
              <a:ext uri="{FF2B5EF4-FFF2-40B4-BE49-F238E27FC236}">
                <a16:creationId xmlns:a16="http://schemas.microsoft.com/office/drawing/2014/main" id="{602485A0-0515-476D-A348-C8DB046AAA7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17" name="รูปแบบอิสระ: รูปร่าง 316">
              <a:extLst>
                <a:ext uri="{FF2B5EF4-FFF2-40B4-BE49-F238E27FC236}">
                  <a16:creationId xmlns:a16="http://schemas.microsoft.com/office/drawing/2014/main" id="{F1844C79-CCCC-4D2F-8A41-119E266295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18" name="รูปแบบอิสระ: รูปร่าง 317">
              <a:extLst>
                <a:ext uri="{FF2B5EF4-FFF2-40B4-BE49-F238E27FC236}">
                  <a16:creationId xmlns:a16="http://schemas.microsoft.com/office/drawing/2014/main" id="{915645D5-7535-4AFB-B86D-D1F21F37D5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B906092-885D-4627-8A54-5F8D4D1AF9F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0419E47-064D-44E9-A813-B5E7690898A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F7CD917-264F-4B92-84E4-A00D735CAA8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F07C71B-855C-4874-B361-CEE01786B1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ADF410B-500D-43B5-A07C-005019C443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59C8BF1-35D8-4FE1-B720-3A3D87D8AAC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25" name="รูปภาพ 324">
            <a:hlinkClick r:id="rId11" action="ppaction://hlinksldjump"/>
            <a:extLst>
              <a:ext uri="{FF2B5EF4-FFF2-40B4-BE49-F238E27FC236}">
                <a16:creationId xmlns:a16="http://schemas.microsoft.com/office/drawing/2014/main" id="{F6BB6EB4-EE69-45A0-9765-3DD828D247B7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326" name="กลุ่ม 325">
            <a:extLst>
              <a:ext uri="{FF2B5EF4-FFF2-40B4-BE49-F238E27FC236}">
                <a16:creationId xmlns:a16="http://schemas.microsoft.com/office/drawing/2014/main" id="{08393C79-61B3-4E21-A31E-460ECF40C00F}"/>
              </a:ext>
            </a:extLst>
          </p:cNvPr>
          <p:cNvGrpSpPr/>
          <p:nvPr/>
        </p:nvGrpSpPr>
        <p:grpSpPr>
          <a:xfrm>
            <a:off x="987358" y="654096"/>
            <a:ext cx="2641600" cy="733223"/>
            <a:chOff x="982795" y="710715"/>
            <a:chExt cx="2641600" cy="733223"/>
          </a:xfrm>
        </p:grpSpPr>
        <p:sp>
          <p:nvSpPr>
            <p:cNvPr id="327" name="Google Shape;698;p49">
              <a:extLst>
                <a:ext uri="{FF2B5EF4-FFF2-40B4-BE49-F238E27FC236}">
                  <a16:creationId xmlns:a16="http://schemas.microsoft.com/office/drawing/2014/main" id="{977CEBA0-D3F8-4A0A-A0E5-2762A6425BF7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701;p49">
              <a:extLst>
                <a:ext uri="{FF2B5EF4-FFF2-40B4-BE49-F238E27FC236}">
                  <a16:creationId xmlns:a16="http://schemas.microsoft.com/office/drawing/2014/main" id="{8F186BC5-905E-4601-9B86-891EAAB66817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2E74E61C-F5C4-440A-9CFF-52AD59B1AF3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3053" y="1988789"/>
            <a:ext cx="4308822" cy="35607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286029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9" grpId="0"/>
      <p:bldP spid="285" grpId="0"/>
      <p:bldP spid="424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177235" y="117157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307567" y="391677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639190" y="2667006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จำนวนสองหลักคูณกับ 10, 20, 30, ..., 90 หาผลคูณโดยนำจำนวนสองหลักนั้นคูณกับ 1, 2, 3, ..., 9 แล้วเติม 0 ต่อท้าย</a:t>
            </a: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570251" y="1976314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B9C97CDC-ACCA-4135-A821-675282B46F7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DC92DF1C-56C0-4FB8-B577-CB7D1742ED1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F27066FE-165A-441D-A1F8-6679A04E60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DD0F4155-F5B5-4132-9B9A-D8819881656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ACAC9DDB-FE33-45BA-9581-85B40D5567C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9980BA0-BAF0-4DE9-B3E1-00938755301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866F687F-38D2-4D12-9C67-5C880C26C32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D58E2AAE-4CDC-4E43-A045-D6CE4BBF1D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52E02A9A-A84C-4F7C-9DEA-BF68A9ADF9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43926A2F-04F8-497F-861C-EECAF32846F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75FEC64F-FE8F-442A-8BFA-359D5D2CD8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88A41781-8170-492F-B233-025EA5A3EC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31F6ADD6-30C8-4077-9D4C-06BC9B791D3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C05DE77E-BFCC-46EC-B8F2-BF86EF15435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D83D0297-8136-45CC-AF44-1FF7032EB3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F8808DA8-A6FF-4D77-B9B1-0F1ED090540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834FFD49-5EA2-4826-9B49-CEF4D44948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E5B12689-901C-47E3-9FB8-C24931E29C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C7198B1C-8C4B-47DA-9814-F329A798ED2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F207F03C-40E2-47F3-8F6A-50C6857B9B6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FED6F04C-057B-4225-ADAF-C9E949BE5D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1C57DC8-7CCA-471B-B549-FEF4B173D97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89D6A234-4068-4343-A34A-4472A73E836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6F02AEA-382A-4262-B633-058C7136CC6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2D19E4B-633D-4247-B4E3-14902109FD6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AADEEDC-C274-4BC6-B34C-9DF0D284B6C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02D68AF-D5A0-415A-99B6-0AAD5636093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E6FE139F-26AE-485A-9F73-A489EAC4A2F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2417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C1FF7D2-AAF0-441E-99DC-CEC151BBE43B}"/>
              </a:ext>
            </a:extLst>
          </p:cNvPr>
          <p:cNvGrpSpPr/>
          <p:nvPr/>
        </p:nvGrpSpPr>
        <p:grpSpPr>
          <a:xfrm>
            <a:off x="3916392" y="200776"/>
            <a:ext cx="8755811" cy="947180"/>
            <a:chOff x="3916392" y="200776"/>
            <a:chExt cx="8755811" cy="947180"/>
          </a:xfrm>
        </p:grpSpPr>
        <p:sp>
          <p:nvSpPr>
            <p:cNvPr id="46" name="สี่เหลี่ยมผืนผ้า: มุมมน 45">
              <a:extLst>
                <a:ext uri="{FF2B5EF4-FFF2-40B4-BE49-F238E27FC236}">
                  <a16:creationId xmlns:a16="http://schemas.microsoft.com/office/drawing/2014/main" id="{94599F24-754E-443B-A8AA-498257CC5060}"/>
                </a:ext>
              </a:extLst>
            </p:cNvPr>
            <p:cNvSpPr/>
            <p:nvPr/>
          </p:nvSpPr>
          <p:spPr>
            <a:xfrm>
              <a:off x="3916392" y="336431"/>
              <a:ext cx="8755811" cy="811525"/>
            </a:xfrm>
            <a:prstGeom prst="roundRect">
              <a:avLst>
                <a:gd name="adj" fmla="val 50000"/>
              </a:avLst>
            </a:prstGeom>
            <a:solidFill>
              <a:srgbClr val="299BC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8" name="Google Shape;436;p33">
              <a:extLst>
                <a:ext uri="{FF2B5EF4-FFF2-40B4-BE49-F238E27FC236}">
                  <a16:creationId xmlns:a16="http://schemas.microsoft.com/office/drawing/2014/main" id="{F7AFCB0A-06BB-4B11-8610-1F2A4DA3DF33}"/>
                </a:ext>
              </a:extLst>
            </p:cNvPr>
            <p:cNvSpPr txBox="1">
              <a:spLocks/>
            </p:cNvSpPr>
            <p:nvPr/>
          </p:nvSpPr>
          <p:spPr>
            <a:xfrm>
              <a:off x="4980969" y="413749"/>
              <a:ext cx="6311007" cy="6814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500"/>
                <a:buFont typeface="Gochi Hand"/>
                <a:buNone/>
                <a:defRPr sz="6000" b="0" i="0" u="none" strike="noStrike" cap="none">
                  <a:solidFill>
                    <a:schemeClr val="lt1"/>
                  </a:solidFill>
                  <a:latin typeface="Gochi Hand"/>
                  <a:ea typeface="Gochi Hand"/>
                  <a:cs typeface="Gochi Hand"/>
                  <a:sym typeface="Gochi Hand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200"/>
                <a:buFont typeface="Fredoka One"/>
                <a:buNone/>
                <a:defRPr sz="5200" b="0" i="0" u="none" strike="noStrike" cap="none">
                  <a:solidFill>
                    <a:schemeClr val="dk1"/>
                  </a:solidFill>
                  <a:latin typeface="Fredoka One"/>
                  <a:ea typeface="Fredoka One"/>
                  <a:cs typeface="Fredoka One"/>
                  <a:sym typeface="Fredoka One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E2B"/>
                </a:buClr>
                <a:buSzPts val="5500"/>
                <a:buFont typeface="Gochi Hand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 w="19050">
                    <a:noFill/>
                  </a:ln>
                  <a:solidFill>
                    <a:srgbClr val="FFFFFF"/>
                  </a:solidFill>
                  <a:effectLst>
                    <a:glow rad="63500">
                      <a:srgbClr val="A5A5A5">
                        <a:satMod val="175000"/>
                        <a:alpha val="40000"/>
                      </a:srgbClr>
                    </a:glow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chi Hand"/>
                </a:rPr>
                <a:t>การหาผลคูณของจำนวนสองหลักกับจำนวนสองหลักโดยการตั้งคูณ</a:t>
              </a:r>
              <a:endParaRPr kumimoji="0" lang="en-US" sz="2400" b="0" i="0" u="none" strike="noStrike" kern="0" cap="none" spc="0" normalizeH="0" baseline="0" noProof="0" dirty="0">
                <a:ln w="19050">
                  <a:noFill/>
                </a:ln>
                <a:solidFill>
                  <a:srgbClr val="FFFFFF"/>
                </a:solidFill>
                <a:effectLst>
                  <a:glow rad="63500">
                    <a:srgbClr val="A5A5A5">
                      <a:satMod val="175000"/>
                      <a:alpha val="40000"/>
                    </a:srgb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chi Hand"/>
              </a:endParaRPr>
            </a:p>
          </p:txBody>
        </p:sp>
        <p:sp>
          <p:nvSpPr>
            <p:cNvPr id="108" name="Google Shape;2768;p63">
              <a:extLst>
                <a:ext uri="{FF2B5EF4-FFF2-40B4-BE49-F238E27FC236}">
                  <a16:creationId xmlns:a16="http://schemas.microsoft.com/office/drawing/2014/main" id="{A62D3C26-ADA7-4789-9D24-41142F57194F}"/>
                </a:ext>
              </a:extLst>
            </p:cNvPr>
            <p:cNvSpPr txBox="1">
              <a:spLocks/>
            </p:cNvSpPr>
            <p:nvPr/>
          </p:nvSpPr>
          <p:spPr>
            <a:xfrm>
              <a:off x="3945517" y="200776"/>
              <a:ext cx="1334342" cy="9471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tabLst/>
                <a:defRPr/>
              </a:pPr>
              <a:r>
                <a:rPr kumimoji="0" lang="th-TH" sz="7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Delius Unicase"/>
                </a:rPr>
                <a:t>2.</a:t>
              </a:r>
              <a:endParaRPr kumimoji="0" lang="en" sz="7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Delius Unicase"/>
              </a:endParaRPr>
            </a:p>
          </p:txBody>
        </p:sp>
      </p:grp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50FE3028-713C-43FE-9778-556369D37779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" name="รูปแบบอิสระ: รูปร่าง 11">
              <a:extLst>
                <a:ext uri="{FF2B5EF4-FFF2-40B4-BE49-F238E27FC236}">
                  <a16:creationId xmlns:a16="http://schemas.microsoft.com/office/drawing/2014/main" id="{055F7CC8-B226-47AB-90E9-60705662B0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" name="รูปแบบอิสระ: รูปร่าง 12">
              <a:extLst>
                <a:ext uri="{FF2B5EF4-FFF2-40B4-BE49-F238E27FC236}">
                  <a16:creationId xmlns:a16="http://schemas.microsoft.com/office/drawing/2014/main" id="{30460D51-8B5E-4928-91EA-E1C60EFC75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D414319-0B85-4EE2-BB35-3169964976C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" name="รูปแบบอิสระ: รูปร่าง 14">
              <a:extLst>
                <a:ext uri="{FF2B5EF4-FFF2-40B4-BE49-F238E27FC236}">
                  <a16:creationId xmlns:a16="http://schemas.microsoft.com/office/drawing/2014/main" id="{75F2AA26-74B7-48F9-BD6B-E3A59A2A78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" name="รูปแบบอิสระ: รูปร่าง 15">
              <a:extLst>
                <a:ext uri="{FF2B5EF4-FFF2-40B4-BE49-F238E27FC236}">
                  <a16:creationId xmlns:a16="http://schemas.microsoft.com/office/drawing/2014/main" id="{AF9CBED3-9BBA-4678-8E08-F2663BC515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" name="กลุ่ม 16">
            <a:extLst>
              <a:ext uri="{FF2B5EF4-FFF2-40B4-BE49-F238E27FC236}">
                <a16:creationId xmlns:a16="http://schemas.microsoft.com/office/drawing/2014/main" id="{F43472E0-B6DE-4FEB-80BD-A33E1E81F24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8" name="รูปแบบอิสระ: รูปร่าง 17">
              <a:extLst>
                <a:ext uri="{FF2B5EF4-FFF2-40B4-BE49-F238E27FC236}">
                  <a16:creationId xmlns:a16="http://schemas.microsoft.com/office/drawing/2014/main" id="{DDDC6181-B6E6-4BC4-9600-D04D7F8ABC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9" name="รูปแบบอิสระ: รูปร่าง 18">
              <a:extLst>
                <a:ext uri="{FF2B5EF4-FFF2-40B4-BE49-F238E27FC236}">
                  <a16:creationId xmlns:a16="http://schemas.microsoft.com/office/drawing/2014/main" id="{B0DDE15F-B781-4137-8977-D6CB3BB810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" name="กลุ่ม 19">
            <a:extLst>
              <a:ext uri="{FF2B5EF4-FFF2-40B4-BE49-F238E27FC236}">
                <a16:creationId xmlns:a16="http://schemas.microsoft.com/office/drawing/2014/main" id="{0F3F4E8A-0DC4-4A13-8646-F972BFC060D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1" name="รูปแบบอิสระ: รูปร่าง 20">
              <a:extLst>
                <a:ext uri="{FF2B5EF4-FFF2-40B4-BE49-F238E27FC236}">
                  <a16:creationId xmlns:a16="http://schemas.microsoft.com/office/drawing/2014/main" id="{2ACE5682-11F5-4FFF-92A5-67E666561A5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" name="รูปแบบอิสระ: รูปร่าง 21">
              <a:extLst>
                <a:ext uri="{FF2B5EF4-FFF2-40B4-BE49-F238E27FC236}">
                  <a16:creationId xmlns:a16="http://schemas.microsoft.com/office/drawing/2014/main" id="{60FA6B43-E160-4872-AD7E-CDE67EA446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822FAB5-87B4-4FBD-B4DD-63DF84F20E9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4" name="รูปแบบอิสระ: รูปร่าง 23">
              <a:extLst>
                <a:ext uri="{FF2B5EF4-FFF2-40B4-BE49-F238E27FC236}">
                  <a16:creationId xmlns:a16="http://schemas.microsoft.com/office/drawing/2014/main" id="{0CBA335C-6195-4CC5-8AF5-F0E0E58413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" name="รูปแบบอิสระ: รูปร่าง 24">
              <a:extLst>
                <a:ext uri="{FF2B5EF4-FFF2-40B4-BE49-F238E27FC236}">
                  <a16:creationId xmlns:a16="http://schemas.microsoft.com/office/drawing/2014/main" id="{277B73F7-45B6-4085-8908-B82F800D49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1491AA57-1D9C-48E9-B919-AB2CC3EAEEA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" name="รูปแบบอิสระ: รูปร่าง 27">
              <a:extLst>
                <a:ext uri="{FF2B5EF4-FFF2-40B4-BE49-F238E27FC236}">
                  <a16:creationId xmlns:a16="http://schemas.microsoft.com/office/drawing/2014/main" id="{AE018E8B-C2F3-4634-BF5E-6DEAAE0F0B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17162F63-3E2F-4103-85DE-7DD02DB43DE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C4872002-757D-478C-9043-1B65584589D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1" name="รูปแบบอิสระ: รูปร่าง 30">
              <a:extLst>
                <a:ext uri="{FF2B5EF4-FFF2-40B4-BE49-F238E27FC236}">
                  <a16:creationId xmlns:a16="http://schemas.microsoft.com/office/drawing/2014/main" id="{6A2AABF0-9D20-40A8-9CBF-6577B4DFFE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4D8797C7-A8DB-4677-B6F6-D43E968A6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6062872-7711-47CA-92A4-23B6EBA1FB6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E7F517C-92AA-4943-A633-190A8723F69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4175DBC-3C89-4BCE-99D0-28ABCB36B4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F7988A0-9839-4A72-88DA-9B112AC0B60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828E987-CBAF-49EF-8DBB-B2EA1E12001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82FADE3-3AAC-456B-8931-D9DBF3C855E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9" name="รูปภาพ 38">
            <a:hlinkClick r:id="rId10" action="ppaction://hlinksldjump"/>
            <a:extLst>
              <a:ext uri="{FF2B5EF4-FFF2-40B4-BE49-F238E27FC236}">
                <a16:creationId xmlns:a16="http://schemas.microsoft.com/office/drawing/2014/main" id="{E9A77ECB-16E2-4403-AB23-1D865709159A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0" name="Google Shape;587;p23">
            <a:extLst>
              <a:ext uri="{FF2B5EF4-FFF2-40B4-BE49-F238E27FC236}">
                <a16:creationId xmlns:a16="http://schemas.microsoft.com/office/drawing/2014/main" id="{0853D161-2897-465C-AF3A-C796F69A901B}"/>
              </a:ext>
            </a:extLst>
          </p:cNvPr>
          <p:cNvSpPr/>
          <p:nvPr/>
        </p:nvSpPr>
        <p:spPr>
          <a:xfrm>
            <a:off x="1820014" y="1221235"/>
            <a:ext cx="7387994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แม่บริจาคดินสอสี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13 กล่อง กล่องละ 12 แท่ง แม่บริจาคดินสอสีทั้งหมดกี่แท่ง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8FB98945-5A29-4B9C-A9A6-154FC4389087}"/>
              </a:ext>
            </a:extLst>
          </p:cNvPr>
          <p:cNvGrpSpPr/>
          <p:nvPr/>
        </p:nvGrpSpPr>
        <p:grpSpPr>
          <a:xfrm>
            <a:off x="1209015" y="1981573"/>
            <a:ext cx="2338857" cy="513225"/>
            <a:chOff x="1471888" y="1744751"/>
            <a:chExt cx="3781603" cy="457676"/>
          </a:xfrm>
        </p:grpSpPr>
        <p:sp>
          <p:nvSpPr>
            <p:cNvPr id="42" name="Google Shape;3832;p61">
              <a:extLst>
                <a:ext uri="{FF2B5EF4-FFF2-40B4-BE49-F238E27FC236}">
                  <a16:creationId xmlns:a16="http://schemas.microsoft.com/office/drawing/2014/main" id="{C0227597-DAB7-4EEF-849C-C3278AC28FCD}"/>
                </a:ext>
              </a:extLst>
            </p:cNvPr>
            <p:cNvSpPr/>
            <p:nvPr/>
          </p:nvSpPr>
          <p:spPr>
            <a:xfrm rot="5400000" flipH="1">
              <a:off x="3133852" y="82787"/>
              <a:ext cx="457676" cy="3781603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3842;p61">
              <a:extLst>
                <a:ext uri="{FF2B5EF4-FFF2-40B4-BE49-F238E27FC236}">
                  <a16:creationId xmlns:a16="http://schemas.microsoft.com/office/drawing/2014/main" id="{72C64942-8E6C-4B18-9FAA-6E64779CB63D}"/>
                </a:ext>
              </a:extLst>
            </p:cNvPr>
            <p:cNvSpPr txBox="1"/>
            <p:nvPr/>
          </p:nvSpPr>
          <p:spPr>
            <a:xfrm>
              <a:off x="1914213" y="1778443"/>
              <a:ext cx="2995274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13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12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6D33AB97-048B-43B4-9FB3-92CE4ED5D710}"/>
              </a:ext>
            </a:extLst>
          </p:cNvPr>
          <p:cNvSpPr txBox="1"/>
          <p:nvPr/>
        </p:nvSpPr>
        <p:spPr>
          <a:xfrm>
            <a:off x="3660343" y="2025639"/>
            <a:ext cx="613020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13 กลุ่ม กลุ่มละ 12 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เท่ากับ</a:t>
            </a:r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10 กลุ่ม กลุ่มละ 12 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กับ</a:t>
            </a:r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3 กลุ่ม กลุ่มละ 12</a:t>
            </a:r>
          </a:p>
        </p:txBody>
      </p:sp>
      <p:sp>
        <p:nvSpPr>
          <p:cNvPr id="47" name="Google Shape;1851;p57">
            <a:extLst>
              <a:ext uri="{FF2B5EF4-FFF2-40B4-BE49-F238E27FC236}">
                <a16:creationId xmlns:a16="http://schemas.microsoft.com/office/drawing/2014/main" id="{80708A42-7D23-463B-B732-B13D92D3B8C9}"/>
              </a:ext>
            </a:extLst>
          </p:cNvPr>
          <p:cNvSpPr/>
          <p:nvPr/>
        </p:nvSpPr>
        <p:spPr>
          <a:xfrm rot="10642270">
            <a:off x="8878434" y="5711114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27F836B9-3E4F-47AA-8A70-1FEF5479F04F}"/>
              </a:ext>
            </a:extLst>
          </p:cNvPr>
          <p:cNvGrpSpPr/>
          <p:nvPr/>
        </p:nvGrpSpPr>
        <p:grpSpPr>
          <a:xfrm>
            <a:off x="1366144" y="2984883"/>
            <a:ext cx="4935533" cy="1008195"/>
            <a:chOff x="1366144" y="2984883"/>
            <a:chExt cx="4935533" cy="1008195"/>
          </a:xfrm>
        </p:grpSpPr>
        <p:grpSp>
          <p:nvGrpSpPr>
            <p:cNvPr id="48" name="กลุ่ม 47">
              <a:extLst>
                <a:ext uri="{FF2B5EF4-FFF2-40B4-BE49-F238E27FC236}">
                  <a16:creationId xmlns:a16="http://schemas.microsoft.com/office/drawing/2014/main" id="{FCD9F82F-3AA6-4DB5-8551-9504FEA55ABA}"/>
                </a:ext>
              </a:extLst>
            </p:cNvPr>
            <p:cNvGrpSpPr/>
            <p:nvPr/>
          </p:nvGrpSpPr>
          <p:grpSpPr>
            <a:xfrm>
              <a:off x="1366144" y="2984883"/>
              <a:ext cx="344780" cy="980384"/>
              <a:chOff x="1367270" y="2767274"/>
              <a:chExt cx="344780" cy="980384"/>
            </a:xfrm>
          </p:grpSpPr>
          <p:pic>
            <p:nvPicPr>
              <p:cNvPr id="49" name="รูปภาพ 48">
                <a:extLst>
                  <a:ext uri="{FF2B5EF4-FFF2-40B4-BE49-F238E27FC236}">
                    <a16:creationId xmlns:a16="http://schemas.microsoft.com/office/drawing/2014/main" id="{60BA94D8-F75C-446A-849F-2C3FCE44DE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50" name="รูปภาพ 49">
                <a:extLst>
                  <a:ext uri="{FF2B5EF4-FFF2-40B4-BE49-F238E27FC236}">
                    <a16:creationId xmlns:a16="http://schemas.microsoft.com/office/drawing/2014/main" id="{EADB699D-E9D5-435B-9F88-2C0FDE725D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51" name="รูปภาพ 50">
                <a:extLst>
                  <a:ext uri="{FF2B5EF4-FFF2-40B4-BE49-F238E27FC236}">
                    <a16:creationId xmlns:a16="http://schemas.microsoft.com/office/drawing/2014/main" id="{48F615CF-36F6-4CDB-B50E-2223EF6D3A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2965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52" name="กลุ่ม 51">
              <a:extLst>
                <a:ext uri="{FF2B5EF4-FFF2-40B4-BE49-F238E27FC236}">
                  <a16:creationId xmlns:a16="http://schemas.microsoft.com/office/drawing/2014/main" id="{F92211B3-B57D-41B1-9CA9-93B69B4A125B}"/>
                </a:ext>
              </a:extLst>
            </p:cNvPr>
            <p:cNvGrpSpPr/>
            <p:nvPr/>
          </p:nvGrpSpPr>
          <p:grpSpPr>
            <a:xfrm>
              <a:off x="1876089" y="2989435"/>
              <a:ext cx="347639" cy="980384"/>
              <a:chOff x="1367270" y="2767274"/>
              <a:chExt cx="347639" cy="980384"/>
            </a:xfrm>
          </p:grpSpPr>
          <p:pic>
            <p:nvPicPr>
              <p:cNvPr id="53" name="รูปภาพ 52">
                <a:extLst>
                  <a:ext uri="{FF2B5EF4-FFF2-40B4-BE49-F238E27FC236}">
                    <a16:creationId xmlns:a16="http://schemas.microsoft.com/office/drawing/2014/main" id="{8A879955-EFAF-45DE-A4C4-430D060103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54" name="รูปภาพ 53">
                <a:extLst>
                  <a:ext uri="{FF2B5EF4-FFF2-40B4-BE49-F238E27FC236}">
                    <a16:creationId xmlns:a16="http://schemas.microsoft.com/office/drawing/2014/main" id="{F8CAB4F9-958E-49B3-8B5A-6CE2A61504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55" name="รูปภาพ 54">
                <a:extLst>
                  <a:ext uri="{FF2B5EF4-FFF2-40B4-BE49-F238E27FC236}">
                    <a16:creationId xmlns:a16="http://schemas.microsoft.com/office/drawing/2014/main" id="{4DCF2D34-064F-4CE6-B1D4-7A11D3B6C2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57" name="กลุ่ม 56">
              <a:extLst>
                <a:ext uri="{FF2B5EF4-FFF2-40B4-BE49-F238E27FC236}">
                  <a16:creationId xmlns:a16="http://schemas.microsoft.com/office/drawing/2014/main" id="{94E3A81B-4BA9-4782-A905-402B08B2C6A5}"/>
                </a:ext>
              </a:extLst>
            </p:cNvPr>
            <p:cNvGrpSpPr/>
            <p:nvPr/>
          </p:nvGrpSpPr>
          <p:grpSpPr>
            <a:xfrm>
              <a:off x="2388457" y="2989435"/>
              <a:ext cx="347639" cy="980384"/>
              <a:chOff x="1367270" y="2767274"/>
              <a:chExt cx="347639" cy="980384"/>
            </a:xfrm>
          </p:grpSpPr>
          <p:pic>
            <p:nvPicPr>
              <p:cNvPr id="58" name="รูปภาพ 57">
                <a:extLst>
                  <a:ext uri="{FF2B5EF4-FFF2-40B4-BE49-F238E27FC236}">
                    <a16:creationId xmlns:a16="http://schemas.microsoft.com/office/drawing/2014/main" id="{0CA698B7-E215-4FE2-B90C-068662FC2B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59" name="รูปภาพ 58">
                <a:extLst>
                  <a:ext uri="{FF2B5EF4-FFF2-40B4-BE49-F238E27FC236}">
                    <a16:creationId xmlns:a16="http://schemas.microsoft.com/office/drawing/2014/main" id="{8B62AD0B-F743-453E-96ED-1EEC28E1D6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60" name="รูปภาพ 59">
                <a:extLst>
                  <a:ext uri="{FF2B5EF4-FFF2-40B4-BE49-F238E27FC236}">
                    <a16:creationId xmlns:a16="http://schemas.microsoft.com/office/drawing/2014/main" id="{7D8BE4AF-D0E6-44EE-A406-4B135EAFFB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62" name="กลุ่ม 61">
              <a:extLst>
                <a:ext uri="{FF2B5EF4-FFF2-40B4-BE49-F238E27FC236}">
                  <a16:creationId xmlns:a16="http://schemas.microsoft.com/office/drawing/2014/main" id="{720866E6-2FA9-473B-A1DC-A75BC4BDB5E6}"/>
                </a:ext>
              </a:extLst>
            </p:cNvPr>
            <p:cNvGrpSpPr/>
            <p:nvPr/>
          </p:nvGrpSpPr>
          <p:grpSpPr>
            <a:xfrm>
              <a:off x="2885502" y="2989435"/>
              <a:ext cx="344780" cy="980384"/>
              <a:chOff x="1367270" y="2767274"/>
              <a:chExt cx="344780" cy="980384"/>
            </a:xfrm>
          </p:grpSpPr>
          <p:pic>
            <p:nvPicPr>
              <p:cNvPr id="63" name="รูปภาพ 62">
                <a:extLst>
                  <a:ext uri="{FF2B5EF4-FFF2-40B4-BE49-F238E27FC236}">
                    <a16:creationId xmlns:a16="http://schemas.microsoft.com/office/drawing/2014/main" id="{26A6B43D-B4E7-46D9-9004-001F151060A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64" name="รูปภาพ 63">
                <a:extLst>
                  <a:ext uri="{FF2B5EF4-FFF2-40B4-BE49-F238E27FC236}">
                    <a16:creationId xmlns:a16="http://schemas.microsoft.com/office/drawing/2014/main" id="{A00E88C3-C008-463C-B25E-5B8691ABB4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65" name="รูปภาพ 64">
                <a:extLst>
                  <a:ext uri="{FF2B5EF4-FFF2-40B4-BE49-F238E27FC236}">
                    <a16:creationId xmlns:a16="http://schemas.microsoft.com/office/drawing/2014/main" id="{E00F15D2-3A66-4919-81B3-01283250D3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2965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67" name="กลุ่ม 66">
              <a:extLst>
                <a:ext uri="{FF2B5EF4-FFF2-40B4-BE49-F238E27FC236}">
                  <a16:creationId xmlns:a16="http://schemas.microsoft.com/office/drawing/2014/main" id="{AA0A8ABF-C90D-4ADF-8097-9ADF05F3280F}"/>
                </a:ext>
              </a:extLst>
            </p:cNvPr>
            <p:cNvGrpSpPr/>
            <p:nvPr/>
          </p:nvGrpSpPr>
          <p:grpSpPr>
            <a:xfrm>
              <a:off x="3397696" y="2989435"/>
              <a:ext cx="344780" cy="980384"/>
              <a:chOff x="1367270" y="2767274"/>
              <a:chExt cx="344780" cy="980384"/>
            </a:xfrm>
          </p:grpSpPr>
          <p:pic>
            <p:nvPicPr>
              <p:cNvPr id="69" name="รูปภาพ 68">
                <a:extLst>
                  <a:ext uri="{FF2B5EF4-FFF2-40B4-BE49-F238E27FC236}">
                    <a16:creationId xmlns:a16="http://schemas.microsoft.com/office/drawing/2014/main" id="{51653104-3EC0-40B1-A3B9-A302ED4F8D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70" name="รูปภาพ 69">
                <a:extLst>
                  <a:ext uri="{FF2B5EF4-FFF2-40B4-BE49-F238E27FC236}">
                    <a16:creationId xmlns:a16="http://schemas.microsoft.com/office/drawing/2014/main" id="{6DF192C1-E680-4D81-91C5-1BC2D4B7FCF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71" name="รูปภาพ 70">
                <a:extLst>
                  <a:ext uri="{FF2B5EF4-FFF2-40B4-BE49-F238E27FC236}">
                    <a16:creationId xmlns:a16="http://schemas.microsoft.com/office/drawing/2014/main" id="{3ACE79E3-C30F-4F78-8A56-1026F42C74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2965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73" name="กลุ่ม 72">
              <a:extLst>
                <a:ext uri="{FF2B5EF4-FFF2-40B4-BE49-F238E27FC236}">
                  <a16:creationId xmlns:a16="http://schemas.microsoft.com/office/drawing/2014/main" id="{0F0B57AB-4B22-459A-8E20-C6BB0344D8E1}"/>
                </a:ext>
              </a:extLst>
            </p:cNvPr>
            <p:cNvGrpSpPr/>
            <p:nvPr/>
          </p:nvGrpSpPr>
          <p:grpSpPr>
            <a:xfrm>
              <a:off x="3922486" y="3008142"/>
              <a:ext cx="347639" cy="980384"/>
              <a:chOff x="1367270" y="2767274"/>
              <a:chExt cx="347639" cy="980384"/>
            </a:xfrm>
          </p:grpSpPr>
          <p:pic>
            <p:nvPicPr>
              <p:cNvPr id="74" name="รูปภาพ 73">
                <a:extLst>
                  <a:ext uri="{FF2B5EF4-FFF2-40B4-BE49-F238E27FC236}">
                    <a16:creationId xmlns:a16="http://schemas.microsoft.com/office/drawing/2014/main" id="{938FC565-8B1F-4306-8F89-AE7EDF9AD0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75" name="รูปภาพ 74">
                <a:extLst>
                  <a:ext uri="{FF2B5EF4-FFF2-40B4-BE49-F238E27FC236}">
                    <a16:creationId xmlns:a16="http://schemas.microsoft.com/office/drawing/2014/main" id="{42820A33-A725-45AE-9D02-E613601E59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76" name="รูปภาพ 75">
                <a:extLst>
                  <a:ext uri="{FF2B5EF4-FFF2-40B4-BE49-F238E27FC236}">
                    <a16:creationId xmlns:a16="http://schemas.microsoft.com/office/drawing/2014/main" id="{3618469F-25DD-4ED5-88DC-468285A6D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78" name="กลุ่ม 77">
              <a:extLst>
                <a:ext uri="{FF2B5EF4-FFF2-40B4-BE49-F238E27FC236}">
                  <a16:creationId xmlns:a16="http://schemas.microsoft.com/office/drawing/2014/main" id="{0703C23A-269D-4816-A50D-F141CBEC05C4}"/>
                </a:ext>
              </a:extLst>
            </p:cNvPr>
            <p:cNvGrpSpPr/>
            <p:nvPr/>
          </p:nvGrpSpPr>
          <p:grpSpPr>
            <a:xfrm>
              <a:off x="4432431" y="3012694"/>
              <a:ext cx="347639" cy="980384"/>
              <a:chOff x="1367270" y="2767274"/>
              <a:chExt cx="347639" cy="980384"/>
            </a:xfrm>
          </p:grpSpPr>
          <p:pic>
            <p:nvPicPr>
              <p:cNvPr id="79" name="รูปภาพ 78">
                <a:extLst>
                  <a:ext uri="{FF2B5EF4-FFF2-40B4-BE49-F238E27FC236}">
                    <a16:creationId xmlns:a16="http://schemas.microsoft.com/office/drawing/2014/main" id="{B276DAFB-1740-4002-B912-BDC39484EB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80" name="รูปภาพ 79">
                <a:extLst>
                  <a:ext uri="{FF2B5EF4-FFF2-40B4-BE49-F238E27FC236}">
                    <a16:creationId xmlns:a16="http://schemas.microsoft.com/office/drawing/2014/main" id="{24DFF32D-6F92-4B7B-AA92-A2D7F015DE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81" name="รูปภาพ 80">
                <a:extLst>
                  <a:ext uri="{FF2B5EF4-FFF2-40B4-BE49-F238E27FC236}">
                    <a16:creationId xmlns:a16="http://schemas.microsoft.com/office/drawing/2014/main" id="{E8075EA7-3540-4A41-8930-3B8C11E87A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83" name="กลุ่ม 82">
              <a:extLst>
                <a:ext uri="{FF2B5EF4-FFF2-40B4-BE49-F238E27FC236}">
                  <a16:creationId xmlns:a16="http://schemas.microsoft.com/office/drawing/2014/main" id="{06370922-50E7-4CD5-AB72-F4F8B2808DD5}"/>
                </a:ext>
              </a:extLst>
            </p:cNvPr>
            <p:cNvGrpSpPr/>
            <p:nvPr/>
          </p:nvGrpSpPr>
          <p:grpSpPr>
            <a:xfrm>
              <a:off x="4944799" y="3012694"/>
              <a:ext cx="347639" cy="980384"/>
              <a:chOff x="1367270" y="2767274"/>
              <a:chExt cx="347639" cy="980384"/>
            </a:xfrm>
          </p:grpSpPr>
          <p:pic>
            <p:nvPicPr>
              <p:cNvPr id="84" name="รูปภาพ 83">
                <a:extLst>
                  <a:ext uri="{FF2B5EF4-FFF2-40B4-BE49-F238E27FC236}">
                    <a16:creationId xmlns:a16="http://schemas.microsoft.com/office/drawing/2014/main" id="{8374CACF-B9B1-403E-893E-53DF227CE2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85" name="รูปภาพ 84">
                <a:extLst>
                  <a:ext uri="{FF2B5EF4-FFF2-40B4-BE49-F238E27FC236}">
                    <a16:creationId xmlns:a16="http://schemas.microsoft.com/office/drawing/2014/main" id="{0B1E3BA3-56EC-4438-B876-2250FCB35DB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86" name="รูปภาพ 85">
                <a:extLst>
                  <a:ext uri="{FF2B5EF4-FFF2-40B4-BE49-F238E27FC236}">
                    <a16:creationId xmlns:a16="http://schemas.microsoft.com/office/drawing/2014/main" id="{A6DA1E6B-DD1A-4762-9056-D700A793C5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90" name="กลุ่ม 89">
              <a:extLst>
                <a:ext uri="{FF2B5EF4-FFF2-40B4-BE49-F238E27FC236}">
                  <a16:creationId xmlns:a16="http://schemas.microsoft.com/office/drawing/2014/main" id="{0B80584C-7876-4C3B-AE64-4B9A4B92BBA3}"/>
                </a:ext>
              </a:extLst>
            </p:cNvPr>
            <p:cNvGrpSpPr/>
            <p:nvPr/>
          </p:nvGrpSpPr>
          <p:grpSpPr>
            <a:xfrm>
              <a:off x="5441844" y="3012694"/>
              <a:ext cx="347639" cy="980384"/>
              <a:chOff x="1367270" y="2767274"/>
              <a:chExt cx="347639" cy="980384"/>
            </a:xfrm>
          </p:grpSpPr>
          <p:pic>
            <p:nvPicPr>
              <p:cNvPr id="91" name="รูปภาพ 90">
                <a:extLst>
                  <a:ext uri="{FF2B5EF4-FFF2-40B4-BE49-F238E27FC236}">
                    <a16:creationId xmlns:a16="http://schemas.microsoft.com/office/drawing/2014/main" id="{278C9E7E-F7A2-44E2-81B2-0BA1D0B9CF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92" name="รูปภาพ 91">
                <a:extLst>
                  <a:ext uri="{FF2B5EF4-FFF2-40B4-BE49-F238E27FC236}">
                    <a16:creationId xmlns:a16="http://schemas.microsoft.com/office/drawing/2014/main" id="{13D7DC9F-46FA-4440-8CCD-D414C14EB2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93" name="รูปภาพ 92">
                <a:extLst>
                  <a:ext uri="{FF2B5EF4-FFF2-40B4-BE49-F238E27FC236}">
                    <a16:creationId xmlns:a16="http://schemas.microsoft.com/office/drawing/2014/main" id="{A7972D2F-F3B2-4ED5-BD7E-845BE07468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95" name="กลุ่ม 94">
              <a:extLst>
                <a:ext uri="{FF2B5EF4-FFF2-40B4-BE49-F238E27FC236}">
                  <a16:creationId xmlns:a16="http://schemas.microsoft.com/office/drawing/2014/main" id="{6AE7B7E7-2C9B-4FED-894F-54F33D9BDB5C}"/>
                </a:ext>
              </a:extLst>
            </p:cNvPr>
            <p:cNvGrpSpPr/>
            <p:nvPr/>
          </p:nvGrpSpPr>
          <p:grpSpPr>
            <a:xfrm>
              <a:off x="5954038" y="3012694"/>
              <a:ext cx="347639" cy="980384"/>
              <a:chOff x="1367270" y="2767274"/>
              <a:chExt cx="347639" cy="980384"/>
            </a:xfrm>
          </p:grpSpPr>
          <p:pic>
            <p:nvPicPr>
              <p:cNvPr id="96" name="รูปภาพ 95">
                <a:extLst>
                  <a:ext uri="{FF2B5EF4-FFF2-40B4-BE49-F238E27FC236}">
                    <a16:creationId xmlns:a16="http://schemas.microsoft.com/office/drawing/2014/main" id="{2F942F3C-36BE-4D04-8550-6A2D5137B1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97" name="รูปภาพ 96">
                <a:extLst>
                  <a:ext uri="{FF2B5EF4-FFF2-40B4-BE49-F238E27FC236}">
                    <a16:creationId xmlns:a16="http://schemas.microsoft.com/office/drawing/2014/main" id="{625D6899-0C1F-4EF5-810F-CB11AC584F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98" name="รูปภาพ 97">
                <a:extLst>
                  <a:ext uri="{FF2B5EF4-FFF2-40B4-BE49-F238E27FC236}">
                    <a16:creationId xmlns:a16="http://schemas.microsoft.com/office/drawing/2014/main" id="{105D3968-B3CE-4446-8AEB-163892B71B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</p:grpSp>
      <p:sp>
        <p:nvSpPr>
          <p:cNvPr id="100" name="วงเล็บปีกกาขวา 99">
            <a:extLst>
              <a:ext uri="{FF2B5EF4-FFF2-40B4-BE49-F238E27FC236}">
                <a16:creationId xmlns:a16="http://schemas.microsoft.com/office/drawing/2014/main" id="{0CC7EBCF-2056-4F88-92AC-E8CE7496560B}"/>
              </a:ext>
            </a:extLst>
          </p:cNvPr>
          <p:cNvSpPr/>
          <p:nvPr/>
        </p:nvSpPr>
        <p:spPr>
          <a:xfrm>
            <a:off x="6403126" y="2984883"/>
            <a:ext cx="216000" cy="1008000"/>
          </a:xfrm>
          <a:prstGeom prst="rightBrace">
            <a:avLst>
              <a:gd name="adj1" fmla="val 38124"/>
              <a:gd name="adj2" fmla="val 50000"/>
            </a:avLst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9E5C8994-6C54-4E75-A9A0-9A8DD467AB90}"/>
              </a:ext>
            </a:extLst>
          </p:cNvPr>
          <p:cNvSpPr txBox="1"/>
          <p:nvPr/>
        </p:nvSpPr>
        <p:spPr>
          <a:xfrm>
            <a:off x="6720575" y="3246438"/>
            <a:ext cx="514365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 กลุ่ม กลุ่มละ 12 หรือ 10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12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120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</a:t>
            </a:r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EB117A6B-09BA-4F22-9D58-EA9EF0FFD843}"/>
              </a:ext>
            </a:extLst>
          </p:cNvPr>
          <p:cNvGrpSpPr/>
          <p:nvPr/>
        </p:nvGrpSpPr>
        <p:grpSpPr>
          <a:xfrm>
            <a:off x="1368562" y="4735031"/>
            <a:ext cx="1369952" cy="984936"/>
            <a:chOff x="1368562" y="4735031"/>
            <a:chExt cx="1369952" cy="984936"/>
          </a:xfrm>
        </p:grpSpPr>
        <p:grpSp>
          <p:nvGrpSpPr>
            <p:cNvPr id="102" name="กลุ่ม 101">
              <a:extLst>
                <a:ext uri="{FF2B5EF4-FFF2-40B4-BE49-F238E27FC236}">
                  <a16:creationId xmlns:a16="http://schemas.microsoft.com/office/drawing/2014/main" id="{6832E813-21F8-4E62-9433-900BD5C4138D}"/>
                </a:ext>
              </a:extLst>
            </p:cNvPr>
            <p:cNvGrpSpPr/>
            <p:nvPr/>
          </p:nvGrpSpPr>
          <p:grpSpPr>
            <a:xfrm>
              <a:off x="1368562" y="4735031"/>
              <a:ext cx="344780" cy="980384"/>
              <a:chOff x="1367270" y="2767274"/>
              <a:chExt cx="344780" cy="980384"/>
            </a:xfrm>
          </p:grpSpPr>
          <p:pic>
            <p:nvPicPr>
              <p:cNvPr id="103" name="รูปภาพ 102">
                <a:extLst>
                  <a:ext uri="{FF2B5EF4-FFF2-40B4-BE49-F238E27FC236}">
                    <a16:creationId xmlns:a16="http://schemas.microsoft.com/office/drawing/2014/main" id="{35774028-4C87-46FB-96D6-1A1D0490B0E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104" name="รูปภาพ 103">
                <a:extLst>
                  <a:ext uri="{FF2B5EF4-FFF2-40B4-BE49-F238E27FC236}">
                    <a16:creationId xmlns:a16="http://schemas.microsoft.com/office/drawing/2014/main" id="{8E4F46DE-2F9A-46AA-B040-F18DCB7CFE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105" name="รูปภาพ 104">
                <a:extLst>
                  <a:ext uri="{FF2B5EF4-FFF2-40B4-BE49-F238E27FC236}">
                    <a16:creationId xmlns:a16="http://schemas.microsoft.com/office/drawing/2014/main" id="{EE92500E-79E3-47FC-A0A4-3639303E15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2965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107" name="กลุ่ม 106">
              <a:extLst>
                <a:ext uri="{FF2B5EF4-FFF2-40B4-BE49-F238E27FC236}">
                  <a16:creationId xmlns:a16="http://schemas.microsoft.com/office/drawing/2014/main" id="{5715BA32-BBF1-449A-B216-20AEA8BB3BE2}"/>
                </a:ext>
              </a:extLst>
            </p:cNvPr>
            <p:cNvGrpSpPr/>
            <p:nvPr/>
          </p:nvGrpSpPr>
          <p:grpSpPr>
            <a:xfrm>
              <a:off x="1878507" y="4739583"/>
              <a:ext cx="347639" cy="980384"/>
              <a:chOff x="1367270" y="2767274"/>
              <a:chExt cx="347639" cy="980384"/>
            </a:xfrm>
          </p:grpSpPr>
          <p:pic>
            <p:nvPicPr>
              <p:cNvPr id="109" name="รูปภาพ 108">
                <a:extLst>
                  <a:ext uri="{FF2B5EF4-FFF2-40B4-BE49-F238E27FC236}">
                    <a16:creationId xmlns:a16="http://schemas.microsoft.com/office/drawing/2014/main" id="{82860E7D-27D6-4F08-987C-130CAEFF35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110" name="รูปภาพ 109">
                <a:extLst>
                  <a:ext uri="{FF2B5EF4-FFF2-40B4-BE49-F238E27FC236}">
                    <a16:creationId xmlns:a16="http://schemas.microsoft.com/office/drawing/2014/main" id="{39B62D2C-A54B-4139-BA2E-43C9CB879A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111" name="รูปภาพ 110">
                <a:extLst>
                  <a:ext uri="{FF2B5EF4-FFF2-40B4-BE49-F238E27FC236}">
                    <a16:creationId xmlns:a16="http://schemas.microsoft.com/office/drawing/2014/main" id="{FC8216B9-6C7F-46A5-A7EC-059A8B04FE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  <p:grpSp>
          <p:nvGrpSpPr>
            <p:cNvPr id="113" name="กลุ่ม 112">
              <a:extLst>
                <a:ext uri="{FF2B5EF4-FFF2-40B4-BE49-F238E27FC236}">
                  <a16:creationId xmlns:a16="http://schemas.microsoft.com/office/drawing/2014/main" id="{952C4824-34D5-4810-8231-BF401C0432A5}"/>
                </a:ext>
              </a:extLst>
            </p:cNvPr>
            <p:cNvGrpSpPr/>
            <p:nvPr/>
          </p:nvGrpSpPr>
          <p:grpSpPr>
            <a:xfrm>
              <a:off x="2390875" y="4739583"/>
              <a:ext cx="347639" cy="980384"/>
              <a:chOff x="1367270" y="2767274"/>
              <a:chExt cx="347639" cy="980384"/>
            </a:xfrm>
          </p:grpSpPr>
          <p:pic>
            <p:nvPicPr>
              <p:cNvPr id="114" name="รูปภาพ 113">
                <a:extLst>
                  <a:ext uri="{FF2B5EF4-FFF2-40B4-BE49-F238E27FC236}">
                    <a16:creationId xmlns:a16="http://schemas.microsoft.com/office/drawing/2014/main" id="{3428DF2E-7189-47B0-A140-72888A1843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7270" y="2767274"/>
                <a:ext cx="168700" cy="967624"/>
              </a:xfrm>
              <a:prstGeom prst="rect">
                <a:avLst/>
              </a:prstGeom>
            </p:spPr>
          </p:pic>
          <p:pic>
            <p:nvPicPr>
              <p:cNvPr id="115" name="รูปภาพ 114">
                <a:extLst>
                  <a:ext uri="{FF2B5EF4-FFF2-40B4-BE49-F238E27FC236}">
                    <a16:creationId xmlns:a16="http://schemas.microsoft.com/office/drawing/2014/main" id="{3D489F16-05DF-45D7-AACE-5B94C4443D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39250" y="3597649"/>
                <a:ext cx="172800" cy="150009"/>
              </a:xfrm>
              <a:prstGeom prst="rect">
                <a:avLst/>
              </a:prstGeom>
            </p:spPr>
          </p:pic>
          <p:pic>
            <p:nvPicPr>
              <p:cNvPr id="116" name="รูปภาพ 115">
                <a:extLst>
                  <a:ext uri="{FF2B5EF4-FFF2-40B4-BE49-F238E27FC236}">
                    <a16:creationId xmlns:a16="http://schemas.microsoft.com/office/drawing/2014/main" id="{65D4355F-04D0-41B6-B6AD-3C97600AEB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42109" y="3465058"/>
                <a:ext cx="172800" cy="150009"/>
              </a:xfrm>
              <a:prstGeom prst="rect">
                <a:avLst/>
              </a:prstGeom>
            </p:spPr>
          </p:pic>
        </p:grpSp>
      </p:grpSp>
      <p:sp>
        <p:nvSpPr>
          <p:cNvPr id="128" name="วงเล็บปีกกาขวา 127">
            <a:extLst>
              <a:ext uri="{FF2B5EF4-FFF2-40B4-BE49-F238E27FC236}">
                <a16:creationId xmlns:a16="http://schemas.microsoft.com/office/drawing/2014/main" id="{03D88A24-9A4B-4AA9-9740-20FA9ECED9FE}"/>
              </a:ext>
            </a:extLst>
          </p:cNvPr>
          <p:cNvSpPr/>
          <p:nvPr/>
        </p:nvSpPr>
        <p:spPr>
          <a:xfrm>
            <a:off x="2904924" y="4722042"/>
            <a:ext cx="216000" cy="1008000"/>
          </a:xfrm>
          <a:prstGeom prst="rightBrace">
            <a:avLst>
              <a:gd name="adj1" fmla="val 38124"/>
              <a:gd name="adj2" fmla="val 50000"/>
            </a:avLst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29" name="กล่องข้อความ 128">
            <a:extLst>
              <a:ext uri="{FF2B5EF4-FFF2-40B4-BE49-F238E27FC236}">
                <a16:creationId xmlns:a16="http://schemas.microsoft.com/office/drawing/2014/main" id="{AB200F74-E10E-4E68-B1BB-4DE64907BD89}"/>
              </a:ext>
            </a:extLst>
          </p:cNvPr>
          <p:cNvSpPr txBox="1"/>
          <p:nvPr/>
        </p:nvSpPr>
        <p:spPr>
          <a:xfrm>
            <a:off x="3291581" y="5006405"/>
            <a:ext cx="369869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2400" noProof="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กลุ่ม กลุ่มละ 12 หรือ 3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12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lang="th-TH" altLang="th-TH" sz="2400" noProof="0" dirty="0">
                <a:solidFill>
                  <a:srgbClr val="0070C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36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</a:t>
            </a:r>
          </a:p>
        </p:txBody>
      </p: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9F6B8BB8-E31B-4443-B4BA-AAC563A1C856}"/>
              </a:ext>
            </a:extLst>
          </p:cNvPr>
          <p:cNvGrpSpPr/>
          <p:nvPr/>
        </p:nvGrpSpPr>
        <p:grpSpPr>
          <a:xfrm>
            <a:off x="7237734" y="4488633"/>
            <a:ext cx="2552813" cy="1167343"/>
            <a:chOff x="1658003" y="4103632"/>
            <a:chExt cx="2552813" cy="1167343"/>
          </a:xfrm>
        </p:grpSpPr>
        <p:sp>
          <p:nvSpPr>
            <p:cNvPr id="131" name="Google Shape;4711;p51">
              <a:extLst>
                <a:ext uri="{FF2B5EF4-FFF2-40B4-BE49-F238E27FC236}">
                  <a16:creationId xmlns:a16="http://schemas.microsoft.com/office/drawing/2014/main" id="{DB9C4F13-F3E4-4C98-8BE8-C25742C5821E}"/>
                </a:ext>
              </a:extLst>
            </p:cNvPr>
            <p:cNvSpPr/>
            <p:nvPr/>
          </p:nvSpPr>
          <p:spPr>
            <a:xfrm>
              <a:off x="1658003" y="4103632"/>
              <a:ext cx="2530881" cy="1167343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3842;p61">
              <a:extLst>
                <a:ext uri="{FF2B5EF4-FFF2-40B4-BE49-F238E27FC236}">
                  <a16:creationId xmlns:a16="http://schemas.microsoft.com/office/drawing/2014/main" id="{63B389B2-D9EC-4796-AF82-A966CCC22198}"/>
                </a:ext>
              </a:extLst>
            </p:cNvPr>
            <p:cNvSpPr txBox="1"/>
            <p:nvPr/>
          </p:nvSpPr>
          <p:spPr>
            <a:xfrm>
              <a:off x="1679935" y="4277679"/>
              <a:ext cx="25308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444500" algn="l"/>
                  <a:tab pos="715963" algn="l"/>
                  <a:tab pos="984250" algn="l"/>
                  <a:tab pos="1254125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12	=	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120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+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36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444500" algn="l"/>
                  <a:tab pos="715963" algn="l"/>
                  <a:tab pos="984250" algn="l"/>
                  <a:tab pos="1254125" algn="l"/>
                </a:tabLst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		=	156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1620122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7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5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25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7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7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5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44" grpId="0"/>
      <p:bldP spid="47" grpId="0" animBg="1"/>
      <p:bldP spid="100" grpId="0" animBg="1"/>
      <p:bldP spid="101" grpId="0"/>
      <p:bldP spid="128" grpId="0" animBg="1"/>
      <p:bldP spid="129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6A3190F-BE43-4879-BA7A-C0FC90414819}"/>
              </a:ext>
            </a:extLst>
          </p:cNvPr>
          <p:cNvGrpSpPr/>
          <p:nvPr/>
        </p:nvGrpSpPr>
        <p:grpSpPr>
          <a:xfrm>
            <a:off x="1041954" y="670182"/>
            <a:ext cx="2689073" cy="2225931"/>
            <a:chOff x="1610207" y="3654841"/>
            <a:chExt cx="2689073" cy="2225931"/>
          </a:xfrm>
        </p:grpSpPr>
        <p:sp>
          <p:nvSpPr>
            <p:cNvPr id="161" name="Google Shape;4711;p51">
              <a:extLst>
                <a:ext uri="{FF2B5EF4-FFF2-40B4-BE49-F238E27FC236}">
                  <a16:creationId xmlns:a16="http://schemas.microsoft.com/office/drawing/2014/main" id="{EC658253-E07B-404A-8B7C-C7E3360EC145}"/>
                </a:ext>
              </a:extLst>
            </p:cNvPr>
            <p:cNvSpPr/>
            <p:nvPr/>
          </p:nvSpPr>
          <p:spPr>
            <a:xfrm>
              <a:off x="1658004" y="4103631"/>
              <a:ext cx="2641276" cy="1777141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730;p51">
              <a:extLst>
                <a:ext uri="{FF2B5EF4-FFF2-40B4-BE49-F238E27FC236}">
                  <a16:creationId xmlns:a16="http://schemas.microsoft.com/office/drawing/2014/main" id="{4F59405D-6990-4E6A-8622-5AD727ABD788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42;p61">
              <a:extLst>
                <a:ext uri="{FF2B5EF4-FFF2-40B4-BE49-F238E27FC236}">
                  <a16:creationId xmlns:a16="http://schemas.microsoft.com/office/drawing/2014/main" id="{473CABED-302E-48FA-B7AA-51136D505E67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1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EDC23B90-6A21-41CC-AAB7-B467271D7AD9}"/>
              </a:ext>
            </a:extLst>
          </p:cNvPr>
          <p:cNvGrpSpPr/>
          <p:nvPr/>
        </p:nvGrpSpPr>
        <p:grpSpPr>
          <a:xfrm>
            <a:off x="6720060" y="677427"/>
            <a:ext cx="2690196" cy="3441727"/>
            <a:chOff x="1610207" y="3654841"/>
            <a:chExt cx="2690196" cy="3441727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658003" y="4103632"/>
              <a:ext cx="2642400" cy="2992936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730;p51">
              <a:extLst>
                <a:ext uri="{FF2B5EF4-FFF2-40B4-BE49-F238E27FC236}">
                  <a16:creationId xmlns:a16="http://schemas.microsoft.com/office/drawing/2014/main" id="{EA8D1125-0A72-48BF-942A-3DA7A012F1FD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ADCC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14CCF4FD-DAC6-44E3-8CB9-73B9E2171242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49" name="ตาราง 3">
            <a:extLst>
              <a:ext uri="{FF2B5EF4-FFF2-40B4-BE49-F238E27FC236}">
                <a16:creationId xmlns:a16="http://schemas.microsoft.com/office/drawing/2014/main" id="{8C9D0806-5A9A-4619-AC79-3A85985C94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3751910"/>
              </p:ext>
            </p:extLst>
          </p:nvPr>
        </p:nvGraphicFramePr>
        <p:xfrm>
          <a:off x="1470993" y="1010075"/>
          <a:ext cx="1906956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cxnSp>
        <p:nvCxnSpPr>
          <p:cNvPr id="51" name="ตัวเชื่อมต่อตรง 50">
            <a:extLst>
              <a:ext uri="{FF2B5EF4-FFF2-40B4-BE49-F238E27FC236}">
                <a16:creationId xmlns:a16="http://schemas.microsoft.com/office/drawing/2014/main" id="{1C10D068-17ED-4DA4-8F7A-EA1B786413D9}"/>
              </a:ext>
            </a:extLst>
          </p:cNvPr>
          <p:cNvCxnSpPr/>
          <p:nvPr/>
        </p:nvCxnSpPr>
        <p:spPr>
          <a:xfrm>
            <a:off x="2062764" y="2257824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0B0CE729-23EA-4A2C-A2AE-49129254795D}"/>
              </a:ext>
            </a:extLst>
          </p:cNvPr>
          <p:cNvGrpSpPr/>
          <p:nvPr/>
        </p:nvGrpSpPr>
        <p:grpSpPr>
          <a:xfrm>
            <a:off x="3970250" y="956350"/>
            <a:ext cx="1960467" cy="596636"/>
            <a:chOff x="3999489" y="1009085"/>
            <a:chExt cx="1960467" cy="596636"/>
          </a:xfrm>
        </p:grpSpPr>
        <p:grpSp>
          <p:nvGrpSpPr>
            <p:cNvPr id="6" name="กลุ่ม 5">
              <a:extLst>
                <a:ext uri="{FF2B5EF4-FFF2-40B4-BE49-F238E27FC236}">
                  <a16:creationId xmlns:a16="http://schemas.microsoft.com/office/drawing/2014/main" id="{73AFBC30-F13A-48E3-81E8-A96B8433FF70}"/>
                </a:ext>
              </a:extLst>
            </p:cNvPr>
            <p:cNvGrpSpPr/>
            <p:nvPr/>
          </p:nvGrpSpPr>
          <p:grpSpPr>
            <a:xfrm>
              <a:off x="3999489" y="1009085"/>
              <a:ext cx="1960467" cy="596636"/>
              <a:chOff x="3999489" y="1009085"/>
              <a:chExt cx="1960467" cy="596636"/>
            </a:xfrm>
          </p:grpSpPr>
          <p:sp>
            <p:nvSpPr>
              <p:cNvPr id="3" name="รูปแบบอิสระ: รูปร่าง 2">
                <a:extLst>
                  <a:ext uri="{FF2B5EF4-FFF2-40B4-BE49-F238E27FC236}">
                    <a16:creationId xmlns:a16="http://schemas.microsoft.com/office/drawing/2014/main" id="{2E48199C-14DC-441E-9DF8-7D63F16A6AD0}"/>
                  </a:ext>
                </a:extLst>
              </p:cNvPr>
              <p:cNvSpPr/>
              <p:nvPr/>
            </p:nvSpPr>
            <p:spPr>
              <a:xfrm>
                <a:off x="4129318" y="1105075"/>
                <a:ext cx="1830638" cy="500646"/>
              </a:xfrm>
              <a:custGeom>
                <a:avLst/>
                <a:gdLst>
                  <a:gd name="connsiteX0" fmla="*/ 181425 w 1830638"/>
                  <a:gd name="connsiteY0" fmla="*/ 53165 h 500646"/>
                  <a:gd name="connsiteX1" fmla="*/ 24671 w 1830638"/>
                  <a:gd name="connsiteY1" fmla="*/ 122834 h 500646"/>
                  <a:gd name="connsiteX2" fmla="*/ 7253 w 1830638"/>
                  <a:gd name="connsiteY2" fmla="*/ 323131 h 500646"/>
                  <a:gd name="connsiteX3" fmla="*/ 94339 w 1830638"/>
                  <a:gd name="connsiteY3" fmla="*/ 453759 h 500646"/>
                  <a:gd name="connsiteX4" fmla="*/ 381722 w 1830638"/>
                  <a:gd name="connsiteY4" fmla="*/ 479885 h 500646"/>
                  <a:gd name="connsiteX5" fmla="*/ 1418042 w 1830638"/>
                  <a:gd name="connsiteY5" fmla="*/ 497302 h 500646"/>
                  <a:gd name="connsiteX6" fmla="*/ 1783802 w 1830638"/>
                  <a:gd name="connsiteY6" fmla="*/ 410216 h 500646"/>
                  <a:gd name="connsiteX7" fmla="*/ 1792511 w 1830638"/>
                  <a:gd name="connsiteY7" fmla="*/ 114125 h 500646"/>
                  <a:gd name="connsiteX8" fmla="*/ 1479002 w 1830638"/>
                  <a:gd name="connsiteY8" fmla="*/ 27039 h 500646"/>
                  <a:gd name="connsiteX9" fmla="*/ 642979 w 1830638"/>
                  <a:gd name="connsiteY9" fmla="*/ 914 h 500646"/>
                  <a:gd name="connsiteX10" fmla="*/ 181425 w 1830638"/>
                  <a:gd name="connsiteY10" fmla="*/ 53165 h 50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0638" h="500646">
                    <a:moveTo>
                      <a:pt x="181425" y="53165"/>
                    </a:moveTo>
                    <a:cubicBezTo>
                      <a:pt x="78374" y="73485"/>
                      <a:pt x="53700" y="77840"/>
                      <a:pt x="24671" y="122834"/>
                    </a:cubicBezTo>
                    <a:cubicBezTo>
                      <a:pt x="-4358" y="167828"/>
                      <a:pt x="-4358" y="267977"/>
                      <a:pt x="7253" y="323131"/>
                    </a:cubicBezTo>
                    <a:cubicBezTo>
                      <a:pt x="18864" y="378285"/>
                      <a:pt x="31928" y="427633"/>
                      <a:pt x="94339" y="453759"/>
                    </a:cubicBezTo>
                    <a:cubicBezTo>
                      <a:pt x="156750" y="479885"/>
                      <a:pt x="161105" y="472628"/>
                      <a:pt x="381722" y="479885"/>
                    </a:cubicBezTo>
                    <a:cubicBezTo>
                      <a:pt x="602339" y="487142"/>
                      <a:pt x="1184362" y="508913"/>
                      <a:pt x="1418042" y="497302"/>
                    </a:cubicBezTo>
                    <a:cubicBezTo>
                      <a:pt x="1651722" y="485691"/>
                      <a:pt x="1721391" y="474079"/>
                      <a:pt x="1783802" y="410216"/>
                    </a:cubicBezTo>
                    <a:cubicBezTo>
                      <a:pt x="1846213" y="346353"/>
                      <a:pt x="1843311" y="177988"/>
                      <a:pt x="1792511" y="114125"/>
                    </a:cubicBezTo>
                    <a:cubicBezTo>
                      <a:pt x="1741711" y="50262"/>
                      <a:pt x="1670591" y="45908"/>
                      <a:pt x="1479002" y="27039"/>
                    </a:cubicBezTo>
                    <a:cubicBezTo>
                      <a:pt x="1287413" y="8170"/>
                      <a:pt x="865047" y="-3440"/>
                      <a:pt x="642979" y="914"/>
                    </a:cubicBezTo>
                    <a:cubicBezTo>
                      <a:pt x="420911" y="5268"/>
                      <a:pt x="284476" y="32845"/>
                      <a:pt x="181425" y="53165"/>
                    </a:cubicBezTo>
                    <a:close/>
                  </a:path>
                </a:pathLst>
              </a:custGeom>
              <a:solidFill>
                <a:srgbClr val="E3F3D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3" name="Google Shape;1128;p31">
                <a:extLst>
                  <a:ext uri="{FF2B5EF4-FFF2-40B4-BE49-F238E27FC236}">
                    <a16:creationId xmlns:a16="http://schemas.microsoft.com/office/drawing/2014/main" id="{354EA7A3-9D43-4DCB-97FD-FC306A80094C}"/>
                  </a:ext>
                </a:extLst>
              </p:cNvPr>
              <p:cNvSpPr/>
              <p:nvPr/>
            </p:nvSpPr>
            <p:spPr>
              <a:xfrm>
                <a:off x="3999489" y="1009085"/>
                <a:ext cx="1945885" cy="573762"/>
              </a:xfrm>
              <a:custGeom>
                <a:avLst/>
                <a:gdLst/>
                <a:ahLst/>
                <a:cxnLst/>
                <a:rect l="l" t="t" r="r" b="b"/>
                <a:pathLst>
                  <a:path w="10316" h="4949" fill="none" extrusionOk="0">
                    <a:moveTo>
                      <a:pt x="584" y="1900"/>
                    </a:moveTo>
                    <a:cubicBezTo>
                      <a:pt x="1" y="2883"/>
                      <a:pt x="417" y="4599"/>
                      <a:pt x="1301" y="4782"/>
                    </a:cubicBezTo>
                    <a:cubicBezTo>
                      <a:pt x="2200" y="4949"/>
                      <a:pt x="7932" y="4949"/>
                      <a:pt x="9099" y="4616"/>
                    </a:cubicBezTo>
                    <a:cubicBezTo>
                      <a:pt x="10282" y="4266"/>
                      <a:pt x="10315" y="2849"/>
                      <a:pt x="9932" y="1533"/>
                    </a:cubicBezTo>
                    <a:cubicBezTo>
                      <a:pt x="9565" y="217"/>
                      <a:pt x="2167" y="0"/>
                      <a:pt x="217" y="1750"/>
                    </a:cubicBezTo>
                  </a:path>
                </a:pathLst>
              </a:custGeom>
              <a:solidFill>
                <a:srgbClr val="000000"/>
              </a:solidFill>
              <a:ln w="12700" cap="rnd" cmpd="sng">
                <a:solidFill>
                  <a:srgbClr val="00B050"/>
                </a:solidFill>
                <a:prstDash val="solid"/>
                <a:miter lim="166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1130;p31">
              <a:extLst>
                <a:ext uri="{FF2B5EF4-FFF2-40B4-BE49-F238E27FC236}">
                  <a16:creationId xmlns:a16="http://schemas.microsoft.com/office/drawing/2014/main" id="{8D9E6751-6CA7-42AD-99EC-BD959C56E2F8}"/>
                </a:ext>
              </a:extLst>
            </p:cNvPr>
            <p:cNvSpPr txBox="1"/>
            <p:nvPr/>
          </p:nvSpPr>
          <p:spPr>
            <a:xfrm flipH="1">
              <a:off x="4060029" y="1131109"/>
              <a:ext cx="1799285" cy="39289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13 คือ 10 กับ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sp>
        <p:nvSpPr>
          <p:cNvPr id="58" name="Google Shape;1202;p41">
            <a:extLst>
              <a:ext uri="{FF2B5EF4-FFF2-40B4-BE49-F238E27FC236}">
                <a16:creationId xmlns:a16="http://schemas.microsoft.com/office/drawing/2014/main" id="{334C361C-6E3E-4EC9-9009-A13AE97CD070}"/>
              </a:ext>
            </a:extLst>
          </p:cNvPr>
          <p:cNvSpPr/>
          <p:nvPr/>
        </p:nvSpPr>
        <p:spPr>
          <a:xfrm>
            <a:off x="2775219" y="1280118"/>
            <a:ext cx="1266500" cy="877700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00B050"/>
            </a:solidFill>
            <a:prstDash val="dot"/>
            <a:round/>
            <a:headEnd type="none" w="med" len="med"/>
            <a:tailEnd type="triangle" w="lg" len="lg"/>
          </a:ln>
        </p:spPr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E22AA380-E330-4D19-90AD-9601571771D3}"/>
              </a:ext>
            </a:extLst>
          </p:cNvPr>
          <p:cNvGrpSpPr/>
          <p:nvPr/>
        </p:nvGrpSpPr>
        <p:grpSpPr>
          <a:xfrm>
            <a:off x="2815586" y="2242872"/>
            <a:ext cx="2141452" cy="596636"/>
            <a:chOff x="2815586" y="2242872"/>
            <a:chExt cx="2141452" cy="596636"/>
          </a:xfrm>
        </p:grpSpPr>
        <p:grpSp>
          <p:nvGrpSpPr>
            <p:cNvPr id="64" name="กลุ่ม 63">
              <a:extLst>
                <a:ext uri="{FF2B5EF4-FFF2-40B4-BE49-F238E27FC236}">
                  <a16:creationId xmlns:a16="http://schemas.microsoft.com/office/drawing/2014/main" id="{B2B1AF9A-F2D1-4CFF-A5CE-44D7B1FE928B}"/>
                </a:ext>
              </a:extLst>
            </p:cNvPr>
            <p:cNvGrpSpPr/>
            <p:nvPr/>
          </p:nvGrpSpPr>
          <p:grpSpPr>
            <a:xfrm>
              <a:off x="3126400" y="2242872"/>
              <a:ext cx="1830638" cy="596636"/>
              <a:chOff x="3999489" y="1009085"/>
              <a:chExt cx="1960467" cy="596636"/>
            </a:xfrm>
          </p:grpSpPr>
          <p:grpSp>
            <p:nvGrpSpPr>
              <p:cNvPr id="65" name="กลุ่ม 64">
                <a:extLst>
                  <a:ext uri="{FF2B5EF4-FFF2-40B4-BE49-F238E27FC236}">
                    <a16:creationId xmlns:a16="http://schemas.microsoft.com/office/drawing/2014/main" id="{460CAE8A-A092-40D4-9F8A-AE1F26211A4A}"/>
                  </a:ext>
                </a:extLst>
              </p:cNvPr>
              <p:cNvGrpSpPr/>
              <p:nvPr/>
            </p:nvGrpSpPr>
            <p:grpSpPr>
              <a:xfrm>
                <a:off x="3999489" y="1009085"/>
                <a:ext cx="1960467" cy="596636"/>
                <a:chOff x="3999489" y="1009085"/>
                <a:chExt cx="1960467" cy="596636"/>
              </a:xfrm>
            </p:grpSpPr>
            <p:sp>
              <p:nvSpPr>
                <p:cNvPr id="67" name="รูปแบบอิสระ: รูปร่าง 66">
                  <a:extLst>
                    <a:ext uri="{FF2B5EF4-FFF2-40B4-BE49-F238E27FC236}">
                      <a16:creationId xmlns:a16="http://schemas.microsoft.com/office/drawing/2014/main" id="{4478DC86-66CB-479D-A67A-281DB4768954}"/>
                    </a:ext>
                  </a:extLst>
                </p:cNvPr>
                <p:cNvSpPr/>
                <p:nvPr/>
              </p:nvSpPr>
              <p:spPr>
                <a:xfrm>
                  <a:off x="4129318" y="1105075"/>
                  <a:ext cx="1830638" cy="500646"/>
                </a:xfrm>
                <a:custGeom>
                  <a:avLst/>
                  <a:gdLst>
                    <a:gd name="connsiteX0" fmla="*/ 181425 w 1830638"/>
                    <a:gd name="connsiteY0" fmla="*/ 53165 h 500646"/>
                    <a:gd name="connsiteX1" fmla="*/ 24671 w 1830638"/>
                    <a:gd name="connsiteY1" fmla="*/ 122834 h 500646"/>
                    <a:gd name="connsiteX2" fmla="*/ 7253 w 1830638"/>
                    <a:gd name="connsiteY2" fmla="*/ 323131 h 500646"/>
                    <a:gd name="connsiteX3" fmla="*/ 94339 w 1830638"/>
                    <a:gd name="connsiteY3" fmla="*/ 453759 h 500646"/>
                    <a:gd name="connsiteX4" fmla="*/ 381722 w 1830638"/>
                    <a:gd name="connsiteY4" fmla="*/ 479885 h 500646"/>
                    <a:gd name="connsiteX5" fmla="*/ 1418042 w 1830638"/>
                    <a:gd name="connsiteY5" fmla="*/ 497302 h 500646"/>
                    <a:gd name="connsiteX6" fmla="*/ 1783802 w 1830638"/>
                    <a:gd name="connsiteY6" fmla="*/ 410216 h 500646"/>
                    <a:gd name="connsiteX7" fmla="*/ 1792511 w 1830638"/>
                    <a:gd name="connsiteY7" fmla="*/ 114125 h 500646"/>
                    <a:gd name="connsiteX8" fmla="*/ 1479002 w 1830638"/>
                    <a:gd name="connsiteY8" fmla="*/ 27039 h 500646"/>
                    <a:gd name="connsiteX9" fmla="*/ 642979 w 1830638"/>
                    <a:gd name="connsiteY9" fmla="*/ 914 h 500646"/>
                    <a:gd name="connsiteX10" fmla="*/ 181425 w 1830638"/>
                    <a:gd name="connsiteY10" fmla="*/ 53165 h 50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0638" h="500646">
                      <a:moveTo>
                        <a:pt x="181425" y="53165"/>
                      </a:moveTo>
                      <a:cubicBezTo>
                        <a:pt x="78374" y="73485"/>
                        <a:pt x="53700" y="77840"/>
                        <a:pt x="24671" y="122834"/>
                      </a:cubicBezTo>
                      <a:cubicBezTo>
                        <a:pt x="-4358" y="167828"/>
                        <a:pt x="-4358" y="267977"/>
                        <a:pt x="7253" y="323131"/>
                      </a:cubicBezTo>
                      <a:cubicBezTo>
                        <a:pt x="18864" y="378285"/>
                        <a:pt x="31928" y="427633"/>
                        <a:pt x="94339" y="453759"/>
                      </a:cubicBezTo>
                      <a:cubicBezTo>
                        <a:pt x="156750" y="479885"/>
                        <a:pt x="161105" y="472628"/>
                        <a:pt x="381722" y="479885"/>
                      </a:cubicBezTo>
                      <a:cubicBezTo>
                        <a:pt x="602339" y="487142"/>
                        <a:pt x="1184362" y="508913"/>
                        <a:pt x="1418042" y="497302"/>
                      </a:cubicBezTo>
                      <a:cubicBezTo>
                        <a:pt x="1651722" y="485691"/>
                        <a:pt x="1721391" y="474079"/>
                        <a:pt x="1783802" y="410216"/>
                      </a:cubicBezTo>
                      <a:cubicBezTo>
                        <a:pt x="1846213" y="346353"/>
                        <a:pt x="1843311" y="177988"/>
                        <a:pt x="1792511" y="114125"/>
                      </a:cubicBezTo>
                      <a:cubicBezTo>
                        <a:pt x="1741711" y="50262"/>
                        <a:pt x="1670591" y="45908"/>
                        <a:pt x="1479002" y="27039"/>
                      </a:cubicBezTo>
                      <a:cubicBezTo>
                        <a:pt x="1287413" y="8170"/>
                        <a:pt x="865047" y="-3440"/>
                        <a:pt x="642979" y="914"/>
                      </a:cubicBezTo>
                      <a:cubicBezTo>
                        <a:pt x="420911" y="5268"/>
                        <a:pt x="284476" y="32845"/>
                        <a:pt x="181425" y="53165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8" name="Google Shape;1128;p31">
                  <a:extLst>
                    <a:ext uri="{FF2B5EF4-FFF2-40B4-BE49-F238E27FC236}">
                      <a16:creationId xmlns:a16="http://schemas.microsoft.com/office/drawing/2014/main" id="{23F0096C-77FF-46FB-837B-07F3D15A5879}"/>
                    </a:ext>
                  </a:extLst>
                </p:cNvPr>
                <p:cNvSpPr/>
                <p:nvPr/>
              </p:nvSpPr>
              <p:spPr>
                <a:xfrm>
                  <a:off x="3999489" y="1009085"/>
                  <a:ext cx="1945885" cy="57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4949" fill="none" extrusionOk="0">
                      <a:moveTo>
                        <a:pt x="584" y="1900"/>
                      </a:moveTo>
                      <a:cubicBezTo>
                        <a:pt x="1" y="2883"/>
                        <a:pt x="417" y="4599"/>
                        <a:pt x="1301" y="4782"/>
                      </a:cubicBezTo>
                      <a:cubicBezTo>
                        <a:pt x="2200" y="4949"/>
                        <a:pt x="7932" y="4949"/>
                        <a:pt x="9099" y="4616"/>
                      </a:cubicBezTo>
                      <a:cubicBezTo>
                        <a:pt x="10282" y="4266"/>
                        <a:pt x="10315" y="2849"/>
                        <a:pt x="9932" y="1533"/>
                      </a:cubicBezTo>
                      <a:cubicBezTo>
                        <a:pt x="9565" y="217"/>
                        <a:pt x="2167" y="0"/>
                        <a:pt x="217" y="1750"/>
                      </a:cubicBez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FFC000"/>
                  </a:solidFill>
                  <a:prstDash val="solid"/>
                  <a:miter lim="16662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1130;p31">
                <a:extLst>
                  <a:ext uri="{FF2B5EF4-FFF2-40B4-BE49-F238E27FC236}">
                    <a16:creationId xmlns:a16="http://schemas.microsoft.com/office/drawing/2014/main" id="{87FB9D0A-A7F7-42B8-9B4D-6A8E89AC7924}"/>
                  </a:ext>
                </a:extLst>
              </p:cNvPr>
              <p:cNvSpPr txBox="1"/>
              <p:nvPr/>
            </p:nvSpPr>
            <p:spPr>
              <a:xfrm flipH="1">
                <a:off x="4060029" y="1131109"/>
                <a:ext cx="1799285" cy="3928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r>
                  <a:rPr lang="th-TH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3</a:t>
                </a:r>
                <a:r>
                  <a:rPr lang="th-TH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12 </a:t>
                </a:r>
                <a:r>
                  <a:rPr lang="en-US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 </a:t>
                </a:r>
                <a:r>
                  <a:rPr lang="en-US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36</a:t>
                </a:r>
                <a:endParaRPr 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p:grpSp>
          <p:nvGrpSpPr>
            <p:cNvPr id="69" name="Google Shape;1515;p54">
              <a:extLst>
                <a:ext uri="{FF2B5EF4-FFF2-40B4-BE49-F238E27FC236}">
                  <a16:creationId xmlns:a16="http://schemas.microsoft.com/office/drawing/2014/main" id="{C52124E6-8CAA-4200-95B8-1F3A046009F5}"/>
                </a:ext>
              </a:extLst>
            </p:cNvPr>
            <p:cNvGrpSpPr/>
            <p:nvPr/>
          </p:nvGrpSpPr>
          <p:grpSpPr>
            <a:xfrm rot="1154320" flipH="1" flipV="1">
              <a:off x="2815586" y="2493759"/>
              <a:ext cx="453516" cy="233377"/>
              <a:chOff x="6970475" y="3799100"/>
              <a:chExt cx="327825" cy="170600"/>
            </a:xfrm>
            <a:solidFill>
              <a:srgbClr val="E73D91"/>
            </a:solidFill>
          </p:grpSpPr>
          <p:sp>
            <p:nvSpPr>
              <p:cNvPr id="70" name="Google Shape;1516;p54">
                <a:extLst>
                  <a:ext uri="{FF2B5EF4-FFF2-40B4-BE49-F238E27FC236}">
                    <a16:creationId xmlns:a16="http://schemas.microsoft.com/office/drawing/2014/main" id="{6D842C62-2A41-4BB6-958B-3C1FECBE7CC5}"/>
                  </a:ext>
                </a:extLst>
              </p:cNvPr>
              <p:cNvSpPr/>
              <p:nvPr/>
            </p:nvSpPr>
            <p:spPr>
              <a:xfrm>
                <a:off x="6970475" y="3799100"/>
                <a:ext cx="308350" cy="170600"/>
              </a:xfrm>
              <a:custGeom>
                <a:avLst/>
                <a:gdLst/>
                <a:ahLst/>
                <a:cxnLst/>
                <a:rect l="l" t="t" r="r" b="b"/>
                <a:pathLst>
                  <a:path w="12334" h="6824" extrusionOk="0">
                    <a:moveTo>
                      <a:pt x="6607" y="441"/>
                    </a:moveTo>
                    <a:cubicBezTo>
                      <a:pt x="6688" y="441"/>
                      <a:pt x="6766" y="465"/>
                      <a:pt x="6840" y="510"/>
                    </a:cubicBezTo>
                    <a:cubicBezTo>
                      <a:pt x="6982" y="593"/>
                      <a:pt x="7100" y="794"/>
                      <a:pt x="7171" y="995"/>
                    </a:cubicBezTo>
                    <a:cubicBezTo>
                      <a:pt x="7218" y="1101"/>
                      <a:pt x="7242" y="1207"/>
                      <a:pt x="7265" y="1326"/>
                    </a:cubicBezTo>
                    <a:lnTo>
                      <a:pt x="7301" y="1503"/>
                    </a:lnTo>
                    <a:lnTo>
                      <a:pt x="7324" y="1680"/>
                    </a:lnTo>
                    <a:cubicBezTo>
                      <a:pt x="7372" y="2152"/>
                      <a:pt x="7336" y="2637"/>
                      <a:pt x="7206" y="3098"/>
                    </a:cubicBezTo>
                    <a:cubicBezTo>
                      <a:pt x="7086" y="3566"/>
                      <a:pt x="6883" y="4014"/>
                      <a:pt x="6613" y="4415"/>
                    </a:cubicBezTo>
                    <a:lnTo>
                      <a:pt x="6613" y="4415"/>
                    </a:lnTo>
                    <a:cubicBezTo>
                      <a:pt x="6249" y="4228"/>
                      <a:pt x="5924" y="3968"/>
                      <a:pt x="5706" y="3641"/>
                    </a:cubicBezTo>
                    <a:cubicBezTo>
                      <a:pt x="5588" y="3452"/>
                      <a:pt x="5505" y="3216"/>
                      <a:pt x="5446" y="2979"/>
                    </a:cubicBezTo>
                    <a:cubicBezTo>
                      <a:pt x="5387" y="2755"/>
                      <a:pt x="5363" y="2507"/>
                      <a:pt x="5375" y="2271"/>
                    </a:cubicBezTo>
                    <a:cubicBezTo>
                      <a:pt x="5387" y="1798"/>
                      <a:pt x="5529" y="1326"/>
                      <a:pt x="5824" y="959"/>
                    </a:cubicBezTo>
                    <a:cubicBezTo>
                      <a:pt x="5895" y="877"/>
                      <a:pt x="5966" y="782"/>
                      <a:pt x="6060" y="711"/>
                    </a:cubicBezTo>
                    <a:cubicBezTo>
                      <a:pt x="6143" y="629"/>
                      <a:pt x="6238" y="569"/>
                      <a:pt x="6332" y="522"/>
                    </a:cubicBezTo>
                    <a:cubicBezTo>
                      <a:pt x="6429" y="468"/>
                      <a:pt x="6520" y="441"/>
                      <a:pt x="6607" y="441"/>
                    </a:cubicBezTo>
                    <a:close/>
                    <a:moveTo>
                      <a:pt x="6635" y="0"/>
                    </a:moveTo>
                    <a:cubicBezTo>
                      <a:pt x="6613" y="0"/>
                      <a:pt x="6590" y="1"/>
                      <a:pt x="6568" y="2"/>
                    </a:cubicBezTo>
                    <a:cubicBezTo>
                      <a:pt x="6403" y="14"/>
                      <a:pt x="6249" y="73"/>
                      <a:pt x="6119" y="144"/>
                    </a:cubicBezTo>
                    <a:cubicBezTo>
                      <a:pt x="5990" y="227"/>
                      <a:pt x="5883" y="310"/>
                      <a:pt x="5777" y="404"/>
                    </a:cubicBezTo>
                    <a:cubicBezTo>
                      <a:pt x="5682" y="499"/>
                      <a:pt x="5588" y="605"/>
                      <a:pt x="5505" y="723"/>
                    </a:cubicBezTo>
                    <a:cubicBezTo>
                      <a:pt x="5174" y="1172"/>
                      <a:pt x="5033" y="1727"/>
                      <a:pt x="5021" y="2259"/>
                    </a:cubicBezTo>
                    <a:cubicBezTo>
                      <a:pt x="5021" y="2530"/>
                      <a:pt x="5056" y="2802"/>
                      <a:pt x="5127" y="3062"/>
                    </a:cubicBezTo>
                    <a:cubicBezTo>
                      <a:pt x="5210" y="3322"/>
                      <a:pt x="5304" y="3570"/>
                      <a:pt x="5458" y="3806"/>
                    </a:cubicBezTo>
                    <a:cubicBezTo>
                      <a:pt x="5718" y="4173"/>
                      <a:pt x="6073" y="4437"/>
                      <a:pt x="6458" y="4631"/>
                    </a:cubicBezTo>
                    <a:lnTo>
                      <a:pt x="6458" y="4631"/>
                    </a:lnTo>
                    <a:cubicBezTo>
                      <a:pt x="6229" y="4931"/>
                      <a:pt x="5960" y="5199"/>
                      <a:pt x="5659" y="5425"/>
                    </a:cubicBezTo>
                    <a:cubicBezTo>
                      <a:pt x="4914" y="5992"/>
                      <a:pt x="3958" y="6287"/>
                      <a:pt x="2989" y="6287"/>
                    </a:cubicBezTo>
                    <a:cubicBezTo>
                      <a:pt x="2032" y="6287"/>
                      <a:pt x="1052" y="6027"/>
                      <a:pt x="213" y="5519"/>
                    </a:cubicBezTo>
                    <a:lnTo>
                      <a:pt x="201" y="5519"/>
                    </a:lnTo>
                    <a:cubicBezTo>
                      <a:pt x="182" y="5505"/>
                      <a:pt x="160" y="5499"/>
                      <a:pt x="137" y="5499"/>
                    </a:cubicBezTo>
                    <a:cubicBezTo>
                      <a:pt x="102" y="5499"/>
                      <a:pt x="64" y="5514"/>
                      <a:pt x="36" y="5543"/>
                    </a:cubicBezTo>
                    <a:cubicBezTo>
                      <a:pt x="0" y="5602"/>
                      <a:pt x="0" y="5685"/>
                      <a:pt x="59" y="5720"/>
                    </a:cubicBezTo>
                    <a:cubicBezTo>
                      <a:pt x="863" y="6393"/>
                      <a:pt x="1914" y="6783"/>
                      <a:pt x="2977" y="6819"/>
                    </a:cubicBezTo>
                    <a:cubicBezTo>
                      <a:pt x="3055" y="6822"/>
                      <a:pt x="3132" y="6824"/>
                      <a:pt x="3210" y="6824"/>
                    </a:cubicBezTo>
                    <a:cubicBezTo>
                      <a:pt x="3675" y="6824"/>
                      <a:pt x="4138" y="6763"/>
                      <a:pt x="4584" y="6641"/>
                    </a:cubicBezTo>
                    <a:cubicBezTo>
                      <a:pt x="5092" y="6476"/>
                      <a:pt x="5600" y="6240"/>
                      <a:pt x="6025" y="5909"/>
                    </a:cubicBezTo>
                    <a:cubicBezTo>
                      <a:pt x="6409" y="5609"/>
                      <a:pt x="6744" y="5253"/>
                      <a:pt x="7019" y="4858"/>
                    </a:cubicBezTo>
                    <a:lnTo>
                      <a:pt x="7019" y="4858"/>
                    </a:lnTo>
                    <a:cubicBezTo>
                      <a:pt x="7399" y="4976"/>
                      <a:pt x="7793" y="5036"/>
                      <a:pt x="8183" y="5036"/>
                    </a:cubicBezTo>
                    <a:cubicBezTo>
                      <a:pt x="8212" y="5036"/>
                      <a:pt x="8241" y="5036"/>
                      <a:pt x="8269" y="5035"/>
                    </a:cubicBezTo>
                    <a:cubicBezTo>
                      <a:pt x="8789" y="5035"/>
                      <a:pt x="9309" y="4929"/>
                      <a:pt x="9793" y="4740"/>
                    </a:cubicBezTo>
                    <a:cubicBezTo>
                      <a:pt x="10290" y="4562"/>
                      <a:pt x="10738" y="4291"/>
                      <a:pt x="11152" y="3984"/>
                    </a:cubicBezTo>
                    <a:cubicBezTo>
                      <a:pt x="11565" y="3676"/>
                      <a:pt x="11943" y="3310"/>
                      <a:pt x="12286" y="2920"/>
                    </a:cubicBezTo>
                    <a:cubicBezTo>
                      <a:pt x="12333" y="2861"/>
                      <a:pt x="12321" y="2790"/>
                      <a:pt x="12262" y="2743"/>
                    </a:cubicBezTo>
                    <a:cubicBezTo>
                      <a:pt x="12242" y="2722"/>
                      <a:pt x="12214" y="2713"/>
                      <a:pt x="12186" y="2713"/>
                    </a:cubicBezTo>
                    <a:cubicBezTo>
                      <a:pt x="12149" y="2713"/>
                      <a:pt x="12112" y="2728"/>
                      <a:pt x="12085" y="2755"/>
                    </a:cubicBezTo>
                    <a:cubicBezTo>
                      <a:pt x="11447" y="3523"/>
                      <a:pt x="10644" y="4173"/>
                      <a:pt x="9711" y="4527"/>
                    </a:cubicBezTo>
                    <a:cubicBezTo>
                      <a:pt x="9250" y="4704"/>
                      <a:pt x="8757" y="4796"/>
                      <a:pt x="8265" y="4796"/>
                    </a:cubicBezTo>
                    <a:cubicBezTo>
                      <a:pt x="7892" y="4796"/>
                      <a:pt x="7521" y="4743"/>
                      <a:pt x="7165" y="4635"/>
                    </a:cubicBezTo>
                    <a:lnTo>
                      <a:pt x="7165" y="4635"/>
                    </a:lnTo>
                    <a:cubicBezTo>
                      <a:pt x="7433" y="4201"/>
                      <a:pt x="7632" y="3725"/>
                      <a:pt x="7750" y="3227"/>
                    </a:cubicBezTo>
                    <a:cubicBezTo>
                      <a:pt x="7868" y="2708"/>
                      <a:pt x="7903" y="2152"/>
                      <a:pt x="7821" y="1621"/>
                    </a:cubicBezTo>
                    <a:lnTo>
                      <a:pt x="7797" y="1420"/>
                    </a:lnTo>
                    <a:lnTo>
                      <a:pt x="7750" y="1219"/>
                    </a:lnTo>
                    <a:cubicBezTo>
                      <a:pt x="7714" y="1089"/>
                      <a:pt x="7679" y="948"/>
                      <a:pt x="7620" y="818"/>
                    </a:cubicBezTo>
                    <a:cubicBezTo>
                      <a:pt x="7572" y="688"/>
                      <a:pt x="7502" y="558"/>
                      <a:pt x="7419" y="440"/>
                    </a:cubicBezTo>
                    <a:cubicBezTo>
                      <a:pt x="7324" y="310"/>
                      <a:pt x="7206" y="191"/>
                      <a:pt x="7065" y="109"/>
                    </a:cubicBezTo>
                    <a:cubicBezTo>
                      <a:pt x="6940" y="36"/>
                      <a:pt x="6789" y="0"/>
                      <a:pt x="6635" y="0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1517;p54">
                <a:extLst>
                  <a:ext uri="{FF2B5EF4-FFF2-40B4-BE49-F238E27FC236}">
                    <a16:creationId xmlns:a16="http://schemas.microsoft.com/office/drawing/2014/main" id="{1E959932-CF14-414B-AD75-9B3962DB2F72}"/>
                  </a:ext>
                </a:extLst>
              </p:cNvPr>
              <p:cNvSpPr/>
              <p:nvPr/>
            </p:nvSpPr>
            <p:spPr>
              <a:xfrm>
                <a:off x="7253400" y="3839200"/>
                <a:ext cx="4490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1815" extrusionOk="0">
                    <a:moveTo>
                      <a:pt x="1434" y="1"/>
                    </a:moveTo>
                    <a:cubicBezTo>
                      <a:pt x="1387" y="1"/>
                      <a:pt x="1339" y="18"/>
                      <a:pt x="1300" y="52"/>
                    </a:cubicBezTo>
                    <a:cubicBezTo>
                      <a:pt x="1146" y="194"/>
                      <a:pt x="957" y="324"/>
                      <a:pt x="756" y="407"/>
                    </a:cubicBezTo>
                    <a:cubicBezTo>
                      <a:pt x="555" y="501"/>
                      <a:pt x="343" y="572"/>
                      <a:pt x="130" y="596"/>
                    </a:cubicBezTo>
                    <a:cubicBezTo>
                      <a:pt x="118" y="596"/>
                      <a:pt x="118" y="596"/>
                      <a:pt x="107" y="608"/>
                    </a:cubicBezTo>
                    <a:cubicBezTo>
                      <a:pt x="36" y="619"/>
                      <a:pt x="0" y="690"/>
                      <a:pt x="24" y="761"/>
                    </a:cubicBezTo>
                    <a:cubicBezTo>
                      <a:pt x="33" y="817"/>
                      <a:pt x="80" y="851"/>
                      <a:pt x="134" y="851"/>
                    </a:cubicBezTo>
                    <a:cubicBezTo>
                      <a:pt x="148" y="851"/>
                      <a:pt x="163" y="849"/>
                      <a:pt x="177" y="844"/>
                    </a:cubicBezTo>
                    <a:cubicBezTo>
                      <a:pt x="402" y="785"/>
                      <a:pt x="626" y="726"/>
                      <a:pt x="851" y="655"/>
                    </a:cubicBezTo>
                    <a:cubicBezTo>
                      <a:pt x="955" y="622"/>
                      <a:pt x="1059" y="586"/>
                      <a:pt x="1163" y="550"/>
                    </a:cubicBezTo>
                    <a:lnTo>
                      <a:pt x="1163" y="550"/>
                    </a:lnTo>
                    <a:cubicBezTo>
                      <a:pt x="1154" y="707"/>
                      <a:pt x="1155" y="864"/>
                      <a:pt x="1170" y="1021"/>
                    </a:cubicBezTo>
                    <a:cubicBezTo>
                      <a:pt x="1182" y="1163"/>
                      <a:pt x="1205" y="1293"/>
                      <a:pt x="1252" y="1411"/>
                    </a:cubicBezTo>
                    <a:cubicBezTo>
                      <a:pt x="1300" y="1541"/>
                      <a:pt x="1371" y="1659"/>
                      <a:pt x="1477" y="1765"/>
                    </a:cubicBezTo>
                    <a:cubicBezTo>
                      <a:pt x="1489" y="1789"/>
                      <a:pt x="1512" y="1801"/>
                      <a:pt x="1524" y="1801"/>
                    </a:cubicBezTo>
                    <a:cubicBezTo>
                      <a:pt x="1546" y="1810"/>
                      <a:pt x="1567" y="1814"/>
                      <a:pt x="1588" y="1814"/>
                    </a:cubicBezTo>
                    <a:cubicBezTo>
                      <a:pt x="1647" y="1814"/>
                      <a:pt x="1699" y="1779"/>
                      <a:pt x="1725" y="1718"/>
                    </a:cubicBezTo>
                    <a:cubicBezTo>
                      <a:pt x="1772" y="1576"/>
                      <a:pt x="1796" y="1446"/>
                      <a:pt x="1796" y="1328"/>
                    </a:cubicBezTo>
                    <a:cubicBezTo>
                      <a:pt x="1796" y="1198"/>
                      <a:pt x="1784" y="1080"/>
                      <a:pt x="1772" y="950"/>
                    </a:cubicBezTo>
                    <a:cubicBezTo>
                      <a:pt x="1737" y="714"/>
                      <a:pt x="1678" y="478"/>
                      <a:pt x="1630" y="230"/>
                    </a:cubicBezTo>
                    <a:lnTo>
                      <a:pt x="1619" y="147"/>
                    </a:lnTo>
                    <a:cubicBezTo>
                      <a:pt x="1607" y="123"/>
                      <a:pt x="1595" y="88"/>
                      <a:pt x="1571" y="64"/>
                    </a:cubicBezTo>
                    <a:cubicBezTo>
                      <a:pt x="1535" y="21"/>
                      <a:pt x="1485" y="1"/>
                      <a:pt x="1434" y="1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90869BE1-6DAA-4489-A813-B8187E381E27}"/>
              </a:ext>
            </a:extLst>
          </p:cNvPr>
          <p:cNvGrpSpPr/>
          <p:nvPr/>
        </p:nvGrpSpPr>
        <p:grpSpPr>
          <a:xfrm>
            <a:off x="1059160" y="3141740"/>
            <a:ext cx="2689073" cy="2666881"/>
            <a:chOff x="1610207" y="3654841"/>
            <a:chExt cx="2689073" cy="2666881"/>
          </a:xfrm>
        </p:grpSpPr>
        <p:sp>
          <p:nvSpPr>
            <p:cNvPr id="111" name="Google Shape;4711;p51">
              <a:extLst>
                <a:ext uri="{FF2B5EF4-FFF2-40B4-BE49-F238E27FC236}">
                  <a16:creationId xmlns:a16="http://schemas.microsoft.com/office/drawing/2014/main" id="{D6EE9784-5670-463B-9134-1DCBED0CEE02}"/>
                </a:ext>
              </a:extLst>
            </p:cNvPr>
            <p:cNvSpPr/>
            <p:nvPr/>
          </p:nvSpPr>
          <p:spPr>
            <a:xfrm>
              <a:off x="1658004" y="4103631"/>
              <a:ext cx="2641276" cy="2218091"/>
            </a:xfrm>
            <a:prstGeom prst="rect">
              <a:avLst/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730;p51">
              <a:extLst>
                <a:ext uri="{FF2B5EF4-FFF2-40B4-BE49-F238E27FC236}">
                  <a16:creationId xmlns:a16="http://schemas.microsoft.com/office/drawing/2014/main" id="{E091AA38-5324-41A9-9701-DF7A570D68F4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C588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061A1B72-A805-4A33-9534-9FBBB4635FBE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118" name="ตาราง 3">
            <a:extLst>
              <a:ext uri="{FF2B5EF4-FFF2-40B4-BE49-F238E27FC236}">
                <a16:creationId xmlns:a16="http://schemas.microsoft.com/office/drawing/2014/main" id="{170E4135-F9C4-4CC7-878D-8C2E9258CA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7247598"/>
              </p:ext>
            </p:extLst>
          </p:nvPr>
        </p:nvGraphicFramePr>
        <p:xfrm>
          <a:off x="1486846" y="3487846"/>
          <a:ext cx="1906956" cy="228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</a:tbl>
          </a:graphicData>
        </a:graphic>
      </p:graphicFrame>
      <p:cxnSp>
        <p:nvCxnSpPr>
          <p:cNvPr id="119" name="ตัวเชื่อมต่อตรง 118">
            <a:extLst>
              <a:ext uri="{FF2B5EF4-FFF2-40B4-BE49-F238E27FC236}">
                <a16:creationId xmlns:a16="http://schemas.microsoft.com/office/drawing/2014/main" id="{12C66E16-30E8-48DA-BE6E-EF5FB85F92B3}"/>
              </a:ext>
            </a:extLst>
          </p:cNvPr>
          <p:cNvCxnSpPr/>
          <p:nvPr/>
        </p:nvCxnSpPr>
        <p:spPr>
          <a:xfrm>
            <a:off x="2079970" y="4729382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253DF607-74CA-4916-ACF0-1BE2A69C37D7}"/>
              </a:ext>
            </a:extLst>
          </p:cNvPr>
          <p:cNvGrpSpPr/>
          <p:nvPr/>
        </p:nvGrpSpPr>
        <p:grpSpPr>
          <a:xfrm>
            <a:off x="3987456" y="3427908"/>
            <a:ext cx="1960467" cy="596636"/>
            <a:chOff x="3999489" y="1009085"/>
            <a:chExt cx="1960467" cy="596636"/>
          </a:xfrm>
        </p:grpSpPr>
        <p:grpSp>
          <p:nvGrpSpPr>
            <p:cNvPr id="121" name="กลุ่ม 120">
              <a:extLst>
                <a:ext uri="{FF2B5EF4-FFF2-40B4-BE49-F238E27FC236}">
                  <a16:creationId xmlns:a16="http://schemas.microsoft.com/office/drawing/2014/main" id="{F2618AE1-0E69-456D-8F41-195A086E1706}"/>
                </a:ext>
              </a:extLst>
            </p:cNvPr>
            <p:cNvGrpSpPr/>
            <p:nvPr/>
          </p:nvGrpSpPr>
          <p:grpSpPr>
            <a:xfrm>
              <a:off x="3999489" y="1009085"/>
              <a:ext cx="1960467" cy="596636"/>
              <a:chOff x="3999489" y="1009085"/>
              <a:chExt cx="1960467" cy="596636"/>
            </a:xfrm>
          </p:grpSpPr>
          <p:sp>
            <p:nvSpPr>
              <p:cNvPr id="123" name="รูปแบบอิสระ: รูปร่าง 122">
                <a:extLst>
                  <a:ext uri="{FF2B5EF4-FFF2-40B4-BE49-F238E27FC236}">
                    <a16:creationId xmlns:a16="http://schemas.microsoft.com/office/drawing/2014/main" id="{FA692FC8-5CF4-441C-B75E-3B3FD4C78C44}"/>
                  </a:ext>
                </a:extLst>
              </p:cNvPr>
              <p:cNvSpPr/>
              <p:nvPr/>
            </p:nvSpPr>
            <p:spPr>
              <a:xfrm>
                <a:off x="4129318" y="1105075"/>
                <a:ext cx="1830638" cy="500646"/>
              </a:xfrm>
              <a:custGeom>
                <a:avLst/>
                <a:gdLst>
                  <a:gd name="connsiteX0" fmla="*/ 181425 w 1830638"/>
                  <a:gd name="connsiteY0" fmla="*/ 53165 h 500646"/>
                  <a:gd name="connsiteX1" fmla="*/ 24671 w 1830638"/>
                  <a:gd name="connsiteY1" fmla="*/ 122834 h 500646"/>
                  <a:gd name="connsiteX2" fmla="*/ 7253 w 1830638"/>
                  <a:gd name="connsiteY2" fmla="*/ 323131 h 500646"/>
                  <a:gd name="connsiteX3" fmla="*/ 94339 w 1830638"/>
                  <a:gd name="connsiteY3" fmla="*/ 453759 h 500646"/>
                  <a:gd name="connsiteX4" fmla="*/ 381722 w 1830638"/>
                  <a:gd name="connsiteY4" fmla="*/ 479885 h 500646"/>
                  <a:gd name="connsiteX5" fmla="*/ 1418042 w 1830638"/>
                  <a:gd name="connsiteY5" fmla="*/ 497302 h 500646"/>
                  <a:gd name="connsiteX6" fmla="*/ 1783802 w 1830638"/>
                  <a:gd name="connsiteY6" fmla="*/ 410216 h 500646"/>
                  <a:gd name="connsiteX7" fmla="*/ 1792511 w 1830638"/>
                  <a:gd name="connsiteY7" fmla="*/ 114125 h 500646"/>
                  <a:gd name="connsiteX8" fmla="*/ 1479002 w 1830638"/>
                  <a:gd name="connsiteY8" fmla="*/ 27039 h 500646"/>
                  <a:gd name="connsiteX9" fmla="*/ 642979 w 1830638"/>
                  <a:gd name="connsiteY9" fmla="*/ 914 h 500646"/>
                  <a:gd name="connsiteX10" fmla="*/ 181425 w 1830638"/>
                  <a:gd name="connsiteY10" fmla="*/ 53165 h 50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0638" h="500646">
                    <a:moveTo>
                      <a:pt x="181425" y="53165"/>
                    </a:moveTo>
                    <a:cubicBezTo>
                      <a:pt x="78374" y="73485"/>
                      <a:pt x="53700" y="77840"/>
                      <a:pt x="24671" y="122834"/>
                    </a:cubicBezTo>
                    <a:cubicBezTo>
                      <a:pt x="-4358" y="167828"/>
                      <a:pt x="-4358" y="267977"/>
                      <a:pt x="7253" y="323131"/>
                    </a:cubicBezTo>
                    <a:cubicBezTo>
                      <a:pt x="18864" y="378285"/>
                      <a:pt x="31928" y="427633"/>
                      <a:pt x="94339" y="453759"/>
                    </a:cubicBezTo>
                    <a:cubicBezTo>
                      <a:pt x="156750" y="479885"/>
                      <a:pt x="161105" y="472628"/>
                      <a:pt x="381722" y="479885"/>
                    </a:cubicBezTo>
                    <a:cubicBezTo>
                      <a:pt x="602339" y="487142"/>
                      <a:pt x="1184362" y="508913"/>
                      <a:pt x="1418042" y="497302"/>
                    </a:cubicBezTo>
                    <a:cubicBezTo>
                      <a:pt x="1651722" y="485691"/>
                      <a:pt x="1721391" y="474079"/>
                      <a:pt x="1783802" y="410216"/>
                    </a:cubicBezTo>
                    <a:cubicBezTo>
                      <a:pt x="1846213" y="346353"/>
                      <a:pt x="1843311" y="177988"/>
                      <a:pt x="1792511" y="114125"/>
                    </a:cubicBezTo>
                    <a:cubicBezTo>
                      <a:pt x="1741711" y="50262"/>
                      <a:pt x="1670591" y="45908"/>
                      <a:pt x="1479002" y="27039"/>
                    </a:cubicBezTo>
                    <a:cubicBezTo>
                      <a:pt x="1287413" y="8170"/>
                      <a:pt x="865047" y="-3440"/>
                      <a:pt x="642979" y="914"/>
                    </a:cubicBezTo>
                    <a:cubicBezTo>
                      <a:pt x="420911" y="5268"/>
                      <a:pt x="284476" y="32845"/>
                      <a:pt x="181425" y="53165"/>
                    </a:cubicBezTo>
                    <a:close/>
                  </a:path>
                </a:pathLst>
              </a:custGeom>
              <a:solidFill>
                <a:srgbClr val="E3F3D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4" name="Google Shape;1128;p31">
                <a:extLst>
                  <a:ext uri="{FF2B5EF4-FFF2-40B4-BE49-F238E27FC236}">
                    <a16:creationId xmlns:a16="http://schemas.microsoft.com/office/drawing/2014/main" id="{CCE9C127-9773-4121-B986-15B87E4C3327}"/>
                  </a:ext>
                </a:extLst>
              </p:cNvPr>
              <p:cNvSpPr/>
              <p:nvPr/>
            </p:nvSpPr>
            <p:spPr>
              <a:xfrm>
                <a:off x="3999489" y="1009085"/>
                <a:ext cx="1945885" cy="573762"/>
              </a:xfrm>
              <a:custGeom>
                <a:avLst/>
                <a:gdLst/>
                <a:ahLst/>
                <a:cxnLst/>
                <a:rect l="l" t="t" r="r" b="b"/>
                <a:pathLst>
                  <a:path w="10316" h="4949" fill="none" extrusionOk="0">
                    <a:moveTo>
                      <a:pt x="584" y="1900"/>
                    </a:moveTo>
                    <a:cubicBezTo>
                      <a:pt x="1" y="2883"/>
                      <a:pt x="417" y="4599"/>
                      <a:pt x="1301" y="4782"/>
                    </a:cubicBezTo>
                    <a:cubicBezTo>
                      <a:pt x="2200" y="4949"/>
                      <a:pt x="7932" y="4949"/>
                      <a:pt x="9099" y="4616"/>
                    </a:cubicBezTo>
                    <a:cubicBezTo>
                      <a:pt x="10282" y="4266"/>
                      <a:pt x="10315" y="2849"/>
                      <a:pt x="9932" y="1533"/>
                    </a:cubicBezTo>
                    <a:cubicBezTo>
                      <a:pt x="9565" y="217"/>
                      <a:pt x="2167" y="0"/>
                      <a:pt x="217" y="1750"/>
                    </a:cubicBezTo>
                  </a:path>
                </a:pathLst>
              </a:custGeom>
              <a:solidFill>
                <a:srgbClr val="000000"/>
              </a:solidFill>
              <a:ln w="12700" cap="rnd" cmpd="sng">
                <a:solidFill>
                  <a:srgbClr val="00B050"/>
                </a:solidFill>
                <a:prstDash val="solid"/>
                <a:miter lim="166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2" name="Google Shape;1130;p31">
              <a:extLst>
                <a:ext uri="{FF2B5EF4-FFF2-40B4-BE49-F238E27FC236}">
                  <a16:creationId xmlns:a16="http://schemas.microsoft.com/office/drawing/2014/main" id="{E5AF6C13-16CB-4958-967C-036787D86FEB}"/>
                </a:ext>
              </a:extLst>
            </p:cNvPr>
            <p:cNvSpPr txBox="1"/>
            <p:nvPr/>
          </p:nvSpPr>
          <p:spPr>
            <a:xfrm flipH="1">
              <a:off x="4060029" y="1131109"/>
              <a:ext cx="1799285" cy="39289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13 คือ 10 กับ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sp>
        <p:nvSpPr>
          <p:cNvPr id="125" name="Google Shape;1202;p41">
            <a:extLst>
              <a:ext uri="{FF2B5EF4-FFF2-40B4-BE49-F238E27FC236}">
                <a16:creationId xmlns:a16="http://schemas.microsoft.com/office/drawing/2014/main" id="{4BE9F743-13A9-4FB1-AE0A-ED7FAFDFEF90}"/>
              </a:ext>
            </a:extLst>
          </p:cNvPr>
          <p:cNvSpPr/>
          <p:nvPr/>
        </p:nvSpPr>
        <p:spPr>
          <a:xfrm>
            <a:off x="2792425" y="3751676"/>
            <a:ext cx="1266500" cy="877700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00B050"/>
            </a:solidFill>
            <a:prstDash val="dot"/>
            <a:round/>
            <a:headEnd type="none" w="med" len="med"/>
            <a:tailEnd type="triangle" w="lg" len="lg"/>
          </a:ln>
        </p:spPr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E55DC378-E0F1-44A5-A328-5387090FC4F4}"/>
              </a:ext>
            </a:extLst>
          </p:cNvPr>
          <p:cNvGrpSpPr/>
          <p:nvPr/>
        </p:nvGrpSpPr>
        <p:grpSpPr>
          <a:xfrm>
            <a:off x="2872117" y="5194598"/>
            <a:ext cx="2141452" cy="596636"/>
            <a:chOff x="2872117" y="5194598"/>
            <a:chExt cx="2141452" cy="596636"/>
          </a:xfrm>
        </p:grpSpPr>
        <p:grpSp>
          <p:nvGrpSpPr>
            <p:cNvPr id="126" name="กลุ่ม 125">
              <a:extLst>
                <a:ext uri="{FF2B5EF4-FFF2-40B4-BE49-F238E27FC236}">
                  <a16:creationId xmlns:a16="http://schemas.microsoft.com/office/drawing/2014/main" id="{8DB5225D-1654-4698-B0AE-297B011C51C0}"/>
                </a:ext>
              </a:extLst>
            </p:cNvPr>
            <p:cNvGrpSpPr/>
            <p:nvPr/>
          </p:nvGrpSpPr>
          <p:grpSpPr>
            <a:xfrm>
              <a:off x="3182931" y="5194598"/>
              <a:ext cx="1830638" cy="596636"/>
              <a:chOff x="3999489" y="1009085"/>
              <a:chExt cx="1960467" cy="596636"/>
            </a:xfrm>
          </p:grpSpPr>
          <p:grpSp>
            <p:nvGrpSpPr>
              <p:cNvPr id="127" name="กลุ่ม 126">
                <a:extLst>
                  <a:ext uri="{FF2B5EF4-FFF2-40B4-BE49-F238E27FC236}">
                    <a16:creationId xmlns:a16="http://schemas.microsoft.com/office/drawing/2014/main" id="{2313BA1B-6F89-4077-9A25-123759803BBD}"/>
                  </a:ext>
                </a:extLst>
              </p:cNvPr>
              <p:cNvGrpSpPr/>
              <p:nvPr/>
            </p:nvGrpSpPr>
            <p:grpSpPr>
              <a:xfrm>
                <a:off x="3999489" y="1009085"/>
                <a:ext cx="1960467" cy="596636"/>
                <a:chOff x="3999489" y="1009085"/>
                <a:chExt cx="1960467" cy="596636"/>
              </a:xfrm>
            </p:grpSpPr>
            <p:sp>
              <p:nvSpPr>
                <p:cNvPr id="129" name="รูปแบบอิสระ: รูปร่าง 128">
                  <a:extLst>
                    <a:ext uri="{FF2B5EF4-FFF2-40B4-BE49-F238E27FC236}">
                      <a16:creationId xmlns:a16="http://schemas.microsoft.com/office/drawing/2014/main" id="{59AFF42A-B79A-4682-9EEA-50E8F04E1901}"/>
                    </a:ext>
                  </a:extLst>
                </p:cNvPr>
                <p:cNvSpPr/>
                <p:nvPr/>
              </p:nvSpPr>
              <p:spPr>
                <a:xfrm>
                  <a:off x="4129318" y="1105075"/>
                  <a:ext cx="1830638" cy="500646"/>
                </a:xfrm>
                <a:custGeom>
                  <a:avLst/>
                  <a:gdLst>
                    <a:gd name="connsiteX0" fmla="*/ 181425 w 1830638"/>
                    <a:gd name="connsiteY0" fmla="*/ 53165 h 500646"/>
                    <a:gd name="connsiteX1" fmla="*/ 24671 w 1830638"/>
                    <a:gd name="connsiteY1" fmla="*/ 122834 h 500646"/>
                    <a:gd name="connsiteX2" fmla="*/ 7253 w 1830638"/>
                    <a:gd name="connsiteY2" fmla="*/ 323131 h 500646"/>
                    <a:gd name="connsiteX3" fmla="*/ 94339 w 1830638"/>
                    <a:gd name="connsiteY3" fmla="*/ 453759 h 500646"/>
                    <a:gd name="connsiteX4" fmla="*/ 381722 w 1830638"/>
                    <a:gd name="connsiteY4" fmla="*/ 479885 h 500646"/>
                    <a:gd name="connsiteX5" fmla="*/ 1418042 w 1830638"/>
                    <a:gd name="connsiteY5" fmla="*/ 497302 h 500646"/>
                    <a:gd name="connsiteX6" fmla="*/ 1783802 w 1830638"/>
                    <a:gd name="connsiteY6" fmla="*/ 410216 h 500646"/>
                    <a:gd name="connsiteX7" fmla="*/ 1792511 w 1830638"/>
                    <a:gd name="connsiteY7" fmla="*/ 114125 h 500646"/>
                    <a:gd name="connsiteX8" fmla="*/ 1479002 w 1830638"/>
                    <a:gd name="connsiteY8" fmla="*/ 27039 h 500646"/>
                    <a:gd name="connsiteX9" fmla="*/ 642979 w 1830638"/>
                    <a:gd name="connsiteY9" fmla="*/ 914 h 500646"/>
                    <a:gd name="connsiteX10" fmla="*/ 181425 w 1830638"/>
                    <a:gd name="connsiteY10" fmla="*/ 53165 h 50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0638" h="500646">
                      <a:moveTo>
                        <a:pt x="181425" y="53165"/>
                      </a:moveTo>
                      <a:cubicBezTo>
                        <a:pt x="78374" y="73485"/>
                        <a:pt x="53700" y="77840"/>
                        <a:pt x="24671" y="122834"/>
                      </a:cubicBezTo>
                      <a:cubicBezTo>
                        <a:pt x="-4358" y="167828"/>
                        <a:pt x="-4358" y="267977"/>
                        <a:pt x="7253" y="323131"/>
                      </a:cubicBezTo>
                      <a:cubicBezTo>
                        <a:pt x="18864" y="378285"/>
                        <a:pt x="31928" y="427633"/>
                        <a:pt x="94339" y="453759"/>
                      </a:cubicBezTo>
                      <a:cubicBezTo>
                        <a:pt x="156750" y="479885"/>
                        <a:pt x="161105" y="472628"/>
                        <a:pt x="381722" y="479885"/>
                      </a:cubicBezTo>
                      <a:cubicBezTo>
                        <a:pt x="602339" y="487142"/>
                        <a:pt x="1184362" y="508913"/>
                        <a:pt x="1418042" y="497302"/>
                      </a:cubicBezTo>
                      <a:cubicBezTo>
                        <a:pt x="1651722" y="485691"/>
                        <a:pt x="1721391" y="474079"/>
                        <a:pt x="1783802" y="410216"/>
                      </a:cubicBezTo>
                      <a:cubicBezTo>
                        <a:pt x="1846213" y="346353"/>
                        <a:pt x="1843311" y="177988"/>
                        <a:pt x="1792511" y="114125"/>
                      </a:cubicBezTo>
                      <a:cubicBezTo>
                        <a:pt x="1741711" y="50262"/>
                        <a:pt x="1670591" y="45908"/>
                        <a:pt x="1479002" y="27039"/>
                      </a:cubicBezTo>
                      <a:cubicBezTo>
                        <a:pt x="1287413" y="8170"/>
                        <a:pt x="865047" y="-3440"/>
                        <a:pt x="642979" y="914"/>
                      </a:cubicBezTo>
                      <a:cubicBezTo>
                        <a:pt x="420911" y="5268"/>
                        <a:pt x="284476" y="32845"/>
                        <a:pt x="181425" y="53165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0" name="Google Shape;1128;p31">
                  <a:extLst>
                    <a:ext uri="{FF2B5EF4-FFF2-40B4-BE49-F238E27FC236}">
                      <a16:creationId xmlns:a16="http://schemas.microsoft.com/office/drawing/2014/main" id="{078AA21F-35FA-49F7-B1DA-AE659DBE9459}"/>
                    </a:ext>
                  </a:extLst>
                </p:cNvPr>
                <p:cNvSpPr/>
                <p:nvPr/>
              </p:nvSpPr>
              <p:spPr>
                <a:xfrm>
                  <a:off x="3999489" y="1009085"/>
                  <a:ext cx="1945885" cy="57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4949" fill="none" extrusionOk="0">
                      <a:moveTo>
                        <a:pt x="584" y="1900"/>
                      </a:moveTo>
                      <a:cubicBezTo>
                        <a:pt x="1" y="2883"/>
                        <a:pt x="417" y="4599"/>
                        <a:pt x="1301" y="4782"/>
                      </a:cubicBezTo>
                      <a:cubicBezTo>
                        <a:pt x="2200" y="4949"/>
                        <a:pt x="7932" y="4949"/>
                        <a:pt x="9099" y="4616"/>
                      </a:cubicBezTo>
                      <a:cubicBezTo>
                        <a:pt x="10282" y="4266"/>
                        <a:pt x="10315" y="2849"/>
                        <a:pt x="9932" y="1533"/>
                      </a:cubicBezTo>
                      <a:cubicBezTo>
                        <a:pt x="9565" y="217"/>
                        <a:pt x="2167" y="0"/>
                        <a:pt x="217" y="1750"/>
                      </a:cubicBez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FFC000"/>
                  </a:solidFill>
                  <a:prstDash val="solid"/>
                  <a:miter lim="16662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8" name="Google Shape;1130;p31">
                <a:extLst>
                  <a:ext uri="{FF2B5EF4-FFF2-40B4-BE49-F238E27FC236}">
                    <a16:creationId xmlns:a16="http://schemas.microsoft.com/office/drawing/2014/main" id="{F1196B9F-4BFC-44F4-B52D-3CA2E62389D0}"/>
                  </a:ext>
                </a:extLst>
              </p:cNvPr>
              <p:cNvSpPr txBox="1"/>
              <p:nvPr/>
            </p:nvSpPr>
            <p:spPr>
              <a:xfrm flipH="1">
                <a:off x="4125312" y="1148527"/>
                <a:ext cx="1799285" cy="3928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r>
                  <a:rPr lang="th-TH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10</a:t>
                </a:r>
                <a:r>
                  <a:rPr lang="th-TH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12 </a:t>
                </a:r>
                <a:r>
                  <a:rPr lang="en-US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 120</a:t>
                </a:r>
                <a:endParaRPr 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p:grpSp>
          <p:nvGrpSpPr>
            <p:cNvPr id="131" name="Google Shape;1515;p54">
              <a:extLst>
                <a:ext uri="{FF2B5EF4-FFF2-40B4-BE49-F238E27FC236}">
                  <a16:creationId xmlns:a16="http://schemas.microsoft.com/office/drawing/2014/main" id="{C7CE89D1-C39D-45BE-B90D-E318BF60B1DE}"/>
                </a:ext>
              </a:extLst>
            </p:cNvPr>
            <p:cNvGrpSpPr/>
            <p:nvPr/>
          </p:nvGrpSpPr>
          <p:grpSpPr>
            <a:xfrm rot="1154320" flipH="1" flipV="1">
              <a:off x="2872117" y="5445485"/>
              <a:ext cx="453516" cy="233377"/>
              <a:chOff x="6970475" y="3799100"/>
              <a:chExt cx="327825" cy="170600"/>
            </a:xfrm>
            <a:solidFill>
              <a:srgbClr val="E73D91"/>
            </a:solidFill>
          </p:grpSpPr>
          <p:sp>
            <p:nvSpPr>
              <p:cNvPr id="132" name="Google Shape;1516;p54">
                <a:extLst>
                  <a:ext uri="{FF2B5EF4-FFF2-40B4-BE49-F238E27FC236}">
                    <a16:creationId xmlns:a16="http://schemas.microsoft.com/office/drawing/2014/main" id="{04F22207-7756-42F8-8BD4-B284BB382809}"/>
                  </a:ext>
                </a:extLst>
              </p:cNvPr>
              <p:cNvSpPr/>
              <p:nvPr/>
            </p:nvSpPr>
            <p:spPr>
              <a:xfrm>
                <a:off x="6970475" y="3799100"/>
                <a:ext cx="308350" cy="170600"/>
              </a:xfrm>
              <a:custGeom>
                <a:avLst/>
                <a:gdLst/>
                <a:ahLst/>
                <a:cxnLst/>
                <a:rect l="l" t="t" r="r" b="b"/>
                <a:pathLst>
                  <a:path w="12334" h="6824" extrusionOk="0">
                    <a:moveTo>
                      <a:pt x="6607" y="441"/>
                    </a:moveTo>
                    <a:cubicBezTo>
                      <a:pt x="6688" y="441"/>
                      <a:pt x="6766" y="465"/>
                      <a:pt x="6840" y="510"/>
                    </a:cubicBezTo>
                    <a:cubicBezTo>
                      <a:pt x="6982" y="593"/>
                      <a:pt x="7100" y="794"/>
                      <a:pt x="7171" y="995"/>
                    </a:cubicBezTo>
                    <a:cubicBezTo>
                      <a:pt x="7218" y="1101"/>
                      <a:pt x="7242" y="1207"/>
                      <a:pt x="7265" y="1326"/>
                    </a:cubicBezTo>
                    <a:lnTo>
                      <a:pt x="7301" y="1503"/>
                    </a:lnTo>
                    <a:lnTo>
                      <a:pt x="7324" y="1680"/>
                    </a:lnTo>
                    <a:cubicBezTo>
                      <a:pt x="7372" y="2152"/>
                      <a:pt x="7336" y="2637"/>
                      <a:pt x="7206" y="3098"/>
                    </a:cubicBezTo>
                    <a:cubicBezTo>
                      <a:pt x="7086" y="3566"/>
                      <a:pt x="6883" y="4014"/>
                      <a:pt x="6613" y="4415"/>
                    </a:cubicBezTo>
                    <a:lnTo>
                      <a:pt x="6613" y="4415"/>
                    </a:lnTo>
                    <a:cubicBezTo>
                      <a:pt x="6249" y="4228"/>
                      <a:pt x="5924" y="3968"/>
                      <a:pt x="5706" y="3641"/>
                    </a:cubicBezTo>
                    <a:cubicBezTo>
                      <a:pt x="5588" y="3452"/>
                      <a:pt x="5505" y="3216"/>
                      <a:pt x="5446" y="2979"/>
                    </a:cubicBezTo>
                    <a:cubicBezTo>
                      <a:pt x="5387" y="2755"/>
                      <a:pt x="5363" y="2507"/>
                      <a:pt x="5375" y="2271"/>
                    </a:cubicBezTo>
                    <a:cubicBezTo>
                      <a:pt x="5387" y="1798"/>
                      <a:pt x="5529" y="1326"/>
                      <a:pt x="5824" y="959"/>
                    </a:cubicBezTo>
                    <a:cubicBezTo>
                      <a:pt x="5895" y="877"/>
                      <a:pt x="5966" y="782"/>
                      <a:pt x="6060" y="711"/>
                    </a:cubicBezTo>
                    <a:cubicBezTo>
                      <a:pt x="6143" y="629"/>
                      <a:pt x="6238" y="569"/>
                      <a:pt x="6332" y="522"/>
                    </a:cubicBezTo>
                    <a:cubicBezTo>
                      <a:pt x="6429" y="468"/>
                      <a:pt x="6520" y="441"/>
                      <a:pt x="6607" y="441"/>
                    </a:cubicBezTo>
                    <a:close/>
                    <a:moveTo>
                      <a:pt x="6635" y="0"/>
                    </a:moveTo>
                    <a:cubicBezTo>
                      <a:pt x="6613" y="0"/>
                      <a:pt x="6590" y="1"/>
                      <a:pt x="6568" y="2"/>
                    </a:cubicBezTo>
                    <a:cubicBezTo>
                      <a:pt x="6403" y="14"/>
                      <a:pt x="6249" y="73"/>
                      <a:pt x="6119" y="144"/>
                    </a:cubicBezTo>
                    <a:cubicBezTo>
                      <a:pt x="5990" y="227"/>
                      <a:pt x="5883" y="310"/>
                      <a:pt x="5777" y="404"/>
                    </a:cubicBezTo>
                    <a:cubicBezTo>
                      <a:pt x="5682" y="499"/>
                      <a:pt x="5588" y="605"/>
                      <a:pt x="5505" y="723"/>
                    </a:cubicBezTo>
                    <a:cubicBezTo>
                      <a:pt x="5174" y="1172"/>
                      <a:pt x="5033" y="1727"/>
                      <a:pt x="5021" y="2259"/>
                    </a:cubicBezTo>
                    <a:cubicBezTo>
                      <a:pt x="5021" y="2530"/>
                      <a:pt x="5056" y="2802"/>
                      <a:pt x="5127" y="3062"/>
                    </a:cubicBezTo>
                    <a:cubicBezTo>
                      <a:pt x="5210" y="3322"/>
                      <a:pt x="5304" y="3570"/>
                      <a:pt x="5458" y="3806"/>
                    </a:cubicBezTo>
                    <a:cubicBezTo>
                      <a:pt x="5718" y="4173"/>
                      <a:pt x="6073" y="4437"/>
                      <a:pt x="6458" y="4631"/>
                    </a:cubicBezTo>
                    <a:lnTo>
                      <a:pt x="6458" y="4631"/>
                    </a:lnTo>
                    <a:cubicBezTo>
                      <a:pt x="6229" y="4931"/>
                      <a:pt x="5960" y="5199"/>
                      <a:pt x="5659" y="5425"/>
                    </a:cubicBezTo>
                    <a:cubicBezTo>
                      <a:pt x="4914" y="5992"/>
                      <a:pt x="3958" y="6287"/>
                      <a:pt x="2989" y="6287"/>
                    </a:cubicBezTo>
                    <a:cubicBezTo>
                      <a:pt x="2032" y="6287"/>
                      <a:pt x="1052" y="6027"/>
                      <a:pt x="213" y="5519"/>
                    </a:cubicBezTo>
                    <a:lnTo>
                      <a:pt x="201" y="5519"/>
                    </a:lnTo>
                    <a:cubicBezTo>
                      <a:pt x="182" y="5505"/>
                      <a:pt x="160" y="5499"/>
                      <a:pt x="137" y="5499"/>
                    </a:cubicBezTo>
                    <a:cubicBezTo>
                      <a:pt x="102" y="5499"/>
                      <a:pt x="64" y="5514"/>
                      <a:pt x="36" y="5543"/>
                    </a:cubicBezTo>
                    <a:cubicBezTo>
                      <a:pt x="0" y="5602"/>
                      <a:pt x="0" y="5685"/>
                      <a:pt x="59" y="5720"/>
                    </a:cubicBezTo>
                    <a:cubicBezTo>
                      <a:pt x="863" y="6393"/>
                      <a:pt x="1914" y="6783"/>
                      <a:pt x="2977" y="6819"/>
                    </a:cubicBezTo>
                    <a:cubicBezTo>
                      <a:pt x="3055" y="6822"/>
                      <a:pt x="3132" y="6824"/>
                      <a:pt x="3210" y="6824"/>
                    </a:cubicBezTo>
                    <a:cubicBezTo>
                      <a:pt x="3675" y="6824"/>
                      <a:pt x="4138" y="6763"/>
                      <a:pt x="4584" y="6641"/>
                    </a:cubicBezTo>
                    <a:cubicBezTo>
                      <a:pt x="5092" y="6476"/>
                      <a:pt x="5600" y="6240"/>
                      <a:pt x="6025" y="5909"/>
                    </a:cubicBezTo>
                    <a:cubicBezTo>
                      <a:pt x="6409" y="5609"/>
                      <a:pt x="6744" y="5253"/>
                      <a:pt x="7019" y="4858"/>
                    </a:cubicBezTo>
                    <a:lnTo>
                      <a:pt x="7019" y="4858"/>
                    </a:lnTo>
                    <a:cubicBezTo>
                      <a:pt x="7399" y="4976"/>
                      <a:pt x="7793" y="5036"/>
                      <a:pt x="8183" y="5036"/>
                    </a:cubicBezTo>
                    <a:cubicBezTo>
                      <a:pt x="8212" y="5036"/>
                      <a:pt x="8241" y="5036"/>
                      <a:pt x="8269" y="5035"/>
                    </a:cubicBezTo>
                    <a:cubicBezTo>
                      <a:pt x="8789" y="5035"/>
                      <a:pt x="9309" y="4929"/>
                      <a:pt x="9793" y="4740"/>
                    </a:cubicBezTo>
                    <a:cubicBezTo>
                      <a:pt x="10290" y="4562"/>
                      <a:pt x="10738" y="4291"/>
                      <a:pt x="11152" y="3984"/>
                    </a:cubicBezTo>
                    <a:cubicBezTo>
                      <a:pt x="11565" y="3676"/>
                      <a:pt x="11943" y="3310"/>
                      <a:pt x="12286" y="2920"/>
                    </a:cubicBezTo>
                    <a:cubicBezTo>
                      <a:pt x="12333" y="2861"/>
                      <a:pt x="12321" y="2790"/>
                      <a:pt x="12262" y="2743"/>
                    </a:cubicBezTo>
                    <a:cubicBezTo>
                      <a:pt x="12242" y="2722"/>
                      <a:pt x="12214" y="2713"/>
                      <a:pt x="12186" y="2713"/>
                    </a:cubicBezTo>
                    <a:cubicBezTo>
                      <a:pt x="12149" y="2713"/>
                      <a:pt x="12112" y="2728"/>
                      <a:pt x="12085" y="2755"/>
                    </a:cubicBezTo>
                    <a:cubicBezTo>
                      <a:pt x="11447" y="3523"/>
                      <a:pt x="10644" y="4173"/>
                      <a:pt x="9711" y="4527"/>
                    </a:cubicBezTo>
                    <a:cubicBezTo>
                      <a:pt x="9250" y="4704"/>
                      <a:pt x="8757" y="4796"/>
                      <a:pt x="8265" y="4796"/>
                    </a:cubicBezTo>
                    <a:cubicBezTo>
                      <a:pt x="7892" y="4796"/>
                      <a:pt x="7521" y="4743"/>
                      <a:pt x="7165" y="4635"/>
                    </a:cubicBezTo>
                    <a:lnTo>
                      <a:pt x="7165" y="4635"/>
                    </a:lnTo>
                    <a:cubicBezTo>
                      <a:pt x="7433" y="4201"/>
                      <a:pt x="7632" y="3725"/>
                      <a:pt x="7750" y="3227"/>
                    </a:cubicBezTo>
                    <a:cubicBezTo>
                      <a:pt x="7868" y="2708"/>
                      <a:pt x="7903" y="2152"/>
                      <a:pt x="7821" y="1621"/>
                    </a:cubicBezTo>
                    <a:lnTo>
                      <a:pt x="7797" y="1420"/>
                    </a:lnTo>
                    <a:lnTo>
                      <a:pt x="7750" y="1219"/>
                    </a:lnTo>
                    <a:cubicBezTo>
                      <a:pt x="7714" y="1089"/>
                      <a:pt x="7679" y="948"/>
                      <a:pt x="7620" y="818"/>
                    </a:cubicBezTo>
                    <a:cubicBezTo>
                      <a:pt x="7572" y="688"/>
                      <a:pt x="7502" y="558"/>
                      <a:pt x="7419" y="440"/>
                    </a:cubicBezTo>
                    <a:cubicBezTo>
                      <a:pt x="7324" y="310"/>
                      <a:pt x="7206" y="191"/>
                      <a:pt x="7065" y="109"/>
                    </a:cubicBezTo>
                    <a:cubicBezTo>
                      <a:pt x="6940" y="36"/>
                      <a:pt x="6789" y="0"/>
                      <a:pt x="6635" y="0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517;p54">
                <a:extLst>
                  <a:ext uri="{FF2B5EF4-FFF2-40B4-BE49-F238E27FC236}">
                    <a16:creationId xmlns:a16="http://schemas.microsoft.com/office/drawing/2014/main" id="{59714310-19AE-420A-B18D-40EE2AF693B1}"/>
                  </a:ext>
                </a:extLst>
              </p:cNvPr>
              <p:cNvSpPr/>
              <p:nvPr/>
            </p:nvSpPr>
            <p:spPr>
              <a:xfrm>
                <a:off x="7253400" y="3839200"/>
                <a:ext cx="4490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1815" extrusionOk="0">
                    <a:moveTo>
                      <a:pt x="1434" y="1"/>
                    </a:moveTo>
                    <a:cubicBezTo>
                      <a:pt x="1387" y="1"/>
                      <a:pt x="1339" y="18"/>
                      <a:pt x="1300" y="52"/>
                    </a:cubicBezTo>
                    <a:cubicBezTo>
                      <a:pt x="1146" y="194"/>
                      <a:pt x="957" y="324"/>
                      <a:pt x="756" y="407"/>
                    </a:cubicBezTo>
                    <a:cubicBezTo>
                      <a:pt x="555" y="501"/>
                      <a:pt x="343" y="572"/>
                      <a:pt x="130" y="596"/>
                    </a:cubicBezTo>
                    <a:cubicBezTo>
                      <a:pt x="118" y="596"/>
                      <a:pt x="118" y="596"/>
                      <a:pt x="107" y="608"/>
                    </a:cubicBezTo>
                    <a:cubicBezTo>
                      <a:pt x="36" y="619"/>
                      <a:pt x="0" y="690"/>
                      <a:pt x="24" y="761"/>
                    </a:cubicBezTo>
                    <a:cubicBezTo>
                      <a:pt x="33" y="817"/>
                      <a:pt x="80" y="851"/>
                      <a:pt x="134" y="851"/>
                    </a:cubicBezTo>
                    <a:cubicBezTo>
                      <a:pt x="148" y="851"/>
                      <a:pt x="163" y="849"/>
                      <a:pt x="177" y="844"/>
                    </a:cubicBezTo>
                    <a:cubicBezTo>
                      <a:pt x="402" y="785"/>
                      <a:pt x="626" y="726"/>
                      <a:pt x="851" y="655"/>
                    </a:cubicBezTo>
                    <a:cubicBezTo>
                      <a:pt x="955" y="622"/>
                      <a:pt x="1059" y="586"/>
                      <a:pt x="1163" y="550"/>
                    </a:cubicBezTo>
                    <a:lnTo>
                      <a:pt x="1163" y="550"/>
                    </a:lnTo>
                    <a:cubicBezTo>
                      <a:pt x="1154" y="707"/>
                      <a:pt x="1155" y="864"/>
                      <a:pt x="1170" y="1021"/>
                    </a:cubicBezTo>
                    <a:cubicBezTo>
                      <a:pt x="1182" y="1163"/>
                      <a:pt x="1205" y="1293"/>
                      <a:pt x="1252" y="1411"/>
                    </a:cubicBezTo>
                    <a:cubicBezTo>
                      <a:pt x="1300" y="1541"/>
                      <a:pt x="1371" y="1659"/>
                      <a:pt x="1477" y="1765"/>
                    </a:cubicBezTo>
                    <a:cubicBezTo>
                      <a:pt x="1489" y="1789"/>
                      <a:pt x="1512" y="1801"/>
                      <a:pt x="1524" y="1801"/>
                    </a:cubicBezTo>
                    <a:cubicBezTo>
                      <a:pt x="1546" y="1810"/>
                      <a:pt x="1567" y="1814"/>
                      <a:pt x="1588" y="1814"/>
                    </a:cubicBezTo>
                    <a:cubicBezTo>
                      <a:pt x="1647" y="1814"/>
                      <a:pt x="1699" y="1779"/>
                      <a:pt x="1725" y="1718"/>
                    </a:cubicBezTo>
                    <a:cubicBezTo>
                      <a:pt x="1772" y="1576"/>
                      <a:pt x="1796" y="1446"/>
                      <a:pt x="1796" y="1328"/>
                    </a:cubicBezTo>
                    <a:cubicBezTo>
                      <a:pt x="1796" y="1198"/>
                      <a:pt x="1784" y="1080"/>
                      <a:pt x="1772" y="950"/>
                    </a:cubicBezTo>
                    <a:cubicBezTo>
                      <a:pt x="1737" y="714"/>
                      <a:pt x="1678" y="478"/>
                      <a:pt x="1630" y="230"/>
                    </a:cubicBezTo>
                    <a:lnTo>
                      <a:pt x="1619" y="147"/>
                    </a:lnTo>
                    <a:cubicBezTo>
                      <a:pt x="1607" y="123"/>
                      <a:pt x="1595" y="88"/>
                      <a:pt x="1571" y="64"/>
                    </a:cubicBezTo>
                    <a:cubicBezTo>
                      <a:pt x="1535" y="21"/>
                      <a:pt x="1485" y="1"/>
                      <a:pt x="1434" y="1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34" name="ตัวเชื่อมต่อตรง 133">
            <a:extLst>
              <a:ext uri="{FF2B5EF4-FFF2-40B4-BE49-F238E27FC236}">
                <a16:creationId xmlns:a16="http://schemas.microsoft.com/office/drawing/2014/main" id="{203638D6-9630-48F3-86F3-D95CD244247D}"/>
              </a:ext>
            </a:extLst>
          </p:cNvPr>
          <p:cNvCxnSpPr/>
          <p:nvPr/>
        </p:nvCxnSpPr>
        <p:spPr>
          <a:xfrm>
            <a:off x="1649928" y="5669022"/>
            <a:ext cx="111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Google Shape;1851;p57">
            <a:extLst>
              <a:ext uri="{FF2B5EF4-FFF2-40B4-BE49-F238E27FC236}">
                <a16:creationId xmlns:a16="http://schemas.microsoft.com/office/drawing/2014/main" id="{3D998EA5-0C4F-422E-8699-3737005AE25D}"/>
              </a:ext>
            </a:extLst>
          </p:cNvPr>
          <p:cNvSpPr/>
          <p:nvPr/>
        </p:nvSpPr>
        <p:spPr>
          <a:xfrm rot="11928203" flipH="1">
            <a:off x="961662" y="2883955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F95858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40" name="ตาราง 3">
            <a:extLst>
              <a:ext uri="{FF2B5EF4-FFF2-40B4-BE49-F238E27FC236}">
                <a16:creationId xmlns:a16="http://schemas.microsoft.com/office/drawing/2014/main" id="{747E8762-10F4-49C1-A2CB-8C3181FDB3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8734534"/>
              </p:ext>
            </p:extLst>
          </p:nvPr>
        </p:nvGraphicFramePr>
        <p:xfrm>
          <a:off x="7224310" y="1121675"/>
          <a:ext cx="1906956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E24A408B-85F9-4A9C-BD72-D6F5401928B7}"/>
              </a:ext>
            </a:extLst>
          </p:cNvPr>
          <p:cNvGrpSpPr/>
          <p:nvPr/>
        </p:nvGrpSpPr>
        <p:grpSpPr>
          <a:xfrm>
            <a:off x="8584192" y="3252050"/>
            <a:ext cx="2500851" cy="596636"/>
            <a:chOff x="8584192" y="3252050"/>
            <a:chExt cx="2500851" cy="596636"/>
          </a:xfrm>
        </p:grpSpPr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7DA1A047-786B-4BAF-9B56-BE0DB47EE0BF}"/>
                </a:ext>
              </a:extLst>
            </p:cNvPr>
            <p:cNvGrpSpPr/>
            <p:nvPr/>
          </p:nvGrpSpPr>
          <p:grpSpPr>
            <a:xfrm>
              <a:off x="8903715" y="3252050"/>
              <a:ext cx="2181328" cy="596636"/>
              <a:chOff x="3999489" y="1009085"/>
              <a:chExt cx="1960467" cy="596636"/>
            </a:xfrm>
          </p:grpSpPr>
          <p:grpSp>
            <p:nvGrpSpPr>
              <p:cNvPr id="148" name="กลุ่ม 147">
                <a:extLst>
                  <a:ext uri="{FF2B5EF4-FFF2-40B4-BE49-F238E27FC236}">
                    <a16:creationId xmlns:a16="http://schemas.microsoft.com/office/drawing/2014/main" id="{1829AF6C-4225-4C0E-AFA9-94F81A2894DE}"/>
                  </a:ext>
                </a:extLst>
              </p:cNvPr>
              <p:cNvGrpSpPr/>
              <p:nvPr/>
            </p:nvGrpSpPr>
            <p:grpSpPr>
              <a:xfrm>
                <a:off x="3999489" y="1009085"/>
                <a:ext cx="1960467" cy="596636"/>
                <a:chOff x="3999489" y="1009085"/>
                <a:chExt cx="1960467" cy="596636"/>
              </a:xfrm>
            </p:grpSpPr>
            <p:sp>
              <p:nvSpPr>
                <p:cNvPr id="150" name="รูปแบบอิสระ: รูปร่าง 149">
                  <a:extLst>
                    <a:ext uri="{FF2B5EF4-FFF2-40B4-BE49-F238E27FC236}">
                      <a16:creationId xmlns:a16="http://schemas.microsoft.com/office/drawing/2014/main" id="{01D3F749-054E-4EC7-BE05-486187B7BBA2}"/>
                    </a:ext>
                  </a:extLst>
                </p:cNvPr>
                <p:cNvSpPr/>
                <p:nvPr/>
              </p:nvSpPr>
              <p:spPr>
                <a:xfrm>
                  <a:off x="4129318" y="1105075"/>
                  <a:ext cx="1830638" cy="500646"/>
                </a:xfrm>
                <a:custGeom>
                  <a:avLst/>
                  <a:gdLst>
                    <a:gd name="connsiteX0" fmla="*/ 181425 w 1830638"/>
                    <a:gd name="connsiteY0" fmla="*/ 53165 h 500646"/>
                    <a:gd name="connsiteX1" fmla="*/ 24671 w 1830638"/>
                    <a:gd name="connsiteY1" fmla="*/ 122834 h 500646"/>
                    <a:gd name="connsiteX2" fmla="*/ 7253 w 1830638"/>
                    <a:gd name="connsiteY2" fmla="*/ 323131 h 500646"/>
                    <a:gd name="connsiteX3" fmla="*/ 94339 w 1830638"/>
                    <a:gd name="connsiteY3" fmla="*/ 453759 h 500646"/>
                    <a:gd name="connsiteX4" fmla="*/ 381722 w 1830638"/>
                    <a:gd name="connsiteY4" fmla="*/ 479885 h 500646"/>
                    <a:gd name="connsiteX5" fmla="*/ 1418042 w 1830638"/>
                    <a:gd name="connsiteY5" fmla="*/ 497302 h 500646"/>
                    <a:gd name="connsiteX6" fmla="*/ 1783802 w 1830638"/>
                    <a:gd name="connsiteY6" fmla="*/ 410216 h 500646"/>
                    <a:gd name="connsiteX7" fmla="*/ 1792511 w 1830638"/>
                    <a:gd name="connsiteY7" fmla="*/ 114125 h 500646"/>
                    <a:gd name="connsiteX8" fmla="*/ 1479002 w 1830638"/>
                    <a:gd name="connsiteY8" fmla="*/ 27039 h 500646"/>
                    <a:gd name="connsiteX9" fmla="*/ 642979 w 1830638"/>
                    <a:gd name="connsiteY9" fmla="*/ 914 h 500646"/>
                    <a:gd name="connsiteX10" fmla="*/ 181425 w 1830638"/>
                    <a:gd name="connsiteY10" fmla="*/ 53165 h 50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0638" h="500646">
                      <a:moveTo>
                        <a:pt x="181425" y="53165"/>
                      </a:moveTo>
                      <a:cubicBezTo>
                        <a:pt x="78374" y="73485"/>
                        <a:pt x="53700" y="77840"/>
                        <a:pt x="24671" y="122834"/>
                      </a:cubicBezTo>
                      <a:cubicBezTo>
                        <a:pt x="-4358" y="167828"/>
                        <a:pt x="-4358" y="267977"/>
                        <a:pt x="7253" y="323131"/>
                      </a:cubicBezTo>
                      <a:cubicBezTo>
                        <a:pt x="18864" y="378285"/>
                        <a:pt x="31928" y="427633"/>
                        <a:pt x="94339" y="453759"/>
                      </a:cubicBezTo>
                      <a:cubicBezTo>
                        <a:pt x="156750" y="479885"/>
                        <a:pt x="161105" y="472628"/>
                        <a:pt x="381722" y="479885"/>
                      </a:cubicBezTo>
                      <a:cubicBezTo>
                        <a:pt x="602339" y="487142"/>
                        <a:pt x="1184362" y="508913"/>
                        <a:pt x="1418042" y="497302"/>
                      </a:cubicBezTo>
                      <a:cubicBezTo>
                        <a:pt x="1651722" y="485691"/>
                        <a:pt x="1721391" y="474079"/>
                        <a:pt x="1783802" y="410216"/>
                      </a:cubicBezTo>
                      <a:cubicBezTo>
                        <a:pt x="1846213" y="346353"/>
                        <a:pt x="1843311" y="177988"/>
                        <a:pt x="1792511" y="114125"/>
                      </a:cubicBezTo>
                      <a:cubicBezTo>
                        <a:pt x="1741711" y="50262"/>
                        <a:pt x="1670591" y="45908"/>
                        <a:pt x="1479002" y="27039"/>
                      </a:cubicBezTo>
                      <a:cubicBezTo>
                        <a:pt x="1287413" y="8170"/>
                        <a:pt x="865047" y="-3440"/>
                        <a:pt x="642979" y="914"/>
                      </a:cubicBezTo>
                      <a:cubicBezTo>
                        <a:pt x="420911" y="5268"/>
                        <a:pt x="284476" y="32845"/>
                        <a:pt x="181425" y="53165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1" name="Google Shape;1128;p31">
                  <a:extLst>
                    <a:ext uri="{FF2B5EF4-FFF2-40B4-BE49-F238E27FC236}">
                      <a16:creationId xmlns:a16="http://schemas.microsoft.com/office/drawing/2014/main" id="{F05A08D0-D8DD-4F23-B69B-1BC44E99C715}"/>
                    </a:ext>
                  </a:extLst>
                </p:cNvPr>
                <p:cNvSpPr/>
                <p:nvPr/>
              </p:nvSpPr>
              <p:spPr>
                <a:xfrm>
                  <a:off x="3999489" y="1009085"/>
                  <a:ext cx="1945885" cy="57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4949" fill="none" extrusionOk="0">
                      <a:moveTo>
                        <a:pt x="584" y="1900"/>
                      </a:moveTo>
                      <a:cubicBezTo>
                        <a:pt x="1" y="2883"/>
                        <a:pt x="417" y="4599"/>
                        <a:pt x="1301" y="4782"/>
                      </a:cubicBezTo>
                      <a:cubicBezTo>
                        <a:pt x="2200" y="4949"/>
                        <a:pt x="7932" y="4949"/>
                        <a:pt x="9099" y="4616"/>
                      </a:cubicBezTo>
                      <a:cubicBezTo>
                        <a:pt x="10282" y="4266"/>
                        <a:pt x="10315" y="2849"/>
                        <a:pt x="9932" y="1533"/>
                      </a:cubicBezTo>
                      <a:cubicBezTo>
                        <a:pt x="9565" y="217"/>
                        <a:pt x="2167" y="0"/>
                        <a:pt x="217" y="1750"/>
                      </a:cubicBez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FFC000"/>
                  </a:solidFill>
                  <a:prstDash val="solid"/>
                  <a:miter lim="16662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9" name="Google Shape;1130;p31">
                <a:extLst>
                  <a:ext uri="{FF2B5EF4-FFF2-40B4-BE49-F238E27FC236}">
                    <a16:creationId xmlns:a16="http://schemas.microsoft.com/office/drawing/2014/main" id="{9B436E2A-09EA-484C-AFE4-6291031F8E60}"/>
                  </a:ext>
                </a:extLst>
              </p:cNvPr>
              <p:cNvSpPr txBox="1"/>
              <p:nvPr/>
            </p:nvSpPr>
            <p:spPr>
              <a:xfrm flipH="1">
                <a:off x="4125312" y="1148527"/>
                <a:ext cx="1799285" cy="3928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r>
                  <a:rPr lang="th-TH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36</a:t>
                </a:r>
                <a:r>
                  <a:rPr lang="th-TH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+</a:t>
                </a:r>
                <a:r>
                  <a:rPr lang="th-TH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120 </a:t>
                </a:r>
                <a:r>
                  <a:rPr lang="en-US" sz="240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 156</a:t>
                </a:r>
                <a:endParaRPr lang="th-TH" sz="24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p:grpSp>
          <p:nvGrpSpPr>
            <p:cNvPr id="152" name="Google Shape;1515;p54">
              <a:extLst>
                <a:ext uri="{FF2B5EF4-FFF2-40B4-BE49-F238E27FC236}">
                  <a16:creationId xmlns:a16="http://schemas.microsoft.com/office/drawing/2014/main" id="{FE14574C-4A62-4348-8534-FBA66C544302}"/>
                </a:ext>
              </a:extLst>
            </p:cNvPr>
            <p:cNvGrpSpPr/>
            <p:nvPr/>
          </p:nvGrpSpPr>
          <p:grpSpPr>
            <a:xfrm rot="1154320" flipH="1" flipV="1">
              <a:off x="8584192" y="3502937"/>
              <a:ext cx="453516" cy="233377"/>
              <a:chOff x="6970475" y="3799100"/>
              <a:chExt cx="327825" cy="170600"/>
            </a:xfrm>
            <a:solidFill>
              <a:srgbClr val="E73D91"/>
            </a:solidFill>
          </p:grpSpPr>
          <p:sp>
            <p:nvSpPr>
              <p:cNvPr id="153" name="Google Shape;1516;p54">
                <a:extLst>
                  <a:ext uri="{FF2B5EF4-FFF2-40B4-BE49-F238E27FC236}">
                    <a16:creationId xmlns:a16="http://schemas.microsoft.com/office/drawing/2014/main" id="{BCAEE3AC-A090-4B6A-98B5-BCF0DABB6B15}"/>
                  </a:ext>
                </a:extLst>
              </p:cNvPr>
              <p:cNvSpPr/>
              <p:nvPr/>
            </p:nvSpPr>
            <p:spPr>
              <a:xfrm>
                <a:off x="6970475" y="3799100"/>
                <a:ext cx="308350" cy="170600"/>
              </a:xfrm>
              <a:custGeom>
                <a:avLst/>
                <a:gdLst/>
                <a:ahLst/>
                <a:cxnLst/>
                <a:rect l="l" t="t" r="r" b="b"/>
                <a:pathLst>
                  <a:path w="12334" h="6824" extrusionOk="0">
                    <a:moveTo>
                      <a:pt x="6607" y="441"/>
                    </a:moveTo>
                    <a:cubicBezTo>
                      <a:pt x="6688" y="441"/>
                      <a:pt x="6766" y="465"/>
                      <a:pt x="6840" y="510"/>
                    </a:cubicBezTo>
                    <a:cubicBezTo>
                      <a:pt x="6982" y="593"/>
                      <a:pt x="7100" y="794"/>
                      <a:pt x="7171" y="995"/>
                    </a:cubicBezTo>
                    <a:cubicBezTo>
                      <a:pt x="7218" y="1101"/>
                      <a:pt x="7242" y="1207"/>
                      <a:pt x="7265" y="1326"/>
                    </a:cubicBezTo>
                    <a:lnTo>
                      <a:pt x="7301" y="1503"/>
                    </a:lnTo>
                    <a:lnTo>
                      <a:pt x="7324" y="1680"/>
                    </a:lnTo>
                    <a:cubicBezTo>
                      <a:pt x="7372" y="2152"/>
                      <a:pt x="7336" y="2637"/>
                      <a:pt x="7206" y="3098"/>
                    </a:cubicBezTo>
                    <a:cubicBezTo>
                      <a:pt x="7086" y="3566"/>
                      <a:pt x="6883" y="4014"/>
                      <a:pt x="6613" y="4415"/>
                    </a:cubicBezTo>
                    <a:lnTo>
                      <a:pt x="6613" y="4415"/>
                    </a:lnTo>
                    <a:cubicBezTo>
                      <a:pt x="6249" y="4228"/>
                      <a:pt x="5924" y="3968"/>
                      <a:pt x="5706" y="3641"/>
                    </a:cubicBezTo>
                    <a:cubicBezTo>
                      <a:pt x="5588" y="3452"/>
                      <a:pt x="5505" y="3216"/>
                      <a:pt x="5446" y="2979"/>
                    </a:cubicBezTo>
                    <a:cubicBezTo>
                      <a:pt x="5387" y="2755"/>
                      <a:pt x="5363" y="2507"/>
                      <a:pt x="5375" y="2271"/>
                    </a:cubicBezTo>
                    <a:cubicBezTo>
                      <a:pt x="5387" y="1798"/>
                      <a:pt x="5529" y="1326"/>
                      <a:pt x="5824" y="959"/>
                    </a:cubicBezTo>
                    <a:cubicBezTo>
                      <a:pt x="5895" y="877"/>
                      <a:pt x="5966" y="782"/>
                      <a:pt x="6060" y="711"/>
                    </a:cubicBezTo>
                    <a:cubicBezTo>
                      <a:pt x="6143" y="629"/>
                      <a:pt x="6238" y="569"/>
                      <a:pt x="6332" y="522"/>
                    </a:cubicBezTo>
                    <a:cubicBezTo>
                      <a:pt x="6429" y="468"/>
                      <a:pt x="6520" y="441"/>
                      <a:pt x="6607" y="441"/>
                    </a:cubicBezTo>
                    <a:close/>
                    <a:moveTo>
                      <a:pt x="6635" y="0"/>
                    </a:moveTo>
                    <a:cubicBezTo>
                      <a:pt x="6613" y="0"/>
                      <a:pt x="6590" y="1"/>
                      <a:pt x="6568" y="2"/>
                    </a:cubicBezTo>
                    <a:cubicBezTo>
                      <a:pt x="6403" y="14"/>
                      <a:pt x="6249" y="73"/>
                      <a:pt x="6119" y="144"/>
                    </a:cubicBezTo>
                    <a:cubicBezTo>
                      <a:pt x="5990" y="227"/>
                      <a:pt x="5883" y="310"/>
                      <a:pt x="5777" y="404"/>
                    </a:cubicBezTo>
                    <a:cubicBezTo>
                      <a:pt x="5682" y="499"/>
                      <a:pt x="5588" y="605"/>
                      <a:pt x="5505" y="723"/>
                    </a:cubicBezTo>
                    <a:cubicBezTo>
                      <a:pt x="5174" y="1172"/>
                      <a:pt x="5033" y="1727"/>
                      <a:pt x="5021" y="2259"/>
                    </a:cubicBezTo>
                    <a:cubicBezTo>
                      <a:pt x="5021" y="2530"/>
                      <a:pt x="5056" y="2802"/>
                      <a:pt x="5127" y="3062"/>
                    </a:cubicBezTo>
                    <a:cubicBezTo>
                      <a:pt x="5210" y="3322"/>
                      <a:pt x="5304" y="3570"/>
                      <a:pt x="5458" y="3806"/>
                    </a:cubicBezTo>
                    <a:cubicBezTo>
                      <a:pt x="5718" y="4173"/>
                      <a:pt x="6073" y="4437"/>
                      <a:pt x="6458" y="4631"/>
                    </a:cubicBezTo>
                    <a:lnTo>
                      <a:pt x="6458" y="4631"/>
                    </a:lnTo>
                    <a:cubicBezTo>
                      <a:pt x="6229" y="4931"/>
                      <a:pt x="5960" y="5199"/>
                      <a:pt x="5659" y="5425"/>
                    </a:cubicBezTo>
                    <a:cubicBezTo>
                      <a:pt x="4914" y="5992"/>
                      <a:pt x="3958" y="6287"/>
                      <a:pt x="2989" y="6287"/>
                    </a:cubicBezTo>
                    <a:cubicBezTo>
                      <a:pt x="2032" y="6287"/>
                      <a:pt x="1052" y="6027"/>
                      <a:pt x="213" y="5519"/>
                    </a:cubicBezTo>
                    <a:lnTo>
                      <a:pt x="201" y="5519"/>
                    </a:lnTo>
                    <a:cubicBezTo>
                      <a:pt x="182" y="5505"/>
                      <a:pt x="160" y="5499"/>
                      <a:pt x="137" y="5499"/>
                    </a:cubicBezTo>
                    <a:cubicBezTo>
                      <a:pt x="102" y="5499"/>
                      <a:pt x="64" y="5514"/>
                      <a:pt x="36" y="5543"/>
                    </a:cubicBezTo>
                    <a:cubicBezTo>
                      <a:pt x="0" y="5602"/>
                      <a:pt x="0" y="5685"/>
                      <a:pt x="59" y="5720"/>
                    </a:cubicBezTo>
                    <a:cubicBezTo>
                      <a:pt x="863" y="6393"/>
                      <a:pt x="1914" y="6783"/>
                      <a:pt x="2977" y="6819"/>
                    </a:cubicBezTo>
                    <a:cubicBezTo>
                      <a:pt x="3055" y="6822"/>
                      <a:pt x="3132" y="6824"/>
                      <a:pt x="3210" y="6824"/>
                    </a:cubicBezTo>
                    <a:cubicBezTo>
                      <a:pt x="3675" y="6824"/>
                      <a:pt x="4138" y="6763"/>
                      <a:pt x="4584" y="6641"/>
                    </a:cubicBezTo>
                    <a:cubicBezTo>
                      <a:pt x="5092" y="6476"/>
                      <a:pt x="5600" y="6240"/>
                      <a:pt x="6025" y="5909"/>
                    </a:cubicBezTo>
                    <a:cubicBezTo>
                      <a:pt x="6409" y="5609"/>
                      <a:pt x="6744" y="5253"/>
                      <a:pt x="7019" y="4858"/>
                    </a:cubicBezTo>
                    <a:lnTo>
                      <a:pt x="7019" y="4858"/>
                    </a:lnTo>
                    <a:cubicBezTo>
                      <a:pt x="7399" y="4976"/>
                      <a:pt x="7793" y="5036"/>
                      <a:pt x="8183" y="5036"/>
                    </a:cubicBezTo>
                    <a:cubicBezTo>
                      <a:pt x="8212" y="5036"/>
                      <a:pt x="8241" y="5036"/>
                      <a:pt x="8269" y="5035"/>
                    </a:cubicBezTo>
                    <a:cubicBezTo>
                      <a:pt x="8789" y="5035"/>
                      <a:pt x="9309" y="4929"/>
                      <a:pt x="9793" y="4740"/>
                    </a:cubicBezTo>
                    <a:cubicBezTo>
                      <a:pt x="10290" y="4562"/>
                      <a:pt x="10738" y="4291"/>
                      <a:pt x="11152" y="3984"/>
                    </a:cubicBezTo>
                    <a:cubicBezTo>
                      <a:pt x="11565" y="3676"/>
                      <a:pt x="11943" y="3310"/>
                      <a:pt x="12286" y="2920"/>
                    </a:cubicBezTo>
                    <a:cubicBezTo>
                      <a:pt x="12333" y="2861"/>
                      <a:pt x="12321" y="2790"/>
                      <a:pt x="12262" y="2743"/>
                    </a:cubicBezTo>
                    <a:cubicBezTo>
                      <a:pt x="12242" y="2722"/>
                      <a:pt x="12214" y="2713"/>
                      <a:pt x="12186" y="2713"/>
                    </a:cubicBezTo>
                    <a:cubicBezTo>
                      <a:pt x="12149" y="2713"/>
                      <a:pt x="12112" y="2728"/>
                      <a:pt x="12085" y="2755"/>
                    </a:cubicBezTo>
                    <a:cubicBezTo>
                      <a:pt x="11447" y="3523"/>
                      <a:pt x="10644" y="4173"/>
                      <a:pt x="9711" y="4527"/>
                    </a:cubicBezTo>
                    <a:cubicBezTo>
                      <a:pt x="9250" y="4704"/>
                      <a:pt x="8757" y="4796"/>
                      <a:pt x="8265" y="4796"/>
                    </a:cubicBezTo>
                    <a:cubicBezTo>
                      <a:pt x="7892" y="4796"/>
                      <a:pt x="7521" y="4743"/>
                      <a:pt x="7165" y="4635"/>
                    </a:cubicBezTo>
                    <a:lnTo>
                      <a:pt x="7165" y="4635"/>
                    </a:lnTo>
                    <a:cubicBezTo>
                      <a:pt x="7433" y="4201"/>
                      <a:pt x="7632" y="3725"/>
                      <a:pt x="7750" y="3227"/>
                    </a:cubicBezTo>
                    <a:cubicBezTo>
                      <a:pt x="7868" y="2708"/>
                      <a:pt x="7903" y="2152"/>
                      <a:pt x="7821" y="1621"/>
                    </a:cubicBezTo>
                    <a:lnTo>
                      <a:pt x="7797" y="1420"/>
                    </a:lnTo>
                    <a:lnTo>
                      <a:pt x="7750" y="1219"/>
                    </a:lnTo>
                    <a:cubicBezTo>
                      <a:pt x="7714" y="1089"/>
                      <a:pt x="7679" y="948"/>
                      <a:pt x="7620" y="818"/>
                    </a:cubicBezTo>
                    <a:cubicBezTo>
                      <a:pt x="7572" y="688"/>
                      <a:pt x="7502" y="558"/>
                      <a:pt x="7419" y="440"/>
                    </a:cubicBezTo>
                    <a:cubicBezTo>
                      <a:pt x="7324" y="310"/>
                      <a:pt x="7206" y="191"/>
                      <a:pt x="7065" y="109"/>
                    </a:cubicBezTo>
                    <a:cubicBezTo>
                      <a:pt x="6940" y="36"/>
                      <a:pt x="6789" y="0"/>
                      <a:pt x="6635" y="0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17;p54">
                <a:extLst>
                  <a:ext uri="{FF2B5EF4-FFF2-40B4-BE49-F238E27FC236}">
                    <a16:creationId xmlns:a16="http://schemas.microsoft.com/office/drawing/2014/main" id="{82B1130D-7973-4FD0-9BDE-F8FEA5BFAEB3}"/>
                  </a:ext>
                </a:extLst>
              </p:cNvPr>
              <p:cNvSpPr/>
              <p:nvPr/>
            </p:nvSpPr>
            <p:spPr>
              <a:xfrm>
                <a:off x="7253400" y="3839200"/>
                <a:ext cx="4490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1815" extrusionOk="0">
                    <a:moveTo>
                      <a:pt x="1434" y="1"/>
                    </a:moveTo>
                    <a:cubicBezTo>
                      <a:pt x="1387" y="1"/>
                      <a:pt x="1339" y="18"/>
                      <a:pt x="1300" y="52"/>
                    </a:cubicBezTo>
                    <a:cubicBezTo>
                      <a:pt x="1146" y="194"/>
                      <a:pt x="957" y="324"/>
                      <a:pt x="756" y="407"/>
                    </a:cubicBezTo>
                    <a:cubicBezTo>
                      <a:pt x="555" y="501"/>
                      <a:pt x="343" y="572"/>
                      <a:pt x="130" y="596"/>
                    </a:cubicBezTo>
                    <a:cubicBezTo>
                      <a:pt x="118" y="596"/>
                      <a:pt x="118" y="596"/>
                      <a:pt x="107" y="608"/>
                    </a:cubicBezTo>
                    <a:cubicBezTo>
                      <a:pt x="36" y="619"/>
                      <a:pt x="0" y="690"/>
                      <a:pt x="24" y="761"/>
                    </a:cubicBezTo>
                    <a:cubicBezTo>
                      <a:pt x="33" y="817"/>
                      <a:pt x="80" y="851"/>
                      <a:pt x="134" y="851"/>
                    </a:cubicBezTo>
                    <a:cubicBezTo>
                      <a:pt x="148" y="851"/>
                      <a:pt x="163" y="849"/>
                      <a:pt x="177" y="844"/>
                    </a:cubicBezTo>
                    <a:cubicBezTo>
                      <a:pt x="402" y="785"/>
                      <a:pt x="626" y="726"/>
                      <a:pt x="851" y="655"/>
                    </a:cubicBezTo>
                    <a:cubicBezTo>
                      <a:pt x="955" y="622"/>
                      <a:pt x="1059" y="586"/>
                      <a:pt x="1163" y="550"/>
                    </a:cubicBezTo>
                    <a:lnTo>
                      <a:pt x="1163" y="550"/>
                    </a:lnTo>
                    <a:cubicBezTo>
                      <a:pt x="1154" y="707"/>
                      <a:pt x="1155" y="864"/>
                      <a:pt x="1170" y="1021"/>
                    </a:cubicBezTo>
                    <a:cubicBezTo>
                      <a:pt x="1182" y="1163"/>
                      <a:pt x="1205" y="1293"/>
                      <a:pt x="1252" y="1411"/>
                    </a:cubicBezTo>
                    <a:cubicBezTo>
                      <a:pt x="1300" y="1541"/>
                      <a:pt x="1371" y="1659"/>
                      <a:pt x="1477" y="1765"/>
                    </a:cubicBezTo>
                    <a:cubicBezTo>
                      <a:pt x="1489" y="1789"/>
                      <a:pt x="1512" y="1801"/>
                      <a:pt x="1524" y="1801"/>
                    </a:cubicBezTo>
                    <a:cubicBezTo>
                      <a:pt x="1546" y="1810"/>
                      <a:pt x="1567" y="1814"/>
                      <a:pt x="1588" y="1814"/>
                    </a:cubicBezTo>
                    <a:cubicBezTo>
                      <a:pt x="1647" y="1814"/>
                      <a:pt x="1699" y="1779"/>
                      <a:pt x="1725" y="1718"/>
                    </a:cubicBezTo>
                    <a:cubicBezTo>
                      <a:pt x="1772" y="1576"/>
                      <a:pt x="1796" y="1446"/>
                      <a:pt x="1796" y="1328"/>
                    </a:cubicBezTo>
                    <a:cubicBezTo>
                      <a:pt x="1796" y="1198"/>
                      <a:pt x="1784" y="1080"/>
                      <a:pt x="1772" y="950"/>
                    </a:cubicBezTo>
                    <a:cubicBezTo>
                      <a:pt x="1737" y="714"/>
                      <a:pt x="1678" y="478"/>
                      <a:pt x="1630" y="230"/>
                    </a:cubicBezTo>
                    <a:lnTo>
                      <a:pt x="1619" y="147"/>
                    </a:lnTo>
                    <a:cubicBezTo>
                      <a:pt x="1607" y="123"/>
                      <a:pt x="1595" y="88"/>
                      <a:pt x="1571" y="64"/>
                    </a:cubicBezTo>
                    <a:cubicBezTo>
                      <a:pt x="1535" y="21"/>
                      <a:pt x="1485" y="1"/>
                      <a:pt x="1434" y="1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55" name="ตัวเชื่อมต่อตรง 154">
            <a:extLst>
              <a:ext uri="{FF2B5EF4-FFF2-40B4-BE49-F238E27FC236}">
                <a16:creationId xmlns:a16="http://schemas.microsoft.com/office/drawing/2014/main" id="{F5F16D1C-17AB-4E0B-BE02-B726CADD552B}"/>
              </a:ext>
            </a:extLst>
          </p:cNvPr>
          <p:cNvCxnSpPr/>
          <p:nvPr/>
        </p:nvCxnSpPr>
        <p:spPr>
          <a:xfrm>
            <a:off x="7801295" y="2361328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ตัวเชื่อมต่อตรง 155">
            <a:extLst>
              <a:ext uri="{FF2B5EF4-FFF2-40B4-BE49-F238E27FC236}">
                <a16:creationId xmlns:a16="http://schemas.microsoft.com/office/drawing/2014/main" id="{58EF755F-F6BA-4862-BCD4-C0C11F007D28}"/>
              </a:ext>
            </a:extLst>
          </p:cNvPr>
          <p:cNvCxnSpPr/>
          <p:nvPr/>
        </p:nvCxnSpPr>
        <p:spPr>
          <a:xfrm>
            <a:off x="7388671" y="3300968"/>
            <a:ext cx="111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AE5A6B09-A11B-4157-8B26-23E7290F27E8}"/>
              </a:ext>
            </a:extLst>
          </p:cNvPr>
          <p:cNvGrpSpPr/>
          <p:nvPr/>
        </p:nvGrpSpPr>
        <p:grpSpPr>
          <a:xfrm>
            <a:off x="7411957" y="3772528"/>
            <a:ext cx="1116000" cy="20131"/>
            <a:chOff x="1764604" y="5115751"/>
            <a:chExt cx="2935229" cy="20131"/>
          </a:xfrm>
        </p:grpSpPr>
        <p:cxnSp>
          <p:nvCxnSpPr>
            <p:cNvPr id="158" name="ตัวเชื่อมต่อตรง 157">
              <a:extLst>
                <a:ext uri="{FF2B5EF4-FFF2-40B4-BE49-F238E27FC236}">
                  <a16:creationId xmlns:a16="http://schemas.microsoft.com/office/drawing/2014/main" id="{DFAE11F6-8397-4661-AE6C-2EA2F953356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ตัวเชื่อมต่อตรง 158">
              <a:extLst>
                <a:ext uri="{FF2B5EF4-FFF2-40B4-BE49-F238E27FC236}">
                  <a16:creationId xmlns:a16="http://schemas.microsoft.com/office/drawing/2014/main" id="{6411960B-DAAE-4E11-A8D3-C040761BB23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21203368-9E44-45F4-9AE6-C332058C57F4}"/>
              </a:ext>
            </a:extLst>
          </p:cNvPr>
          <p:cNvGrpSpPr/>
          <p:nvPr/>
        </p:nvGrpSpPr>
        <p:grpSpPr>
          <a:xfrm>
            <a:off x="6905088" y="4516228"/>
            <a:ext cx="2602889" cy="622408"/>
            <a:chOff x="6610312" y="4608513"/>
            <a:chExt cx="2602889" cy="622408"/>
          </a:xfrm>
        </p:grpSpPr>
        <p:sp>
          <p:nvSpPr>
            <p:cNvPr id="163" name="Google Shape;782;p36">
              <a:extLst>
                <a:ext uri="{FF2B5EF4-FFF2-40B4-BE49-F238E27FC236}">
                  <a16:creationId xmlns:a16="http://schemas.microsoft.com/office/drawing/2014/main" id="{F42418CB-BF06-4BF7-801A-F9B3CF412C4C}"/>
                </a:ext>
              </a:extLst>
            </p:cNvPr>
            <p:cNvSpPr/>
            <p:nvPr/>
          </p:nvSpPr>
          <p:spPr>
            <a:xfrm rot="357528">
              <a:off x="6610312" y="4608513"/>
              <a:ext cx="2297673" cy="622408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p:sp>
          <p:nvSpPr>
            <p:cNvPr id="160" name="Google Shape;544;p32">
              <a:extLst>
                <a:ext uri="{FF2B5EF4-FFF2-40B4-BE49-F238E27FC236}">
                  <a16:creationId xmlns:a16="http://schemas.microsoft.com/office/drawing/2014/main" id="{440B97B1-C915-4513-8391-53B6A05A21CE}"/>
                </a:ext>
              </a:extLst>
            </p:cNvPr>
            <p:cNvSpPr txBox="1">
              <a:spLocks/>
            </p:cNvSpPr>
            <p:nvPr/>
          </p:nvSpPr>
          <p:spPr>
            <a:xfrm>
              <a:off x="6680140" y="4654540"/>
              <a:ext cx="2533061" cy="57376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2133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9pPr>
            </a:lstStyle>
            <a:p>
              <a:pPr marL="0" lvl="0" indent="0" algn="l">
                <a:buClr>
                  <a:srgbClr val="6B4C6D"/>
                </a:buClr>
                <a:tabLst>
                  <a:tab pos="534988" algn="l"/>
                  <a:tab pos="982663" algn="l"/>
                  <a:tab pos="1974850" algn="l"/>
                  <a:tab pos="2424113" algn="l"/>
                  <a:tab pos="3856038" algn="l"/>
                </a:tabLst>
              </a:pPr>
              <a:r>
                <a:rPr lang="th-TH" sz="2400" kern="0" dirty="0">
                  <a:solidFill>
                    <a:srgbClr val="0070C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จะได้ 13 </a:t>
              </a:r>
              <a:r>
                <a:rPr lang="en-US" altLang="th-TH" sz="2400" dirty="0">
                  <a:solidFill>
                    <a:srgbClr val="0070C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srgbClr val="0070C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12 </a:t>
              </a:r>
              <a:r>
                <a:rPr lang="en-US" altLang="th-TH" sz="2400" dirty="0">
                  <a:solidFill>
                    <a:srgbClr val="0070C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156</a:t>
              </a:r>
              <a:r>
                <a:rPr lang="th-TH" sz="2400" kern="0" dirty="0">
                  <a:solidFill>
                    <a:srgbClr val="0070C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endParaRPr>
            </a:p>
          </p:txBody>
        </p:sp>
      </p:grpSp>
      <p:sp>
        <p:nvSpPr>
          <p:cNvPr id="180" name="Google Shape;1851;p57">
            <a:extLst>
              <a:ext uri="{FF2B5EF4-FFF2-40B4-BE49-F238E27FC236}">
                <a16:creationId xmlns:a16="http://schemas.microsoft.com/office/drawing/2014/main" id="{E6AA9A26-243C-476C-BD02-6A2E7A2244D6}"/>
              </a:ext>
            </a:extLst>
          </p:cNvPr>
          <p:cNvSpPr/>
          <p:nvPr/>
        </p:nvSpPr>
        <p:spPr>
          <a:xfrm rot="954561">
            <a:off x="5637430" y="4334569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C3BBBC31-9821-4AB6-9A28-C029545FB0A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AF879AC1-E67E-4EDE-ADCB-2E9F6880A3A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C61C9EA6-CC84-41D0-A223-F862C4CE3B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9" name="กลุ่ม 188">
            <a:extLst>
              <a:ext uri="{FF2B5EF4-FFF2-40B4-BE49-F238E27FC236}">
                <a16:creationId xmlns:a16="http://schemas.microsoft.com/office/drawing/2014/main" id="{A46C0C1F-7A94-4E45-BB9D-1C1F7F707CA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4A50FCA6-51CF-4BC9-8A2E-767C009001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0CEB95C6-A1DF-44BA-A3B1-B4347C36E8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2" name="กลุ่ม 191">
            <a:extLst>
              <a:ext uri="{FF2B5EF4-FFF2-40B4-BE49-F238E27FC236}">
                <a16:creationId xmlns:a16="http://schemas.microsoft.com/office/drawing/2014/main" id="{E74762D2-EF3E-4397-B973-B85FCFD8C33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69FCCA06-4AD4-4A7B-95F8-4F536D9F64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7" name="รูปแบบอิสระ: รูปร่าง 196">
              <a:extLst>
                <a:ext uri="{FF2B5EF4-FFF2-40B4-BE49-F238E27FC236}">
                  <a16:creationId xmlns:a16="http://schemas.microsoft.com/office/drawing/2014/main" id="{04BD67EF-2C83-417E-9185-5E1880A12E1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8" name="กลุ่ม 197">
            <a:extLst>
              <a:ext uri="{FF2B5EF4-FFF2-40B4-BE49-F238E27FC236}">
                <a16:creationId xmlns:a16="http://schemas.microsoft.com/office/drawing/2014/main" id="{D4E0FFE2-62AA-483A-8703-FE76EF2FAD7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99" name="รูปแบบอิสระ: รูปร่าง 198">
              <a:extLst>
                <a:ext uri="{FF2B5EF4-FFF2-40B4-BE49-F238E27FC236}">
                  <a16:creationId xmlns:a16="http://schemas.microsoft.com/office/drawing/2014/main" id="{A162AEC4-66EE-4047-B154-F8B0736565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0" name="รูปแบบอิสระ: รูปร่าง 199">
              <a:extLst>
                <a:ext uri="{FF2B5EF4-FFF2-40B4-BE49-F238E27FC236}">
                  <a16:creationId xmlns:a16="http://schemas.microsoft.com/office/drawing/2014/main" id="{A41DFFDC-55B8-4CE2-B27E-871D7F0192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1" name="กลุ่ม 200">
            <a:extLst>
              <a:ext uri="{FF2B5EF4-FFF2-40B4-BE49-F238E27FC236}">
                <a16:creationId xmlns:a16="http://schemas.microsoft.com/office/drawing/2014/main" id="{5048E60D-0FF1-42B8-996C-450D666CEDB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02" name="รูปแบบอิสระ: รูปร่าง 201">
              <a:extLst>
                <a:ext uri="{FF2B5EF4-FFF2-40B4-BE49-F238E27FC236}">
                  <a16:creationId xmlns:a16="http://schemas.microsoft.com/office/drawing/2014/main" id="{B5599C7A-BA1E-4E8B-B3AA-8AB47F927CD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3" name="รูปแบบอิสระ: รูปร่าง 202">
              <a:extLst>
                <a:ext uri="{FF2B5EF4-FFF2-40B4-BE49-F238E27FC236}">
                  <a16:creationId xmlns:a16="http://schemas.microsoft.com/office/drawing/2014/main" id="{596A9296-DFAE-4D15-B84A-8B30676A4F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4" name="กลุ่ม 203">
            <a:extLst>
              <a:ext uri="{FF2B5EF4-FFF2-40B4-BE49-F238E27FC236}">
                <a16:creationId xmlns:a16="http://schemas.microsoft.com/office/drawing/2014/main" id="{CA87787C-B675-4721-89C3-C615423E13A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05" name="รูปแบบอิสระ: รูปร่าง 204">
              <a:extLst>
                <a:ext uri="{FF2B5EF4-FFF2-40B4-BE49-F238E27FC236}">
                  <a16:creationId xmlns:a16="http://schemas.microsoft.com/office/drawing/2014/main" id="{02B455C2-8D9F-4D81-9C24-B60FE5651C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6" name="รูปแบบอิสระ: รูปร่าง 205">
              <a:extLst>
                <a:ext uri="{FF2B5EF4-FFF2-40B4-BE49-F238E27FC236}">
                  <a16:creationId xmlns:a16="http://schemas.microsoft.com/office/drawing/2014/main" id="{217487DD-B3C7-4DEF-B05D-DE2BA107AF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C5A59A6C-82C0-41E0-BA1A-7EE706B1DC5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08" name="รูปแบบอิสระ: รูปร่าง 207">
              <a:extLst>
                <a:ext uri="{FF2B5EF4-FFF2-40B4-BE49-F238E27FC236}">
                  <a16:creationId xmlns:a16="http://schemas.microsoft.com/office/drawing/2014/main" id="{4840BE54-7D64-436E-8AD8-428ABC9B6DD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9" name="รูปแบบอิสระ: รูปร่าง 208">
              <a:extLst>
                <a:ext uri="{FF2B5EF4-FFF2-40B4-BE49-F238E27FC236}">
                  <a16:creationId xmlns:a16="http://schemas.microsoft.com/office/drawing/2014/main" id="{9A24F0B6-5700-4E90-906D-3CBFA66FF1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1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1902169-E527-4812-BEAA-61641FE2335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193A6B6-224A-44D2-B2A2-7F0F7213742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8E7D49C-E0B9-45BD-AA0A-B476ECB38F0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D8E6F9-4FA6-40C7-A77E-254EB884816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EB82025-0530-46D9-BAFE-7E137D64416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5D69D1E-5E71-46D4-9E51-57EC32FA8D4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24" name="รูปภาพ 223">
            <a:hlinkClick r:id="rId10" action="ppaction://hlinksldjump"/>
            <a:extLst>
              <a:ext uri="{FF2B5EF4-FFF2-40B4-BE49-F238E27FC236}">
                <a16:creationId xmlns:a16="http://schemas.microsoft.com/office/drawing/2014/main" id="{11480855-F2D6-488B-A16C-A46B565CC6BA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" name="กล่องข้อความ 9">
            <a:extLst>
              <a:ext uri="{FF2B5EF4-FFF2-40B4-BE49-F238E27FC236}">
                <a16:creationId xmlns:a16="http://schemas.microsoft.com/office/drawing/2014/main" id="{B0302DAF-8411-4F46-89EE-40AF5FB2A384}"/>
              </a:ext>
            </a:extLst>
          </p:cNvPr>
          <p:cNvSpPr txBox="1"/>
          <p:nvPr/>
        </p:nvSpPr>
        <p:spPr>
          <a:xfrm>
            <a:off x="6406320" y="5354264"/>
            <a:ext cx="34628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 แม่บริจาคดินสอสีทั้งหมด 156 แท่ง</a:t>
            </a:r>
          </a:p>
        </p:txBody>
      </p:sp>
    </p:spTree>
    <p:extLst>
      <p:ext uri="{BB962C8B-B14F-4D97-AF65-F5344CB8AC3E}">
        <p14:creationId xmlns:p14="http://schemas.microsoft.com/office/powerpoint/2010/main" val="2735149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5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7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7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7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7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00"/>
                            </p:stCondLst>
                            <p:childTnLst>
                              <p:par>
                                <p:cTn id="8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" grpId="0" animBg="1"/>
      <p:bldP spid="180" grpId="0" animBg="1"/>
      <p:bldP spid="10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50FE3028-713C-43FE-9778-556369D37779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" name="รูปแบบอิสระ: รูปร่าง 11">
              <a:extLst>
                <a:ext uri="{FF2B5EF4-FFF2-40B4-BE49-F238E27FC236}">
                  <a16:creationId xmlns:a16="http://schemas.microsoft.com/office/drawing/2014/main" id="{055F7CC8-B226-47AB-90E9-60705662B0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" name="รูปแบบอิสระ: รูปร่าง 12">
              <a:extLst>
                <a:ext uri="{FF2B5EF4-FFF2-40B4-BE49-F238E27FC236}">
                  <a16:creationId xmlns:a16="http://schemas.microsoft.com/office/drawing/2014/main" id="{30460D51-8B5E-4928-91EA-E1C60EFC75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D414319-0B85-4EE2-BB35-3169964976C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" name="รูปแบบอิสระ: รูปร่าง 14">
              <a:extLst>
                <a:ext uri="{FF2B5EF4-FFF2-40B4-BE49-F238E27FC236}">
                  <a16:creationId xmlns:a16="http://schemas.microsoft.com/office/drawing/2014/main" id="{75F2AA26-74B7-48F9-BD6B-E3A59A2A78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" name="รูปแบบอิสระ: รูปร่าง 15">
              <a:extLst>
                <a:ext uri="{FF2B5EF4-FFF2-40B4-BE49-F238E27FC236}">
                  <a16:creationId xmlns:a16="http://schemas.microsoft.com/office/drawing/2014/main" id="{AF9CBED3-9BBA-4678-8E08-F2663BC515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" name="กลุ่ม 16">
            <a:extLst>
              <a:ext uri="{FF2B5EF4-FFF2-40B4-BE49-F238E27FC236}">
                <a16:creationId xmlns:a16="http://schemas.microsoft.com/office/drawing/2014/main" id="{F43472E0-B6DE-4FEB-80BD-A33E1E81F24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8" name="รูปแบบอิสระ: รูปร่าง 17">
              <a:extLst>
                <a:ext uri="{FF2B5EF4-FFF2-40B4-BE49-F238E27FC236}">
                  <a16:creationId xmlns:a16="http://schemas.microsoft.com/office/drawing/2014/main" id="{DDDC6181-B6E6-4BC4-9600-D04D7F8ABC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9" name="รูปแบบอิสระ: รูปร่าง 18">
              <a:extLst>
                <a:ext uri="{FF2B5EF4-FFF2-40B4-BE49-F238E27FC236}">
                  <a16:creationId xmlns:a16="http://schemas.microsoft.com/office/drawing/2014/main" id="{B0DDE15F-B781-4137-8977-D6CB3BB810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" name="กลุ่ม 19">
            <a:extLst>
              <a:ext uri="{FF2B5EF4-FFF2-40B4-BE49-F238E27FC236}">
                <a16:creationId xmlns:a16="http://schemas.microsoft.com/office/drawing/2014/main" id="{0F3F4E8A-0DC4-4A13-8646-F972BFC060D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1" name="รูปแบบอิสระ: รูปร่าง 20">
              <a:extLst>
                <a:ext uri="{FF2B5EF4-FFF2-40B4-BE49-F238E27FC236}">
                  <a16:creationId xmlns:a16="http://schemas.microsoft.com/office/drawing/2014/main" id="{2ACE5682-11F5-4FFF-92A5-67E666561A5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" name="รูปแบบอิสระ: รูปร่าง 21">
              <a:extLst>
                <a:ext uri="{FF2B5EF4-FFF2-40B4-BE49-F238E27FC236}">
                  <a16:creationId xmlns:a16="http://schemas.microsoft.com/office/drawing/2014/main" id="{60FA6B43-E160-4872-AD7E-CDE67EA446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822FAB5-87B4-4FBD-B4DD-63DF84F20E9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4" name="รูปแบบอิสระ: รูปร่าง 23">
              <a:extLst>
                <a:ext uri="{FF2B5EF4-FFF2-40B4-BE49-F238E27FC236}">
                  <a16:creationId xmlns:a16="http://schemas.microsoft.com/office/drawing/2014/main" id="{0CBA335C-6195-4CC5-8AF5-F0E0E58413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" name="รูปแบบอิสระ: รูปร่าง 24">
              <a:extLst>
                <a:ext uri="{FF2B5EF4-FFF2-40B4-BE49-F238E27FC236}">
                  <a16:creationId xmlns:a16="http://schemas.microsoft.com/office/drawing/2014/main" id="{277B73F7-45B6-4085-8908-B82F800D49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1491AA57-1D9C-48E9-B919-AB2CC3EAEEA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" name="รูปแบบอิสระ: รูปร่าง 27">
              <a:extLst>
                <a:ext uri="{FF2B5EF4-FFF2-40B4-BE49-F238E27FC236}">
                  <a16:creationId xmlns:a16="http://schemas.microsoft.com/office/drawing/2014/main" id="{AE018E8B-C2F3-4634-BF5E-6DEAAE0F0B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17162F63-3E2F-4103-85DE-7DD02DB43DE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C4872002-757D-478C-9043-1B65584589D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1" name="รูปแบบอิสระ: รูปร่าง 30">
              <a:extLst>
                <a:ext uri="{FF2B5EF4-FFF2-40B4-BE49-F238E27FC236}">
                  <a16:creationId xmlns:a16="http://schemas.microsoft.com/office/drawing/2014/main" id="{6A2AABF0-9D20-40A8-9CBF-6577B4DFFE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4D8797C7-A8DB-4677-B6F6-D43E968A6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6062872-7711-47CA-92A4-23B6EBA1FB6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E7F517C-92AA-4943-A633-190A8723F69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4175DBC-3C89-4BCE-99D0-28ABCB36B4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F7988A0-9839-4A72-88DA-9B112AC0B60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828E987-CBAF-49EF-8DBB-B2EA1E12001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82FADE3-3AAC-456B-8931-D9DBF3C855E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9" name="รูปภาพ 38">
            <a:hlinkClick r:id="rId10" action="ppaction://hlinksldjump"/>
            <a:extLst>
              <a:ext uri="{FF2B5EF4-FFF2-40B4-BE49-F238E27FC236}">
                <a16:creationId xmlns:a16="http://schemas.microsoft.com/office/drawing/2014/main" id="{E9A77ECB-16E2-4403-AB23-1D865709159A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8FB98945-5A29-4B9C-A9A6-154FC4389087}"/>
              </a:ext>
            </a:extLst>
          </p:cNvPr>
          <p:cNvGrpSpPr/>
          <p:nvPr/>
        </p:nvGrpSpPr>
        <p:grpSpPr>
          <a:xfrm>
            <a:off x="1363162" y="1209897"/>
            <a:ext cx="2338857" cy="513225"/>
            <a:chOff x="1471888" y="1744751"/>
            <a:chExt cx="3781603" cy="457676"/>
          </a:xfrm>
        </p:grpSpPr>
        <p:sp>
          <p:nvSpPr>
            <p:cNvPr id="42" name="Google Shape;3832;p61">
              <a:extLst>
                <a:ext uri="{FF2B5EF4-FFF2-40B4-BE49-F238E27FC236}">
                  <a16:creationId xmlns:a16="http://schemas.microsoft.com/office/drawing/2014/main" id="{C0227597-DAB7-4EEF-849C-C3278AC28FCD}"/>
                </a:ext>
              </a:extLst>
            </p:cNvPr>
            <p:cNvSpPr/>
            <p:nvPr/>
          </p:nvSpPr>
          <p:spPr>
            <a:xfrm rot="5400000" flipH="1">
              <a:off x="3133852" y="82787"/>
              <a:ext cx="457676" cy="3781603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AD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3842;p61">
              <a:extLst>
                <a:ext uri="{FF2B5EF4-FFF2-40B4-BE49-F238E27FC236}">
                  <a16:creationId xmlns:a16="http://schemas.microsoft.com/office/drawing/2014/main" id="{72C64942-8E6C-4B18-9FAA-6E64779CB63D}"/>
                </a:ext>
              </a:extLst>
            </p:cNvPr>
            <p:cNvSpPr txBox="1"/>
            <p:nvPr/>
          </p:nvSpPr>
          <p:spPr>
            <a:xfrm>
              <a:off x="1914213" y="1778443"/>
              <a:ext cx="2995274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2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6D33AB97-048B-43B4-9FB3-92CE4ED5D710}"/>
              </a:ext>
            </a:extLst>
          </p:cNvPr>
          <p:cNvSpPr txBox="1"/>
          <p:nvPr/>
        </p:nvSpPr>
        <p:spPr>
          <a:xfrm>
            <a:off x="3814490" y="1253963"/>
            <a:ext cx="613020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 กลุ่ม กลุ่มละ 13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เท่ากับ</a:t>
            </a: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10 กลุ่ม กลุ่มละ 13 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กับ</a:t>
            </a: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2 กลุ่ม กลุ่มละ 13</a:t>
            </a:r>
          </a:p>
        </p:txBody>
      </p:sp>
      <p:sp>
        <p:nvSpPr>
          <p:cNvPr id="47" name="Google Shape;1851;p57">
            <a:extLst>
              <a:ext uri="{FF2B5EF4-FFF2-40B4-BE49-F238E27FC236}">
                <a16:creationId xmlns:a16="http://schemas.microsoft.com/office/drawing/2014/main" id="{80708A42-7D23-463B-B732-B13D92D3B8C9}"/>
              </a:ext>
            </a:extLst>
          </p:cNvPr>
          <p:cNvSpPr/>
          <p:nvPr/>
        </p:nvSpPr>
        <p:spPr>
          <a:xfrm rot="10642270">
            <a:off x="9032581" y="4939438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9E5C8994-6C54-4E75-A9A0-9A8DD467AB90}"/>
              </a:ext>
            </a:extLst>
          </p:cNvPr>
          <p:cNvSpPr txBox="1"/>
          <p:nvPr/>
        </p:nvSpPr>
        <p:spPr>
          <a:xfrm>
            <a:off x="6874722" y="2474762"/>
            <a:ext cx="514365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 กลุ่ม กลุ่มละ 13 หรือ 10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13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130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</a:t>
            </a:r>
          </a:p>
        </p:txBody>
      </p:sp>
      <p:sp>
        <p:nvSpPr>
          <p:cNvPr id="129" name="กล่องข้อความ 128">
            <a:extLst>
              <a:ext uri="{FF2B5EF4-FFF2-40B4-BE49-F238E27FC236}">
                <a16:creationId xmlns:a16="http://schemas.microsoft.com/office/drawing/2014/main" id="{AB200F74-E10E-4E68-B1BB-4DE64907BD89}"/>
              </a:ext>
            </a:extLst>
          </p:cNvPr>
          <p:cNvSpPr txBox="1"/>
          <p:nvPr/>
        </p:nvSpPr>
        <p:spPr>
          <a:xfrm>
            <a:off x="2817719" y="4117402"/>
            <a:ext cx="369869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กลุ่ม กลุ่มละ 13 หรือ 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13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lang="th-TH" altLang="th-TH" sz="2400" dirty="0">
                <a:solidFill>
                  <a:srgbClr val="0070C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2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6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</a:t>
            </a:r>
          </a:p>
        </p:txBody>
      </p: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9F6B8BB8-E31B-4443-B4BA-AAC563A1C856}"/>
              </a:ext>
            </a:extLst>
          </p:cNvPr>
          <p:cNvGrpSpPr/>
          <p:nvPr/>
        </p:nvGrpSpPr>
        <p:grpSpPr>
          <a:xfrm>
            <a:off x="7391881" y="3716957"/>
            <a:ext cx="2552813" cy="1167343"/>
            <a:chOff x="1658003" y="4103632"/>
            <a:chExt cx="2552813" cy="1167343"/>
          </a:xfrm>
        </p:grpSpPr>
        <p:sp>
          <p:nvSpPr>
            <p:cNvPr id="131" name="Google Shape;4711;p51">
              <a:extLst>
                <a:ext uri="{FF2B5EF4-FFF2-40B4-BE49-F238E27FC236}">
                  <a16:creationId xmlns:a16="http://schemas.microsoft.com/office/drawing/2014/main" id="{DB9C4F13-F3E4-4C98-8BE8-C25742C5821E}"/>
                </a:ext>
              </a:extLst>
            </p:cNvPr>
            <p:cNvSpPr/>
            <p:nvPr/>
          </p:nvSpPr>
          <p:spPr>
            <a:xfrm>
              <a:off x="1658003" y="4103632"/>
              <a:ext cx="2530881" cy="1167343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3842;p61">
              <a:extLst>
                <a:ext uri="{FF2B5EF4-FFF2-40B4-BE49-F238E27FC236}">
                  <a16:creationId xmlns:a16="http://schemas.microsoft.com/office/drawing/2014/main" id="{63B389B2-D9EC-4796-AF82-A966CCC22198}"/>
                </a:ext>
              </a:extLst>
            </p:cNvPr>
            <p:cNvSpPr txBox="1"/>
            <p:nvPr/>
          </p:nvSpPr>
          <p:spPr>
            <a:xfrm>
              <a:off x="1679935" y="4277679"/>
              <a:ext cx="25308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444500" algn="l"/>
                  <a:tab pos="715963" algn="l"/>
                  <a:tab pos="984250" algn="l"/>
                  <a:tab pos="1254125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13	=	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130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+ </a:t>
              </a:r>
              <a:r>
                <a:rPr lang="en-US" altLang="th-TH" sz="2400" dirty="0">
                  <a:solidFill>
                    <a:srgbClr val="0070C0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2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6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444500" algn="l"/>
                  <a:tab pos="715963" algn="l"/>
                  <a:tab pos="984250" algn="l"/>
                  <a:tab pos="1254125" algn="l"/>
                </a:tabLst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			=	156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F60806C0-8E5D-4A5D-854A-C930A9F407ED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0402"/>
          <a:stretch/>
        </p:blipFill>
        <p:spPr>
          <a:xfrm>
            <a:off x="1080637" y="1931084"/>
            <a:ext cx="5877745" cy="1573374"/>
          </a:xfrm>
          <a:prstGeom prst="rect">
            <a:avLst/>
          </a:prstGeom>
        </p:spPr>
      </p:pic>
      <p:pic>
        <p:nvPicPr>
          <p:cNvPr id="106" name="รูปภาพ 105">
            <a:extLst>
              <a:ext uri="{FF2B5EF4-FFF2-40B4-BE49-F238E27FC236}">
                <a16:creationId xmlns:a16="http://schemas.microsoft.com/office/drawing/2014/main" id="{3689202E-4A36-443E-B951-3F1F27E55502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000" r="70654"/>
          <a:stretch/>
        </p:blipFill>
        <p:spPr>
          <a:xfrm>
            <a:off x="1105952" y="3577328"/>
            <a:ext cx="1724885" cy="15861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254285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75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7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7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7" grpId="0" animBg="1"/>
      <p:bldP spid="101" grpId="0"/>
      <p:bldP spid="129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6A3190F-BE43-4879-BA7A-C0FC90414819}"/>
              </a:ext>
            </a:extLst>
          </p:cNvPr>
          <p:cNvGrpSpPr/>
          <p:nvPr/>
        </p:nvGrpSpPr>
        <p:grpSpPr>
          <a:xfrm>
            <a:off x="1041954" y="670182"/>
            <a:ext cx="2689073" cy="2225931"/>
            <a:chOff x="1610207" y="3654841"/>
            <a:chExt cx="2689073" cy="2225931"/>
          </a:xfrm>
        </p:grpSpPr>
        <p:sp>
          <p:nvSpPr>
            <p:cNvPr id="161" name="Google Shape;4711;p51">
              <a:extLst>
                <a:ext uri="{FF2B5EF4-FFF2-40B4-BE49-F238E27FC236}">
                  <a16:creationId xmlns:a16="http://schemas.microsoft.com/office/drawing/2014/main" id="{EC658253-E07B-404A-8B7C-C7E3360EC145}"/>
                </a:ext>
              </a:extLst>
            </p:cNvPr>
            <p:cNvSpPr/>
            <p:nvPr/>
          </p:nvSpPr>
          <p:spPr>
            <a:xfrm>
              <a:off x="1658004" y="4103631"/>
              <a:ext cx="2641276" cy="1777141"/>
            </a:xfrm>
            <a:prstGeom prst="rect">
              <a:avLst/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730;p51">
              <a:extLst>
                <a:ext uri="{FF2B5EF4-FFF2-40B4-BE49-F238E27FC236}">
                  <a16:creationId xmlns:a16="http://schemas.microsoft.com/office/drawing/2014/main" id="{4F59405D-6990-4E6A-8622-5AD727ABD788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FFAFC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42;p61">
              <a:extLst>
                <a:ext uri="{FF2B5EF4-FFF2-40B4-BE49-F238E27FC236}">
                  <a16:creationId xmlns:a16="http://schemas.microsoft.com/office/drawing/2014/main" id="{473CABED-302E-48FA-B7AA-51136D505E67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1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EDC23B90-6A21-41CC-AAB7-B467271D7AD9}"/>
              </a:ext>
            </a:extLst>
          </p:cNvPr>
          <p:cNvGrpSpPr/>
          <p:nvPr/>
        </p:nvGrpSpPr>
        <p:grpSpPr>
          <a:xfrm>
            <a:off x="6467670" y="122535"/>
            <a:ext cx="2690196" cy="3441727"/>
            <a:chOff x="1610207" y="3654841"/>
            <a:chExt cx="2690196" cy="3441727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658003" y="4103632"/>
              <a:ext cx="2642400" cy="2992936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730;p51">
              <a:extLst>
                <a:ext uri="{FF2B5EF4-FFF2-40B4-BE49-F238E27FC236}">
                  <a16:creationId xmlns:a16="http://schemas.microsoft.com/office/drawing/2014/main" id="{EA8D1125-0A72-48BF-942A-3DA7A012F1FD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ADCC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14CCF4FD-DAC6-44E3-8CB9-73B9E2171242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49" name="ตาราง 3">
            <a:extLst>
              <a:ext uri="{FF2B5EF4-FFF2-40B4-BE49-F238E27FC236}">
                <a16:creationId xmlns:a16="http://schemas.microsoft.com/office/drawing/2014/main" id="{8C9D0806-5A9A-4619-AC79-3A85985C94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9548931"/>
              </p:ext>
            </p:extLst>
          </p:nvPr>
        </p:nvGraphicFramePr>
        <p:xfrm>
          <a:off x="1470993" y="1010075"/>
          <a:ext cx="1906956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70C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cxnSp>
        <p:nvCxnSpPr>
          <p:cNvPr id="51" name="ตัวเชื่อมต่อตรง 50">
            <a:extLst>
              <a:ext uri="{FF2B5EF4-FFF2-40B4-BE49-F238E27FC236}">
                <a16:creationId xmlns:a16="http://schemas.microsoft.com/office/drawing/2014/main" id="{1C10D068-17ED-4DA4-8F7A-EA1B786413D9}"/>
              </a:ext>
            </a:extLst>
          </p:cNvPr>
          <p:cNvCxnSpPr/>
          <p:nvPr/>
        </p:nvCxnSpPr>
        <p:spPr>
          <a:xfrm>
            <a:off x="2062764" y="2257824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0B0CE729-23EA-4A2C-A2AE-49129254795D}"/>
              </a:ext>
            </a:extLst>
          </p:cNvPr>
          <p:cNvGrpSpPr/>
          <p:nvPr/>
        </p:nvGrpSpPr>
        <p:grpSpPr>
          <a:xfrm>
            <a:off x="3970250" y="956350"/>
            <a:ext cx="1960467" cy="596636"/>
            <a:chOff x="3999489" y="1009085"/>
            <a:chExt cx="1960467" cy="596636"/>
          </a:xfrm>
        </p:grpSpPr>
        <p:grpSp>
          <p:nvGrpSpPr>
            <p:cNvPr id="6" name="กลุ่ม 5">
              <a:extLst>
                <a:ext uri="{FF2B5EF4-FFF2-40B4-BE49-F238E27FC236}">
                  <a16:creationId xmlns:a16="http://schemas.microsoft.com/office/drawing/2014/main" id="{73AFBC30-F13A-48E3-81E8-A96B8433FF70}"/>
                </a:ext>
              </a:extLst>
            </p:cNvPr>
            <p:cNvGrpSpPr/>
            <p:nvPr/>
          </p:nvGrpSpPr>
          <p:grpSpPr>
            <a:xfrm>
              <a:off x="3999489" y="1009085"/>
              <a:ext cx="1960467" cy="596636"/>
              <a:chOff x="3999489" y="1009085"/>
              <a:chExt cx="1960467" cy="596636"/>
            </a:xfrm>
          </p:grpSpPr>
          <p:sp>
            <p:nvSpPr>
              <p:cNvPr id="3" name="รูปแบบอิสระ: รูปร่าง 2">
                <a:extLst>
                  <a:ext uri="{FF2B5EF4-FFF2-40B4-BE49-F238E27FC236}">
                    <a16:creationId xmlns:a16="http://schemas.microsoft.com/office/drawing/2014/main" id="{2E48199C-14DC-441E-9DF8-7D63F16A6AD0}"/>
                  </a:ext>
                </a:extLst>
              </p:cNvPr>
              <p:cNvSpPr/>
              <p:nvPr/>
            </p:nvSpPr>
            <p:spPr>
              <a:xfrm>
                <a:off x="4129318" y="1105075"/>
                <a:ext cx="1830638" cy="500646"/>
              </a:xfrm>
              <a:custGeom>
                <a:avLst/>
                <a:gdLst>
                  <a:gd name="connsiteX0" fmla="*/ 181425 w 1830638"/>
                  <a:gd name="connsiteY0" fmla="*/ 53165 h 500646"/>
                  <a:gd name="connsiteX1" fmla="*/ 24671 w 1830638"/>
                  <a:gd name="connsiteY1" fmla="*/ 122834 h 500646"/>
                  <a:gd name="connsiteX2" fmla="*/ 7253 w 1830638"/>
                  <a:gd name="connsiteY2" fmla="*/ 323131 h 500646"/>
                  <a:gd name="connsiteX3" fmla="*/ 94339 w 1830638"/>
                  <a:gd name="connsiteY3" fmla="*/ 453759 h 500646"/>
                  <a:gd name="connsiteX4" fmla="*/ 381722 w 1830638"/>
                  <a:gd name="connsiteY4" fmla="*/ 479885 h 500646"/>
                  <a:gd name="connsiteX5" fmla="*/ 1418042 w 1830638"/>
                  <a:gd name="connsiteY5" fmla="*/ 497302 h 500646"/>
                  <a:gd name="connsiteX6" fmla="*/ 1783802 w 1830638"/>
                  <a:gd name="connsiteY6" fmla="*/ 410216 h 500646"/>
                  <a:gd name="connsiteX7" fmla="*/ 1792511 w 1830638"/>
                  <a:gd name="connsiteY7" fmla="*/ 114125 h 500646"/>
                  <a:gd name="connsiteX8" fmla="*/ 1479002 w 1830638"/>
                  <a:gd name="connsiteY8" fmla="*/ 27039 h 500646"/>
                  <a:gd name="connsiteX9" fmla="*/ 642979 w 1830638"/>
                  <a:gd name="connsiteY9" fmla="*/ 914 h 500646"/>
                  <a:gd name="connsiteX10" fmla="*/ 181425 w 1830638"/>
                  <a:gd name="connsiteY10" fmla="*/ 53165 h 50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0638" h="500646">
                    <a:moveTo>
                      <a:pt x="181425" y="53165"/>
                    </a:moveTo>
                    <a:cubicBezTo>
                      <a:pt x="78374" y="73485"/>
                      <a:pt x="53700" y="77840"/>
                      <a:pt x="24671" y="122834"/>
                    </a:cubicBezTo>
                    <a:cubicBezTo>
                      <a:pt x="-4358" y="167828"/>
                      <a:pt x="-4358" y="267977"/>
                      <a:pt x="7253" y="323131"/>
                    </a:cubicBezTo>
                    <a:cubicBezTo>
                      <a:pt x="18864" y="378285"/>
                      <a:pt x="31928" y="427633"/>
                      <a:pt x="94339" y="453759"/>
                    </a:cubicBezTo>
                    <a:cubicBezTo>
                      <a:pt x="156750" y="479885"/>
                      <a:pt x="161105" y="472628"/>
                      <a:pt x="381722" y="479885"/>
                    </a:cubicBezTo>
                    <a:cubicBezTo>
                      <a:pt x="602339" y="487142"/>
                      <a:pt x="1184362" y="508913"/>
                      <a:pt x="1418042" y="497302"/>
                    </a:cubicBezTo>
                    <a:cubicBezTo>
                      <a:pt x="1651722" y="485691"/>
                      <a:pt x="1721391" y="474079"/>
                      <a:pt x="1783802" y="410216"/>
                    </a:cubicBezTo>
                    <a:cubicBezTo>
                      <a:pt x="1846213" y="346353"/>
                      <a:pt x="1843311" y="177988"/>
                      <a:pt x="1792511" y="114125"/>
                    </a:cubicBezTo>
                    <a:cubicBezTo>
                      <a:pt x="1741711" y="50262"/>
                      <a:pt x="1670591" y="45908"/>
                      <a:pt x="1479002" y="27039"/>
                    </a:cubicBezTo>
                    <a:cubicBezTo>
                      <a:pt x="1287413" y="8170"/>
                      <a:pt x="865047" y="-3440"/>
                      <a:pt x="642979" y="914"/>
                    </a:cubicBezTo>
                    <a:cubicBezTo>
                      <a:pt x="420911" y="5268"/>
                      <a:pt x="284476" y="32845"/>
                      <a:pt x="181425" y="53165"/>
                    </a:cubicBezTo>
                    <a:close/>
                  </a:path>
                </a:pathLst>
              </a:custGeom>
              <a:solidFill>
                <a:srgbClr val="E3F3D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53" name="Google Shape;1128;p31">
                <a:extLst>
                  <a:ext uri="{FF2B5EF4-FFF2-40B4-BE49-F238E27FC236}">
                    <a16:creationId xmlns:a16="http://schemas.microsoft.com/office/drawing/2014/main" id="{354EA7A3-9D43-4DCB-97FD-FC306A80094C}"/>
                  </a:ext>
                </a:extLst>
              </p:cNvPr>
              <p:cNvSpPr/>
              <p:nvPr/>
            </p:nvSpPr>
            <p:spPr>
              <a:xfrm>
                <a:off x="3999489" y="1009085"/>
                <a:ext cx="1945885" cy="573762"/>
              </a:xfrm>
              <a:custGeom>
                <a:avLst/>
                <a:gdLst/>
                <a:ahLst/>
                <a:cxnLst/>
                <a:rect l="l" t="t" r="r" b="b"/>
                <a:pathLst>
                  <a:path w="10316" h="4949" fill="none" extrusionOk="0">
                    <a:moveTo>
                      <a:pt x="584" y="1900"/>
                    </a:moveTo>
                    <a:cubicBezTo>
                      <a:pt x="1" y="2883"/>
                      <a:pt x="417" y="4599"/>
                      <a:pt x="1301" y="4782"/>
                    </a:cubicBezTo>
                    <a:cubicBezTo>
                      <a:pt x="2200" y="4949"/>
                      <a:pt x="7932" y="4949"/>
                      <a:pt x="9099" y="4616"/>
                    </a:cubicBezTo>
                    <a:cubicBezTo>
                      <a:pt x="10282" y="4266"/>
                      <a:pt x="10315" y="2849"/>
                      <a:pt x="9932" y="1533"/>
                    </a:cubicBezTo>
                    <a:cubicBezTo>
                      <a:pt x="9565" y="217"/>
                      <a:pt x="2167" y="0"/>
                      <a:pt x="217" y="1750"/>
                    </a:cubicBezTo>
                  </a:path>
                </a:pathLst>
              </a:custGeom>
              <a:solidFill>
                <a:srgbClr val="000000"/>
              </a:solidFill>
              <a:ln w="12700" cap="rnd" cmpd="sng">
                <a:solidFill>
                  <a:srgbClr val="00B050"/>
                </a:solidFill>
                <a:prstDash val="solid"/>
                <a:miter lim="166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1130;p31">
              <a:extLst>
                <a:ext uri="{FF2B5EF4-FFF2-40B4-BE49-F238E27FC236}">
                  <a16:creationId xmlns:a16="http://schemas.microsoft.com/office/drawing/2014/main" id="{8D9E6751-6CA7-42AD-99EC-BD959C56E2F8}"/>
                </a:ext>
              </a:extLst>
            </p:cNvPr>
            <p:cNvSpPr txBox="1"/>
            <p:nvPr/>
          </p:nvSpPr>
          <p:spPr>
            <a:xfrm flipH="1">
              <a:off x="4060029" y="1131109"/>
              <a:ext cx="1799285" cy="39289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12 คือ 10 กับ </a:t>
              </a:r>
              <a:r>
                <a: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sp>
        <p:nvSpPr>
          <p:cNvPr id="58" name="Google Shape;1202;p41">
            <a:extLst>
              <a:ext uri="{FF2B5EF4-FFF2-40B4-BE49-F238E27FC236}">
                <a16:creationId xmlns:a16="http://schemas.microsoft.com/office/drawing/2014/main" id="{334C361C-6E3E-4EC9-9009-A13AE97CD070}"/>
              </a:ext>
            </a:extLst>
          </p:cNvPr>
          <p:cNvSpPr/>
          <p:nvPr/>
        </p:nvSpPr>
        <p:spPr>
          <a:xfrm>
            <a:off x="2775219" y="1280118"/>
            <a:ext cx="1266500" cy="877700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00B050"/>
            </a:solidFill>
            <a:prstDash val="dot"/>
            <a:round/>
            <a:headEnd type="none" w="med" len="med"/>
            <a:tailEnd type="triangle" w="lg" len="lg"/>
          </a:ln>
        </p:spPr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E22AA380-E330-4D19-90AD-9601571771D3}"/>
              </a:ext>
            </a:extLst>
          </p:cNvPr>
          <p:cNvGrpSpPr/>
          <p:nvPr/>
        </p:nvGrpSpPr>
        <p:grpSpPr>
          <a:xfrm>
            <a:off x="2815586" y="2242872"/>
            <a:ext cx="2141452" cy="596636"/>
            <a:chOff x="2815586" y="2242872"/>
            <a:chExt cx="2141452" cy="596636"/>
          </a:xfrm>
        </p:grpSpPr>
        <p:grpSp>
          <p:nvGrpSpPr>
            <p:cNvPr id="64" name="กลุ่ม 63">
              <a:extLst>
                <a:ext uri="{FF2B5EF4-FFF2-40B4-BE49-F238E27FC236}">
                  <a16:creationId xmlns:a16="http://schemas.microsoft.com/office/drawing/2014/main" id="{B2B1AF9A-F2D1-4CFF-A5CE-44D7B1FE928B}"/>
                </a:ext>
              </a:extLst>
            </p:cNvPr>
            <p:cNvGrpSpPr/>
            <p:nvPr/>
          </p:nvGrpSpPr>
          <p:grpSpPr>
            <a:xfrm>
              <a:off x="3126400" y="2242872"/>
              <a:ext cx="1830638" cy="596636"/>
              <a:chOff x="3999489" y="1009085"/>
              <a:chExt cx="1960467" cy="596636"/>
            </a:xfrm>
          </p:grpSpPr>
          <p:grpSp>
            <p:nvGrpSpPr>
              <p:cNvPr id="65" name="กลุ่ม 64">
                <a:extLst>
                  <a:ext uri="{FF2B5EF4-FFF2-40B4-BE49-F238E27FC236}">
                    <a16:creationId xmlns:a16="http://schemas.microsoft.com/office/drawing/2014/main" id="{460CAE8A-A092-40D4-9F8A-AE1F26211A4A}"/>
                  </a:ext>
                </a:extLst>
              </p:cNvPr>
              <p:cNvGrpSpPr/>
              <p:nvPr/>
            </p:nvGrpSpPr>
            <p:grpSpPr>
              <a:xfrm>
                <a:off x="3999489" y="1009085"/>
                <a:ext cx="1960467" cy="596636"/>
                <a:chOff x="3999489" y="1009085"/>
                <a:chExt cx="1960467" cy="596636"/>
              </a:xfrm>
            </p:grpSpPr>
            <p:sp>
              <p:nvSpPr>
                <p:cNvPr id="67" name="รูปแบบอิสระ: รูปร่าง 66">
                  <a:extLst>
                    <a:ext uri="{FF2B5EF4-FFF2-40B4-BE49-F238E27FC236}">
                      <a16:creationId xmlns:a16="http://schemas.microsoft.com/office/drawing/2014/main" id="{4478DC86-66CB-479D-A67A-281DB4768954}"/>
                    </a:ext>
                  </a:extLst>
                </p:cNvPr>
                <p:cNvSpPr/>
                <p:nvPr/>
              </p:nvSpPr>
              <p:spPr>
                <a:xfrm>
                  <a:off x="4129318" y="1105075"/>
                  <a:ext cx="1830638" cy="500646"/>
                </a:xfrm>
                <a:custGeom>
                  <a:avLst/>
                  <a:gdLst>
                    <a:gd name="connsiteX0" fmla="*/ 181425 w 1830638"/>
                    <a:gd name="connsiteY0" fmla="*/ 53165 h 500646"/>
                    <a:gd name="connsiteX1" fmla="*/ 24671 w 1830638"/>
                    <a:gd name="connsiteY1" fmla="*/ 122834 h 500646"/>
                    <a:gd name="connsiteX2" fmla="*/ 7253 w 1830638"/>
                    <a:gd name="connsiteY2" fmla="*/ 323131 h 500646"/>
                    <a:gd name="connsiteX3" fmla="*/ 94339 w 1830638"/>
                    <a:gd name="connsiteY3" fmla="*/ 453759 h 500646"/>
                    <a:gd name="connsiteX4" fmla="*/ 381722 w 1830638"/>
                    <a:gd name="connsiteY4" fmla="*/ 479885 h 500646"/>
                    <a:gd name="connsiteX5" fmla="*/ 1418042 w 1830638"/>
                    <a:gd name="connsiteY5" fmla="*/ 497302 h 500646"/>
                    <a:gd name="connsiteX6" fmla="*/ 1783802 w 1830638"/>
                    <a:gd name="connsiteY6" fmla="*/ 410216 h 500646"/>
                    <a:gd name="connsiteX7" fmla="*/ 1792511 w 1830638"/>
                    <a:gd name="connsiteY7" fmla="*/ 114125 h 500646"/>
                    <a:gd name="connsiteX8" fmla="*/ 1479002 w 1830638"/>
                    <a:gd name="connsiteY8" fmla="*/ 27039 h 500646"/>
                    <a:gd name="connsiteX9" fmla="*/ 642979 w 1830638"/>
                    <a:gd name="connsiteY9" fmla="*/ 914 h 500646"/>
                    <a:gd name="connsiteX10" fmla="*/ 181425 w 1830638"/>
                    <a:gd name="connsiteY10" fmla="*/ 53165 h 50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0638" h="500646">
                      <a:moveTo>
                        <a:pt x="181425" y="53165"/>
                      </a:moveTo>
                      <a:cubicBezTo>
                        <a:pt x="78374" y="73485"/>
                        <a:pt x="53700" y="77840"/>
                        <a:pt x="24671" y="122834"/>
                      </a:cubicBezTo>
                      <a:cubicBezTo>
                        <a:pt x="-4358" y="167828"/>
                        <a:pt x="-4358" y="267977"/>
                        <a:pt x="7253" y="323131"/>
                      </a:cubicBezTo>
                      <a:cubicBezTo>
                        <a:pt x="18864" y="378285"/>
                        <a:pt x="31928" y="427633"/>
                        <a:pt x="94339" y="453759"/>
                      </a:cubicBezTo>
                      <a:cubicBezTo>
                        <a:pt x="156750" y="479885"/>
                        <a:pt x="161105" y="472628"/>
                        <a:pt x="381722" y="479885"/>
                      </a:cubicBezTo>
                      <a:cubicBezTo>
                        <a:pt x="602339" y="487142"/>
                        <a:pt x="1184362" y="508913"/>
                        <a:pt x="1418042" y="497302"/>
                      </a:cubicBezTo>
                      <a:cubicBezTo>
                        <a:pt x="1651722" y="485691"/>
                        <a:pt x="1721391" y="474079"/>
                        <a:pt x="1783802" y="410216"/>
                      </a:cubicBezTo>
                      <a:cubicBezTo>
                        <a:pt x="1846213" y="346353"/>
                        <a:pt x="1843311" y="177988"/>
                        <a:pt x="1792511" y="114125"/>
                      </a:cubicBezTo>
                      <a:cubicBezTo>
                        <a:pt x="1741711" y="50262"/>
                        <a:pt x="1670591" y="45908"/>
                        <a:pt x="1479002" y="27039"/>
                      </a:cubicBezTo>
                      <a:cubicBezTo>
                        <a:pt x="1287413" y="8170"/>
                        <a:pt x="865047" y="-3440"/>
                        <a:pt x="642979" y="914"/>
                      </a:cubicBezTo>
                      <a:cubicBezTo>
                        <a:pt x="420911" y="5268"/>
                        <a:pt x="284476" y="32845"/>
                        <a:pt x="181425" y="53165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  <p:sp>
              <p:nvSpPr>
                <p:cNvPr id="68" name="Google Shape;1128;p31">
                  <a:extLst>
                    <a:ext uri="{FF2B5EF4-FFF2-40B4-BE49-F238E27FC236}">
                      <a16:creationId xmlns:a16="http://schemas.microsoft.com/office/drawing/2014/main" id="{23F0096C-77FF-46FB-837B-07F3D15A5879}"/>
                    </a:ext>
                  </a:extLst>
                </p:cNvPr>
                <p:cNvSpPr/>
                <p:nvPr/>
              </p:nvSpPr>
              <p:spPr>
                <a:xfrm>
                  <a:off x="3999489" y="1009085"/>
                  <a:ext cx="1945885" cy="57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4949" fill="none" extrusionOk="0">
                      <a:moveTo>
                        <a:pt x="584" y="1900"/>
                      </a:moveTo>
                      <a:cubicBezTo>
                        <a:pt x="1" y="2883"/>
                        <a:pt x="417" y="4599"/>
                        <a:pt x="1301" y="4782"/>
                      </a:cubicBezTo>
                      <a:cubicBezTo>
                        <a:pt x="2200" y="4949"/>
                        <a:pt x="7932" y="4949"/>
                        <a:pt x="9099" y="4616"/>
                      </a:cubicBezTo>
                      <a:cubicBezTo>
                        <a:pt x="10282" y="4266"/>
                        <a:pt x="10315" y="2849"/>
                        <a:pt x="9932" y="1533"/>
                      </a:cubicBezTo>
                      <a:cubicBezTo>
                        <a:pt x="9565" y="217"/>
                        <a:pt x="2167" y="0"/>
                        <a:pt x="217" y="1750"/>
                      </a:cubicBez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FFC000"/>
                  </a:solidFill>
                  <a:prstDash val="solid"/>
                  <a:miter lim="16662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" name="Google Shape;1130;p31">
                <a:extLst>
                  <a:ext uri="{FF2B5EF4-FFF2-40B4-BE49-F238E27FC236}">
                    <a16:creationId xmlns:a16="http://schemas.microsoft.com/office/drawing/2014/main" id="{87FB9D0A-A7F7-42B8-9B4D-6A8E89AC7924}"/>
                  </a:ext>
                </a:extLst>
              </p:cNvPr>
              <p:cNvSpPr txBox="1"/>
              <p:nvPr/>
            </p:nvSpPr>
            <p:spPr>
              <a:xfrm flipH="1">
                <a:off x="4060029" y="1131109"/>
                <a:ext cx="1799285" cy="3928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2</a:t>
                </a: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13 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 </a:t>
                </a:r>
                <a:r>
                  <a:rPr lang="en-US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2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6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  <p:grpSp>
          <p:nvGrpSpPr>
            <p:cNvPr id="69" name="Google Shape;1515;p54">
              <a:extLst>
                <a:ext uri="{FF2B5EF4-FFF2-40B4-BE49-F238E27FC236}">
                  <a16:creationId xmlns:a16="http://schemas.microsoft.com/office/drawing/2014/main" id="{C52124E6-8CAA-4200-95B8-1F3A046009F5}"/>
                </a:ext>
              </a:extLst>
            </p:cNvPr>
            <p:cNvGrpSpPr/>
            <p:nvPr/>
          </p:nvGrpSpPr>
          <p:grpSpPr>
            <a:xfrm rot="1154320" flipH="1" flipV="1">
              <a:off x="2815586" y="2493759"/>
              <a:ext cx="453516" cy="233377"/>
              <a:chOff x="6970475" y="3799100"/>
              <a:chExt cx="327825" cy="170600"/>
            </a:xfrm>
            <a:solidFill>
              <a:srgbClr val="E73D91"/>
            </a:solidFill>
          </p:grpSpPr>
          <p:sp>
            <p:nvSpPr>
              <p:cNvPr id="70" name="Google Shape;1516;p54">
                <a:extLst>
                  <a:ext uri="{FF2B5EF4-FFF2-40B4-BE49-F238E27FC236}">
                    <a16:creationId xmlns:a16="http://schemas.microsoft.com/office/drawing/2014/main" id="{6D842C62-2A41-4BB6-958B-3C1FECBE7CC5}"/>
                  </a:ext>
                </a:extLst>
              </p:cNvPr>
              <p:cNvSpPr/>
              <p:nvPr/>
            </p:nvSpPr>
            <p:spPr>
              <a:xfrm>
                <a:off x="6970475" y="3799100"/>
                <a:ext cx="308350" cy="170600"/>
              </a:xfrm>
              <a:custGeom>
                <a:avLst/>
                <a:gdLst/>
                <a:ahLst/>
                <a:cxnLst/>
                <a:rect l="l" t="t" r="r" b="b"/>
                <a:pathLst>
                  <a:path w="12334" h="6824" extrusionOk="0">
                    <a:moveTo>
                      <a:pt x="6607" y="441"/>
                    </a:moveTo>
                    <a:cubicBezTo>
                      <a:pt x="6688" y="441"/>
                      <a:pt x="6766" y="465"/>
                      <a:pt x="6840" y="510"/>
                    </a:cubicBezTo>
                    <a:cubicBezTo>
                      <a:pt x="6982" y="593"/>
                      <a:pt x="7100" y="794"/>
                      <a:pt x="7171" y="995"/>
                    </a:cubicBezTo>
                    <a:cubicBezTo>
                      <a:pt x="7218" y="1101"/>
                      <a:pt x="7242" y="1207"/>
                      <a:pt x="7265" y="1326"/>
                    </a:cubicBezTo>
                    <a:lnTo>
                      <a:pt x="7301" y="1503"/>
                    </a:lnTo>
                    <a:lnTo>
                      <a:pt x="7324" y="1680"/>
                    </a:lnTo>
                    <a:cubicBezTo>
                      <a:pt x="7372" y="2152"/>
                      <a:pt x="7336" y="2637"/>
                      <a:pt x="7206" y="3098"/>
                    </a:cubicBezTo>
                    <a:cubicBezTo>
                      <a:pt x="7086" y="3566"/>
                      <a:pt x="6883" y="4014"/>
                      <a:pt x="6613" y="4415"/>
                    </a:cubicBezTo>
                    <a:lnTo>
                      <a:pt x="6613" y="4415"/>
                    </a:lnTo>
                    <a:cubicBezTo>
                      <a:pt x="6249" y="4228"/>
                      <a:pt x="5924" y="3968"/>
                      <a:pt x="5706" y="3641"/>
                    </a:cubicBezTo>
                    <a:cubicBezTo>
                      <a:pt x="5588" y="3452"/>
                      <a:pt x="5505" y="3216"/>
                      <a:pt x="5446" y="2979"/>
                    </a:cubicBezTo>
                    <a:cubicBezTo>
                      <a:pt x="5387" y="2755"/>
                      <a:pt x="5363" y="2507"/>
                      <a:pt x="5375" y="2271"/>
                    </a:cubicBezTo>
                    <a:cubicBezTo>
                      <a:pt x="5387" y="1798"/>
                      <a:pt x="5529" y="1326"/>
                      <a:pt x="5824" y="959"/>
                    </a:cubicBezTo>
                    <a:cubicBezTo>
                      <a:pt x="5895" y="877"/>
                      <a:pt x="5966" y="782"/>
                      <a:pt x="6060" y="711"/>
                    </a:cubicBezTo>
                    <a:cubicBezTo>
                      <a:pt x="6143" y="629"/>
                      <a:pt x="6238" y="569"/>
                      <a:pt x="6332" y="522"/>
                    </a:cubicBezTo>
                    <a:cubicBezTo>
                      <a:pt x="6429" y="468"/>
                      <a:pt x="6520" y="441"/>
                      <a:pt x="6607" y="441"/>
                    </a:cubicBezTo>
                    <a:close/>
                    <a:moveTo>
                      <a:pt x="6635" y="0"/>
                    </a:moveTo>
                    <a:cubicBezTo>
                      <a:pt x="6613" y="0"/>
                      <a:pt x="6590" y="1"/>
                      <a:pt x="6568" y="2"/>
                    </a:cubicBezTo>
                    <a:cubicBezTo>
                      <a:pt x="6403" y="14"/>
                      <a:pt x="6249" y="73"/>
                      <a:pt x="6119" y="144"/>
                    </a:cubicBezTo>
                    <a:cubicBezTo>
                      <a:pt x="5990" y="227"/>
                      <a:pt x="5883" y="310"/>
                      <a:pt x="5777" y="404"/>
                    </a:cubicBezTo>
                    <a:cubicBezTo>
                      <a:pt x="5682" y="499"/>
                      <a:pt x="5588" y="605"/>
                      <a:pt x="5505" y="723"/>
                    </a:cubicBezTo>
                    <a:cubicBezTo>
                      <a:pt x="5174" y="1172"/>
                      <a:pt x="5033" y="1727"/>
                      <a:pt x="5021" y="2259"/>
                    </a:cubicBezTo>
                    <a:cubicBezTo>
                      <a:pt x="5021" y="2530"/>
                      <a:pt x="5056" y="2802"/>
                      <a:pt x="5127" y="3062"/>
                    </a:cubicBezTo>
                    <a:cubicBezTo>
                      <a:pt x="5210" y="3322"/>
                      <a:pt x="5304" y="3570"/>
                      <a:pt x="5458" y="3806"/>
                    </a:cubicBezTo>
                    <a:cubicBezTo>
                      <a:pt x="5718" y="4173"/>
                      <a:pt x="6073" y="4437"/>
                      <a:pt x="6458" y="4631"/>
                    </a:cubicBezTo>
                    <a:lnTo>
                      <a:pt x="6458" y="4631"/>
                    </a:lnTo>
                    <a:cubicBezTo>
                      <a:pt x="6229" y="4931"/>
                      <a:pt x="5960" y="5199"/>
                      <a:pt x="5659" y="5425"/>
                    </a:cubicBezTo>
                    <a:cubicBezTo>
                      <a:pt x="4914" y="5992"/>
                      <a:pt x="3958" y="6287"/>
                      <a:pt x="2989" y="6287"/>
                    </a:cubicBezTo>
                    <a:cubicBezTo>
                      <a:pt x="2032" y="6287"/>
                      <a:pt x="1052" y="6027"/>
                      <a:pt x="213" y="5519"/>
                    </a:cubicBezTo>
                    <a:lnTo>
                      <a:pt x="201" y="5519"/>
                    </a:lnTo>
                    <a:cubicBezTo>
                      <a:pt x="182" y="5505"/>
                      <a:pt x="160" y="5499"/>
                      <a:pt x="137" y="5499"/>
                    </a:cubicBezTo>
                    <a:cubicBezTo>
                      <a:pt x="102" y="5499"/>
                      <a:pt x="64" y="5514"/>
                      <a:pt x="36" y="5543"/>
                    </a:cubicBezTo>
                    <a:cubicBezTo>
                      <a:pt x="0" y="5602"/>
                      <a:pt x="0" y="5685"/>
                      <a:pt x="59" y="5720"/>
                    </a:cubicBezTo>
                    <a:cubicBezTo>
                      <a:pt x="863" y="6393"/>
                      <a:pt x="1914" y="6783"/>
                      <a:pt x="2977" y="6819"/>
                    </a:cubicBezTo>
                    <a:cubicBezTo>
                      <a:pt x="3055" y="6822"/>
                      <a:pt x="3132" y="6824"/>
                      <a:pt x="3210" y="6824"/>
                    </a:cubicBezTo>
                    <a:cubicBezTo>
                      <a:pt x="3675" y="6824"/>
                      <a:pt x="4138" y="6763"/>
                      <a:pt x="4584" y="6641"/>
                    </a:cubicBezTo>
                    <a:cubicBezTo>
                      <a:pt x="5092" y="6476"/>
                      <a:pt x="5600" y="6240"/>
                      <a:pt x="6025" y="5909"/>
                    </a:cubicBezTo>
                    <a:cubicBezTo>
                      <a:pt x="6409" y="5609"/>
                      <a:pt x="6744" y="5253"/>
                      <a:pt x="7019" y="4858"/>
                    </a:cubicBezTo>
                    <a:lnTo>
                      <a:pt x="7019" y="4858"/>
                    </a:lnTo>
                    <a:cubicBezTo>
                      <a:pt x="7399" y="4976"/>
                      <a:pt x="7793" y="5036"/>
                      <a:pt x="8183" y="5036"/>
                    </a:cubicBezTo>
                    <a:cubicBezTo>
                      <a:pt x="8212" y="5036"/>
                      <a:pt x="8241" y="5036"/>
                      <a:pt x="8269" y="5035"/>
                    </a:cubicBezTo>
                    <a:cubicBezTo>
                      <a:pt x="8789" y="5035"/>
                      <a:pt x="9309" y="4929"/>
                      <a:pt x="9793" y="4740"/>
                    </a:cubicBezTo>
                    <a:cubicBezTo>
                      <a:pt x="10290" y="4562"/>
                      <a:pt x="10738" y="4291"/>
                      <a:pt x="11152" y="3984"/>
                    </a:cubicBezTo>
                    <a:cubicBezTo>
                      <a:pt x="11565" y="3676"/>
                      <a:pt x="11943" y="3310"/>
                      <a:pt x="12286" y="2920"/>
                    </a:cubicBezTo>
                    <a:cubicBezTo>
                      <a:pt x="12333" y="2861"/>
                      <a:pt x="12321" y="2790"/>
                      <a:pt x="12262" y="2743"/>
                    </a:cubicBezTo>
                    <a:cubicBezTo>
                      <a:pt x="12242" y="2722"/>
                      <a:pt x="12214" y="2713"/>
                      <a:pt x="12186" y="2713"/>
                    </a:cubicBezTo>
                    <a:cubicBezTo>
                      <a:pt x="12149" y="2713"/>
                      <a:pt x="12112" y="2728"/>
                      <a:pt x="12085" y="2755"/>
                    </a:cubicBezTo>
                    <a:cubicBezTo>
                      <a:pt x="11447" y="3523"/>
                      <a:pt x="10644" y="4173"/>
                      <a:pt x="9711" y="4527"/>
                    </a:cubicBezTo>
                    <a:cubicBezTo>
                      <a:pt x="9250" y="4704"/>
                      <a:pt x="8757" y="4796"/>
                      <a:pt x="8265" y="4796"/>
                    </a:cubicBezTo>
                    <a:cubicBezTo>
                      <a:pt x="7892" y="4796"/>
                      <a:pt x="7521" y="4743"/>
                      <a:pt x="7165" y="4635"/>
                    </a:cubicBezTo>
                    <a:lnTo>
                      <a:pt x="7165" y="4635"/>
                    </a:lnTo>
                    <a:cubicBezTo>
                      <a:pt x="7433" y="4201"/>
                      <a:pt x="7632" y="3725"/>
                      <a:pt x="7750" y="3227"/>
                    </a:cubicBezTo>
                    <a:cubicBezTo>
                      <a:pt x="7868" y="2708"/>
                      <a:pt x="7903" y="2152"/>
                      <a:pt x="7821" y="1621"/>
                    </a:cubicBezTo>
                    <a:lnTo>
                      <a:pt x="7797" y="1420"/>
                    </a:lnTo>
                    <a:lnTo>
                      <a:pt x="7750" y="1219"/>
                    </a:lnTo>
                    <a:cubicBezTo>
                      <a:pt x="7714" y="1089"/>
                      <a:pt x="7679" y="948"/>
                      <a:pt x="7620" y="818"/>
                    </a:cubicBezTo>
                    <a:cubicBezTo>
                      <a:pt x="7572" y="688"/>
                      <a:pt x="7502" y="558"/>
                      <a:pt x="7419" y="440"/>
                    </a:cubicBezTo>
                    <a:cubicBezTo>
                      <a:pt x="7324" y="310"/>
                      <a:pt x="7206" y="191"/>
                      <a:pt x="7065" y="109"/>
                    </a:cubicBezTo>
                    <a:cubicBezTo>
                      <a:pt x="6940" y="36"/>
                      <a:pt x="6789" y="0"/>
                      <a:pt x="6635" y="0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1" name="Google Shape;1517;p54">
                <a:extLst>
                  <a:ext uri="{FF2B5EF4-FFF2-40B4-BE49-F238E27FC236}">
                    <a16:creationId xmlns:a16="http://schemas.microsoft.com/office/drawing/2014/main" id="{1E959932-CF14-414B-AD75-9B3962DB2F72}"/>
                  </a:ext>
                </a:extLst>
              </p:cNvPr>
              <p:cNvSpPr/>
              <p:nvPr/>
            </p:nvSpPr>
            <p:spPr>
              <a:xfrm>
                <a:off x="7253400" y="3839200"/>
                <a:ext cx="4490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1815" extrusionOk="0">
                    <a:moveTo>
                      <a:pt x="1434" y="1"/>
                    </a:moveTo>
                    <a:cubicBezTo>
                      <a:pt x="1387" y="1"/>
                      <a:pt x="1339" y="18"/>
                      <a:pt x="1300" y="52"/>
                    </a:cubicBezTo>
                    <a:cubicBezTo>
                      <a:pt x="1146" y="194"/>
                      <a:pt x="957" y="324"/>
                      <a:pt x="756" y="407"/>
                    </a:cubicBezTo>
                    <a:cubicBezTo>
                      <a:pt x="555" y="501"/>
                      <a:pt x="343" y="572"/>
                      <a:pt x="130" y="596"/>
                    </a:cubicBezTo>
                    <a:cubicBezTo>
                      <a:pt x="118" y="596"/>
                      <a:pt x="118" y="596"/>
                      <a:pt x="107" y="608"/>
                    </a:cubicBezTo>
                    <a:cubicBezTo>
                      <a:pt x="36" y="619"/>
                      <a:pt x="0" y="690"/>
                      <a:pt x="24" y="761"/>
                    </a:cubicBezTo>
                    <a:cubicBezTo>
                      <a:pt x="33" y="817"/>
                      <a:pt x="80" y="851"/>
                      <a:pt x="134" y="851"/>
                    </a:cubicBezTo>
                    <a:cubicBezTo>
                      <a:pt x="148" y="851"/>
                      <a:pt x="163" y="849"/>
                      <a:pt x="177" y="844"/>
                    </a:cubicBezTo>
                    <a:cubicBezTo>
                      <a:pt x="402" y="785"/>
                      <a:pt x="626" y="726"/>
                      <a:pt x="851" y="655"/>
                    </a:cubicBezTo>
                    <a:cubicBezTo>
                      <a:pt x="955" y="622"/>
                      <a:pt x="1059" y="586"/>
                      <a:pt x="1163" y="550"/>
                    </a:cubicBezTo>
                    <a:lnTo>
                      <a:pt x="1163" y="550"/>
                    </a:lnTo>
                    <a:cubicBezTo>
                      <a:pt x="1154" y="707"/>
                      <a:pt x="1155" y="864"/>
                      <a:pt x="1170" y="1021"/>
                    </a:cubicBezTo>
                    <a:cubicBezTo>
                      <a:pt x="1182" y="1163"/>
                      <a:pt x="1205" y="1293"/>
                      <a:pt x="1252" y="1411"/>
                    </a:cubicBezTo>
                    <a:cubicBezTo>
                      <a:pt x="1300" y="1541"/>
                      <a:pt x="1371" y="1659"/>
                      <a:pt x="1477" y="1765"/>
                    </a:cubicBezTo>
                    <a:cubicBezTo>
                      <a:pt x="1489" y="1789"/>
                      <a:pt x="1512" y="1801"/>
                      <a:pt x="1524" y="1801"/>
                    </a:cubicBezTo>
                    <a:cubicBezTo>
                      <a:pt x="1546" y="1810"/>
                      <a:pt x="1567" y="1814"/>
                      <a:pt x="1588" y="1814"/>
                    </a:cubicBezTo>
                    <a:cubicBezTo>
                      <a:pt x="1647" y="1814"/>
                      <a:pt x="1699" y="1779"/>
                      <a:pt x="1725" y="1718"/>
                    </a:cubicBezTo>
                    <a:cubicBezTo>
                      <a:pt x="1772" y="1576"/>
                      <a:pt x="1796" y="1446"/>
                      <a:pt x="1796" y="1328"/>
                    </a:cubicBezTo>
                    <a:cubicBezTo>
                      <a:pt x="1796" y="1198"/>
                      <a:pt x="1784" y="1080"/>
                      <a:pt x="1772" y="950"/>
                    </a:cubicBezTo>
                    <a:cubicBezTo>
                      <a:pt x="1737" y="714"/>
                      <a:pt x="1678" y="478"/>
                      <a:pt x="1630" y="230"/>
                    </a:cubicBezTo>
                    <a:lnTo>
                      <a:pt x="1619" y="147"/>
                    </a:lnTo>
                    <a:cubicBezTo>
                      <a:pt x="1607" y="123"/>
                      <a:pt x="1595" y="88"/>
                      <a:pt x="1571" y="64"/>
                    </a:cubicBezTo>
                    <a:cubicBezTo>
                      <a:pt x="1535" y="21"/>
                      <a:pt x="1485" y="1"/>
                      <a:pt x="1434" y="1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90869BE1-6DAA-4489-A813-B8187E381E27}"/>
              </a:ext>
            </a:extLst>
          </p:cNvPr>
          <p:cNvGrpSpPr/>
          <p:nvPr/>
        </p:nvGrpSpPr>
        <p:grpSpPr>
          <a:xfrm>
            <a:off x="1059160" y="3141740"/>
            <a:ext cx="2689073" cy="2666881"/>
            <a:chOff x="1610207" y="3654841"/>
            <a:chExt cx="2689073" cy="2666881"/>
          </a:xfrm>
        </p:grpSpPr>
        <p:sp>
          <p:nvSpPr>
            <p:cNvPr id="111" name="Google Shape;4711;p51">
              <a:extLst>
                <a:ext uri="{FF2B5EF4-FFF2-40B4-BE49-F238E27FC236}">
                  <a16:creationId xmlns:a16="http://schemas.microsoft.com/office/drawing/2014/main" id="{D6EE9784-5670-463B-9134-1DCBED0CEE02}"/>
                </a:ext>
              </a:extLst>
            </p:cNvPr>
            <p:cNvSpPr/>
            <p:nvPr/>
          </p:nvSpPr>
          <p:spPr>
            <a:xfrm>
              <a:off x="1658004" y="4103631"/>
              <a:ext cx="2641276" cy="2218091"/>
            </a:xfrm>
            <a:prstGeom prst="rect">
              <a:avLst/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730;p51">
              <a:extLst>
                <a:ext uri="{FF2B5EF4-FFF2-40B4-BE49-F238E27FC236}">
                  <a16:creationId xmlns:a16="http://schemas.microsoft.com/office/drawing/2014/main" id="{E091AA38-5324-41A9-9701-DF7A570D68F4}"/>
                </a:ext>
              </a:extLst>
            </p:cNvPr>
            <p:cNvSpPr/>
            <p:nvPr/>
          </p:nvSpPr>
          <p:spPr>
            <a:xfrm rot="2107955">
              <a:off x="1610207" y="3654841"/>
              <a:ext cx="1214193" cy="1091524"/>
            </a:xfrm>
            <a:custGeom>
              <a:avLst/>
              <a:gdLst/>
              <a:ahLst/>
              <a:cxnLst/>
              <a:rect l="l" t="t" r="r" b="b"/>
              <a:pathLst>
                <a:path w="25370" h="21060" extrusionOk="0">
                  <a:moveTo>
                    <a:pt x="20833" y="1"/>
                  </a:moveTo>
                  <a:lnTo>
                    <a:pt x="1" y="14443"/>
                  </a:lnTo>
                  <a:cubicBezTo>
                    <a:pt x="1" y="14443"/>
                    <a:pt x="1097" y="14443"/>
                    <a:pt x="1513" y="14972"/>
                  </a:cubicBezTo>
                  <a:cubicBezTo>
                    <a:pt x="1891" y="15540"/>
                    <a:pt x="1551" y="16371"/>
                    <a:pt x="1551" y="16371"/>
                  </a:cubicBezTo>
                  <a:cubicBezTo>
                    <a:pt x="1551" y="16371"/>
                    <a:pt x="2647" y="16371"/>
                    <a:pt x="3063" y="16938"/>
                  </a:cubicBezTo>
                  <a:cubicBezTo>
                    <a:pt x="3479" y="17543"/>
                    <a:pt x="3139" y="18867"/>
                    <a:pt x="3139" y="18867"/>
                  </a:cubicBezTo>
                  <a:cubicBezTo>
                    <a:pt x="3139" y="18867"/>
                    <a:pt x="4349" y="19018"/>
                    <a:pt x="4613" y="19396"/>
                  </a:cubicBezTo>
                  <a:cubicBezTo>
                    <a:pt x="4878" y="19774"/>
                    <a:pt x="4727" y="21060"/>
                    <a:pt x="4727" y="21060"/>
                  </a:cubicBezTo>
                  <a:lnTo>
                    <a:pt x="25370" y="6768"/>
                  </a:lnTo>
                  <a:cubicBezTo>
                    <a:pt x="23442" y="6579"/>
                    <a:pt x="23782" y="4575"/>
                    <a:pt x="23782" y="4575"/>
                  </a:cubicBezTo>
                  <a:cubicBezTo>
                    <a:pt x="23782" y="4575"/>
                    <a:pt x="22912" y="4235"/>
                    <a:pt x="22459" y="3819"/>
                  </a:cubicBezTo>
                  <a:cubicBezTo>
                    <a:pt x="22043" y="3403"/>
                    <a:pt x="22345" y="2156"/>
                    <a:pt x="22345" y="2156"/>
                  </a:cubicBezTo>
                  <a:cubicBezTo>
                    <a:pt x="22345" y="2156"/>
                    <a:pt x="21173" y="2118"/>
                    <a:pt x="20795" y="1626"/>
                  </a:cubicBezTo>
                  <a:cubicBezTo>
                    <a:pt x="20455" y="1135"/>
                    <a:pt x="20833" y="1"/>
                    <a:pt x="20833" y="1"/>
                  </a:cubicBezTo>
                  <a:close/>
                </a:path>
              </a:pathLst>
            </a:custGeom>
            <a:solidFill>
              <a:srgbClr val="C588E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6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061A1B72-A805-4A33-9534-9FBBB4635FBE}"/>
                </a:ext>
              </a:extLst>
            </p:cNvPr>
            <p:cNvSpPr txBox="1"/>
            <p:nvPr/>
          </p:nvSpPr>
          <p:spPr>
            <a:xfrm>
              <a:off x="1852640" y="4023056"/>
              <a:ext cx="83880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ขั้นที่ 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118" name="ตาราง 3">
            <a:extLst>
              <a:ext uri="{FF2B5EF4-FFF2-40B4-BE49-F238E27FC236}">
                <a16:creationId xmlns:a16="http://schemas.microsoft.com/office/drawing/2014/main" id="{170E4135-F9C4-4CC7-878D-8C2E9258CA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816275"/>
              </p:ext>
            </p:extLst>
          </p:nvPr>
        </p:nvGraphicFramePr>
        <p:xfrm>
          <a:off x="1486846" y="3487846"/>
          <a:ext cx="1906956" cy="228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chemeClr val="accent2">
                              <a:lumMod val="75000"/>
                            </a:schemeClr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</a:tbl>
          </a:graphicData>
        </a:graphic>
      </p:graphicFrame>
      <p:cxnSp>
        <p:nvCxnSpPr>
          <p:cNvPr id="119" name="ตัวเชื่อมต่อตรง 118">
            <a:extLst>
              <a:ext uri="{FF2B5EF4-FFF2-40B4-BE49-F238E27FC236}">
                <a16:creationId xmlns:a16="http://schemas.microsoft.com/office/drawing/2014/main" id="{12C66E16-30E8-48DA-BE6E-EF5FB85F92B3}"/>
              </a:ext>
            </a:extLst>
          </p:cNvPr>
          <p:cNvCxnSpPr/>
          <p:nvPr/>
        </p:nvCxnSpPr>
        <p:spPr>
          <a:xfrm>
            <a:off x="2079970" y="4729382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253DF607-74CA-4916-ACF0-1BE2A69C37D7}"/>
              </a:ext>
            </a:extLst>
          </p:cNvPr>
          <p:cNvGrpSpPr/>
          <p:nvPr/>
        </p:nvGrpSpPr>
        <p:grpSpPr>
          <a:xfrm>
            <a:off x="3987456" y="3427908"/>
            <a:ext cx="1960467" cy="596636"/>
            <a:chOff x="3999489" y="1009085"/>
            <a:chExt cx="1960467" cy="596636"/>
          </a:xfrm>
        </p:grpSpPr>
        <p:grpSp>
          <p:nvGrpSpPr>
            <p:cNvPr id="121" name="กลุ่ม 120">
              <a:extLst>
                <a:ext uri="{FF2B5EF4-FFF2-40B4-BE49-F238E27FC236}">
                  <a16:creationId xmlns:a16="http://schemas.microsoft.com/office/drawing/2014/main" id="{F2618AE1-0E69-456D-8F41-195A086E1706}"/>
                </a:ext>
              </a:extLst>
            </p:cNvPr>
            <p:cNvGrpSpPr/>
            <p:nvPr/>
          </p:nvGrpSpPr>
          <p:grpSpPr>
            <a:xfrm>
              <a:off x="3999489" y="1009085"/>
              <a:ext cx="1960467" cy="596636"/>
              <a:chOff x="3999489" y="1009085"/>
              <a:chExt cx="1960467" cy="596636"/>
            </a:xfrm>
          </p:grpSpPr>
          <p:sp>
            <p:nvSpPr>
              <p:cNvPr id="123" name="รูปแบบอิสระ: รูปร่าง 122">
                <a:extLst>
                  <a:ext uri="{FF2B5EF4-FFF2-40B4-BE49-F238E27FC236}">
                    <a16:creationId xmlns:a16="http://schemas.microsoft.com/office/drawing/2014/main" id="{FA692FC8-5CF4-441C-B75E-3B3FD4C78C44}"/>
                  </a:ext>
                </a:extLst>
              </p:cNvPr>
              <p:cNvSpPr/>
              <p:nvPr/>
            </p:nvSpPr>
            <p:spPr>
              <a:xfrm>
                <a:off x="4129318" y="1105075"/>
                <a:ext cx="1830638" cy="500646"/>
              </a:xfrm>
              <a:custGeom>
                <a:avLst/>
                <a:gdLst>
                  <a:gd name="connsiteX0" fmla="*/ 181425 w 1830638"/>
                  <a:gd name="connsiteY0" fmla="*/ 53165 h 500646"/>
                  <a:gd name="connsiteX1" fmla="*/ 24671 w 1830638"/>
                  <a:gd name="connsiteY1" fmla="*/ 122834 h 500646"/>
                  <a:gd name="connsiteX2" fmla="*/ 7253 w 1830638"/>
                  <a:gd name="connsiteY2" fmla="*/ 323131 h 500646"/>
                  <a:gd name="connsiteX3" fmla="*/ 94339 w 1830638"/>
                  <a:gd name="connsiteY3" fmla="*/ 453759 h 500646"/>
                  <a:gd name="connsiteX4" fmla="*/ 381722 w 1830638"/>
                  <a:gd name="connsiteY4" fmla="*/ 479885 h 500646"/>
                  <a:gd name="connsiteX5" fmla="*/ 1418042 w 1830638"/>
                  <a:gd name="connsiteY5" fmla="*/ 497302 h 500646"/>
                  <a:gd name="connsiteX6" fmla="*/ 1783802 w 1830638"/>
                  <a:gd name="connsiteY6" fmla="*/ 410216 h 500646"/>
                  <a:gd name="connsiteX7" fmla="*/ 1792511 w 1830638"/>
                  <a:gd name="connsiteY7" fmla="*/ 114125 h 500646"/>
                  <a:gd name="connsiteX8" fmla="*/ 1479002 w 1830638"/>
                  <a:gd name="connsiteY8" fmla="*/ 27039 h 500646"/>
                  <a:gd name="connsiteX9" fmla="*/ 642979 w 1830638"/>
                  <a:gd name="connsiteY9" fmla="*/ 914 h 500646"/>
                  <a:gd name="connsiteX10" fmla="*/ 181425 w 1830638"/>
                  <a:gd name="connsiteY10" fmla="*/ 53165 h 50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0638" h="500646">
                    <a:moveTo>
                      <a:pt x="181425" y="53165"/>
                    </a:moveTo>
                    <a:cubicBezTo>
                      <a:pt x="78374" y="73485"/>
                      <a:pt x="53700" y="77840"/>
                      <a:pt x="24671" y="122834"/>
                    </a:cubicBezTo>
                    <a:cubicBezTo>
                      <a:pt x="-4358" y="167828"/>
                      <a:pt x="-4358" y="267977"/>
                      <a:pt x="7253" y="323131"/>
                    </a:cubicBezTo>
                    <a:cubicBezTo>
                      <a:pt x="18864" y="378285"/>
                      <a:pt x="31928" y="427633"/>
                      <a:pt x="94339" y="453759"/>
                    </a:cubicBezTo>
                    <a:cubicBezTo>
                      <a:pt x="156750" y="479885"/>
                      <a:pt x="161105" y="472628"/>
                      <a:pt x="381722" y="479885"/>
                    </a:cubicBezTo>
                    <a:cubicBezTo>
                      <a:pt x="602339" y="487142"/>
                      <a:pt x="1184362" y="508913"/>
                      <a:pt x="1418042" y="497302"/>
                    </a:cubicBezTo>
                    <a:cubicBezTo>
                      <a:pt x="1651722" y="485691"/>
                      <a:pt x="1721391" y="474079"/>
                      <a:pt x="1783802" y="410216"/>
                    </a:cubicBezTo>
                    <a:cubicBezTo>
                      <a:pt x="1846213" y="346353"/>
                      <a:pt x="1843311" y="177988"/>
                      <a:pt x="1792511" y="114125"/>
                    </a:cubicBezTo>
                    <a:cubicBezTo>
                      <a:pt x="1741711" y="50262"/>
                      <a:pt x="1670591" y="45908"/>
                      <a:pt x="1479002" y="27039"/>
                    </a:cubicBezTo>
                    <a:cubicBezTo>
                      <a:pt x="1287413" y="8170"/>
                      <a:pt x="865047" y="-3440"/>
                      <a:pt x="642979" y="914"/>
                    </a:cubicBezTo>
                    <a:cubicBezTo>
                      <a:pt x="420911" y="5268"/>
                      <a:pt x="284476" y="32845"/>
                      <a:pt x="181425" y="53165"/>
                    </a:cubicBezTo>
                    <a:close/>
                  </a:path>
                </a:pathLst>
              </a:custGeom>
              <a:solidFill>
                <a:srgbClr val="E3F3D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24" name="Google Shape;1128;p31">
                <a:extLst>
                  <a:ext uri="{FF2B5EF4-FFF2-40B4-BE49-F238E27FC236}">
                    <a16:creationId xmlns:a16="http://schemas.microsoft.com/office/drawing/2014/main" id="{CCE9C127-9773-4121-B986-15B87E4C3327}"/>
                  </a:ext>
                </a:extLst>
              </p:cNvPr>
              <p:cNvSpPr/>
              <p:nvPr/>
            </p:nvSpPr>
            <p:spPr>
              <a:xfrm>
                <a:off x="3999489" y="1009085"/>
                <a:ext cx="1945885" cy="573762"/>
              </a:xfrm>
              <a:custGeom>
                <a:avLst/>
                <a:gdLst/>
                <a:ahLst/>
                <a:cxnLst/>
                <a:rect l="l" t="t" r="r" b="b"/>
                <a:pathLst>
                  <a:path w="10316" h="4949" fill="none" extrusionOk="0">
                    <a:moveTo>
                      <a:pt x="584" y="1900"/>
                    </a:moveTo>
                    <a:cubicBezTo>
                      <a:pt x="1" y="2883"/>
                      <a:pt x="417" y="4599"/>
                      <a:pt x="1301" y="4782"/>
                    </a:cubicBezTo>
                    <a:cubicBezTo>
                      <a:pt x="2200" y="4949"/>
                      <a:pt x="7932" y="4949"/>
                      <a:pt x="9099" y="4616"/>
                    </a:cubicBezTo>
                    <a:cubicBezTo>
                      <a:pt x="10282" y="4266"/>
                      <a:pt x="10315" y="2849"/>
                      <a:pt x="9932" y="1533"/>
                    </a:cubicBezTo>
                    <a:cubicBezTo>
                      <a:pt x="9565" y="217"/>
                      <a:pt x="2167" y="0"/>
                      <a:pt x="217" y="1750"/>
                    </a:cubicBezTo>
                  </a:path>
                </a:pathLst>
              </a:custGeom>
              <a:solidFill>
                <a:srgbClr val="000000"/>
              </a:solidFill>
              <a:ln w="12700" cap="rnd" cmpd="sng">
                <a:solidFill>
                  <a:srgbClr val="00B050"/>
                </a:solidFill>
                <a:prstDash val="solid"/>
                <a:miter lim="166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2" name="Google Shape;1130;p31">
              <a:extLst>
                <a:ext uri="{FF2B5EF4-FFF2-40B4-BE49-F238E27FC236}">
                  <a16:creationId xmlns:a16="http://schemas.microsoft.com/office/drawing/2014/main" id="{E5AF6C13-16CB-4958-967C-036787D86FEB}"/>
                </a:ext>
              </a:extLst>
            </p:cNvPr>
            <p:cNvSpPr txBox="1"/>
            <p:nvPr/>
          </p:nvSpPr>
          <p:spPr>
            <a:xfrm flipH="1">
              <a:off x="4060029" y="1131109"/>
              <a:ext cx="1799285" cy="39289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12 คือ 10 กับ </a:t>
              </a:r>
              <a:r>
                <a: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sp>
        <p:nvSpPr>
          <p:cNvPr id="125" name="Google Shape;1202;p41">
            <a:extLst>
              <a:ext uri="{FF2B5EF4-FFF2-40B4-BE49-F238E27FC236}">
                <a16:creationId xmlns:a16="http://schemas.microsoft.com/office/drawing/2014/main" id="{4BE9F743-13A9-4FB1-AE0A-ED7FAFDFEF90}"/>
              </a:ext>
            </a:extLst>
          </p:cNvPr>
          <p:cNvSpPr/>
          <p:nvPr/>
        </p:nvSpPr>
        <p:spPr>
          <a:xfrm>
            <a:off x="2792425" y="3751676"/>
            <a:ext cx="1266500" cy="877700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00B050"/>
            </a:solidFill>
            <a:prstDash val="dot"/>
            <a:round/>
            <a:headEnd type="none" w="med" len="med"/>
            <a:tailEnd type="triangle" w="lg" len="lg"/>
          </a:ln>
        </p:spPr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E55DC378-E0F1-44A5-A328-5387090FC4F4}"/>
              </a:ext>
            </a:extLst>
          </p:cNvPr>
          <p:cNvGrpSpPr/>
          <p:nvPr/>
        </p:nvGrpSpPr>
        <p:grpSpPr>
          <a:xfrm>
            <a:off x="2872117" y="5194598"/>
            <a:ext cx="2141452" cy="596636"/>
            <a:chOff x="2872117" y="5194598"/>
            <a:chExt cx="2141452" cy="596636"/>
          </a:xfrm>
        </p:grpSpPr>
        <p:grpSp>
          <p:nvGrpSpPr>
            <p:cNvPr id="126" name="กลุ่ม 125">
              <a:extLst>
                <a:ext uri="{FF2B5EF4-FFF2-40B4-BE49-F238E27FC236}">
                  <a16:creationId xmlns:a16="http://schemas.microsoft.com/office/drawing/2014/main" id="{8DB5225D-1654-4698-B0AE-297B011C51C0}"/>
                </a:ext>
              </a:extLst>
            </p:cNvPr>
            <p:cNvGrpSpPr/>
            <p:nvPr/>
          </p:nvGrpSpPr>
          <p:grpSpPr>
            <a:xfrm>
              <a:off x="3182931" y="5194598"/>
              <a:ext cx="1830638" cy="596636"/>
              <a:chOff x="3999489" y="1009085"/>
              <a:chExt cx="1960467" cy="596636"/>
            </a:xfrm>
          </p:grpSpPr>
          <p:grpSp>
            <p:nvGrpSpPr>
              <p:cNvPr id="127" name="กลุ่ม 126">
                <a:extLst>
                  <a:ext uri="{FF2B5EF4-FFF2-40B4-BE49-F238E27FC236}">
                    <a16:creationId xmlns:a16="http://schemas.microsoft.com/office/drawing/2014/main" id="{2313BA1B-6F89-4077-9A25-123759803BBD}"/>
                  </a:ext>
                </a:extLst>
              </p:cNvPr>
              <p:cNvGrpSpPr/>
              <p:nvPr/>
            </p:nvGrpSpPr>
            <p:grpSpPr>
              <a:xfrm>
                <a:off x="3999489" y="1009085"/>
                <a:ext cx="1960467" cy="596636"/>
                <a:chOff x="3999489" y="1009085"/>
                <a:chExt cx="1960467" cy="596636"/>
              </a:xfrm>
            </p:grpSpPr>
            <p:sp>
              <p:nvSpPr>
                <p:cNvPr id="129" name="รูปแบบอิสระ: รูปร่าง 128">
                  <a:extLst>
                    <a:ext uri="{FF2B5EF4-FFF2-40B4-BE49-F238E27FC236}">
                      <a16:creationId xmlns:a16="http://schemas.microsoft.com/office/drawing/2014/main" id="{59AFF42A-B79A-4682-9EEA-50E8F04E1901}"/>
                    </a:ext>
                  </a:extLst>
                </p:cNvPr>
                <p:cNvSpPr/>
                <p:nvPr/>
              </p:nvSpPr>
              <p:spPr>
                <a:xfrm>
                  <a:off x="4129318" y="1105075"/>
                  <a:ext cx="1830638" cy="500646"/>
                </a:xfrm>
                <a:custGeom>
                  <a:avLst/>
                  <a:gdLst>
                    <a:gd name="connsiteX0" fmla="*/ 181425 w 1830638"/>
                    <a:gd name="connsiteY0" fmla="*/ 53165 h 500646"/>
                    <a:gd name="connsiteX1" fmla="*/ 24671 w 1830638"/>
                    <a:gd name="connsiteY1" fmla="*/ 122834 h 500646"/>
                    <a:gd name="connsiteX2" fmla="*/ 7253 w 1830638"/>
                    <a:gd name="connsiteY2" fmla="*/ 323131 h 500646"/>
                    <a:gd name="connsiteX3" fmla="*/ 94339 w 1830638"/>
                    <a:gd name="connsiteY3" fmla="*/ 453759 h 500646"/>
                    <a:gd name="connsiteX4" fmla="*/ 381722 w 1830638"/>
                    <a:gd name="connsiteY4" fmla="*/ 479885 h 500646"/>
                    <a:gd name="connsiteX5" fmla="*/ 1418042 w 1830638"/>
                    <a:gd name="connsiteY5" fmla="*/ 497302 h 500646"/>
                    <a:gd name="connsiteX6" fmla="*/ 1783802 w 1830638"/>
                    <a:gd name="connsiteY6" fmla="*/ 410216 h 500646"/>
                    <a:gd name="connsiteX7" fmla="*/ 1792511 w 1830638"/>
                    <a:gd name="connsiteY7" fmla="*/ 114125 h 500646"/>
                    <a:gd name="connsiteX8" fmla="*/ 1479002 w 1830638"/>
                    <a:gd name="connsiteY8" fmla="*/ 27039 h 500646"/>
                    <a:gd name="connsiteX9" fmla="*/ 642979 w 1830638"/>
                    <a:gd name="connsiteY9" fmla="*/ 914 h 500646"/>
                    <a:gd name="connsiteX10" fmla="*/ 181425 w 1830638"/>
                    <a:gd name="connsiteY10" fmla="*/ 53165 h 50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0638" h="500646">
                      <a:moveTo>
                        <a:pt x="181425" y="53165"/>
                      </a:moveTo>
                      <a:cubicBezTo>
                        <a:pt x="78374" y="73485"/>
                        <a:pt x="53700" y="77840"/>
                        <a:pt x="24671" y="122834"/>
                      </a:cubicBezTo>
                      <a:cubicBezTo>
                        <a:pt x="-4358" y="167828"/>
                        <a:pt x="-4358" y="267977"/>
                        <a:pt x="7253" y="323131"/>
                      </a:cubicBezTo>
                      <a:cubicBezTo>
                        <a:pt x="18864" y="378285"/>
                        <a:pt x="31928" y="427633"/>
                        <a:pt x="94339" y="453759"/>
                      </a:cubicBezTo>
                      <a:cubicBezTo>
                        <a:pt x="156750" y="479885"/>
                        <a:pt x="161105" y="472628"/>
                        <a:pt x="381722" y="479885"/>
                      </a:cubicBezTo>
                      <a:cubicBezTo>
                        <a:pt x="602339" y="487142"/>
                        <a:pt x="1184362" y="508913"/>
                        <a:pt x="1418042" y="497302"/>
                      </a:cubicBezTo>
                      <a:cubicBezTo>
                        <a:pt x="1651722" y="485691"/>
                        <a:pt x="1721391" y="474079"/>
                        <a:pt x="1783802" y="410216"/>
                      </a:cubicBezTo>
                      <a:cubicBezTo>
                        <a:pt x="1846213" y="346353"/>
                        <a:pt x="1843311" y="177988"/>
                        <a:pt x="1792511" y="114125"/>
                      </a:cubicBezTo>
                      <a:cubicBezTo>
                        <a:pt x="1741711" y="50262"/>
                        <a:pt x="1670591" y="45908"/>
                        <a:pt x="1479002" y="27039"/>
                      </a:cubicBezTo>
                      <a:cubicBezTo>
                        <a:pt x="1287413" y="8170"/>
                        <a:pt x="865047" y="-3440"/>
                        <a:pt x="642979" y="914"/>
                      </a:cubicBezTo>
                      <a:cubicBezTo>
                        <a:pt x="420911" y="5268"/>
                        <a:pt x="284476" y="32845"/>
                        <a:pt x="181425" y="53165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  <p:sp>
              <p:nvSpPr>
                <p:cNvPr id="130" name="Google Shape;1128;p31">
                  <a:extLst>
                    <a:ext uri="{FF2B5EF4-FFF2-40B4-BE49-F238E27FC236}">
                      <a16:creationId xmlns:a16="http://schemas.microsoft.com/office/drawing/2014/main" id="{078AA21F-35FA-49F7-B1DA-AE659DBE9459}"/>
                    </a:ext>
                  </a:extLst>
                </p:cNvPr>
                <p:cNvSpPr/>
                <p:nvPr/>
              </p:nvSpPr>
              <p:spPr>
                <a:xfrm>
                  <a:off x="3999489" y="1009085"/>
                  <a:ext cx="1945885" cy="57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4949" fill="none" extrusionOk="0">
                      <a:moveTo>
                        <a:pt x="584" y="1900"/>
                      </a:moveTo>
                      <a:cubicBezTo>
                        <a:pt x="1" y="2883"/>
                        <a:pt x="417" y="4599"/>
                        <a:pt x="1301" y="4782"/>
                      </a:cubicBezTo>
                      <a:cubicBezTo>
                        <a:pt x="2200" y="4949"/>
                        <a:pt x="7932" y="4949"/>
                        <a:pt x="9099" y="4616"/>
                      </a:cubicBezTo>
                      <a:cubicBezTo>
                        <a:pt x="10282" y="4266"/>
                        <a:pt x="10315" y="2849"/>
                        <a:pt x="9932" y="1533"/>
                      </a:cubicBezTo>
                      <a:cubicBezTo>
                        <a:pt x="9565" y="217"/>
                        <a:pt x="2167" y="0"/>
                        <a:pt x="217" y="1750"/>
                      </a:cubicBez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FFC000"/>
                  </a:solidFill>
                  <a:prstDash val="solid"/>
                  <a:miter lim="16662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8" name="Google Shape;1130;p31">
                <a:extLst>
                  <a:ext uri="{FF2B5EF4-FFF2-40B4-BE49-F238E27FC236}">
                    <a16:creationId xmlns:a16="http://schemas.microsoft.com/office/drawing/2014/main" id="{F1196B9F-4BFC-44F4-B52D-3CA2E62389D0}"/>
                  </a:ext>
                </a:extLst>
              </p:cNvPr>
              <p:cNvSpPr txBox="1"/>
              <p:nvPr/>
            </p:nvSpPr>
            <p:spPr>
              <a:xfrm flipH="1">
                <a:off x="4125312" y="1148527"/>
                <a:ext cx="1799285" cy="3928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10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13 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 130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  <p:grpSp>
          <p:nvGrpSpPr>
            <p:cNvPr id="131" name="Google Shape;1515;p54">
              <a:extLst>
                <a:ext uri="{FF2B5EF4-FFF2-40B4-BE49-F238E27FC236}">
                  <a16:creationId xmlns:a16="http://schemas.microsoft.com/office/drawing/2014/main" id="{C7CE89D1-C39D-45BE-B90D-E318BF60B1DE}"/>
                </a:ext>
              </a:extLst>
            </p:cNvPr>
            <p:cNvGrpSpPr/>
            <p:nvPr/>
          </p:nvGrpSpPr>
          <p:grpSpPr>
            <a:xfrm rot="1154320" flipH="1" flipV="1">
              <a:off x="2872117" y="5445485"/>
              <a:ext cx="453516" cy="233377"/>
              <a:chOff x="6970475" y="3799100"/>
              <a:chExt cx="327825" cy="170600"/>
            </a:xfrm>
            <a:solidFill>
              <a:srgbClr val="E73D91"/>
            </a:solidFill>
          </p:grpSpPr>
          <p:sp>
            <p:nvSpPr>
              <p:cNvPr id="132" name="Google Shape;1516;p54">
                <a:extLst>
                  <a:ext uri="{FF2B5EF4-FFF2-40B4-BE49-F238E27FC236}">
                    <a16:creationId xmlns:a16="http://schemas.microsoft.com/office/drawing/2014/main" id="{04F22207-7756-42F8-8BD4-B284BB382809}"/>
                  </a:ext>
                </a:extLst>
              </p:cNvPr>
              <p:cNvSpPr/>
              <p:nvPr/>
            </p:nvSpPr>
            <p:spPr>
              <a:xfrm>
                <a:off x="6970475" y="3799100"/>
                <a:ext cx="308350" cy="170600"/>
              </a:xfrm>
              <a:custGeom>
                <a:avLst/>
                <a:gdLst/>
                <a:ahLst/>
                <a:cxnLst/>
                <a:rect l="l" t="t" r="r" b="b"/>
                <a:pathLst>
                  <a:path w="12334" h="6824" extrusionOk="0">
                    <a:moveTo>
                      <a:pt x="6607" y="441"/>
                    </a:moveTo>
                    <a:cubicBezTo>
                      <a:pt x="6688" y="441"/>
                      <a:pt x="6766" y="465"/>
                      <a:pt x="6840" y="510"/>
                    </a:cubicBezTo>
                    <a:cubicBezTo>
                      <a:pt x="6982" y="593"/>
                      <a:pt x="7100" y="794"/>
                      <a:pt x="7171" y="995"/>
                    </a:cubicBezTo>
                    <a:cubicBezTo>
                      <a:pt x="7218" y="1101"/>
                      <a:pt x="7242" y="1207"/>
                      <a:pt x="7265" y="1326"/>
                    </a:cubicBezTo>
                    <a:lnTo>
                      <a:pt x="7301" y="1503"/>
                    </a:lnTo>
                    <a:lnTo>
                      <a:pt x="7324" y="1680"/>
                    </a:lnTo>
                    <a:cubicBezTo>
                      <a:pt x="7372" y="2152"/>
                      <a:pt x="7336" y="2637"/>
                      <a:pt x="7206" y="3098"/>
                    </a:cubicBezTo>
                    <a:cubicBezTo>
                      <a:pt x="7086" y="3566"/>
                      <a:pt x="6883" y="4014"/>
                      <a:pt x="6613" y="4415"/>
                    </a:cubicBezTo>
                    <a:lnTo>
                      <a:pt x="6613" y="4415"/>
                    </a:lnTo>
                    <a:cubicBezTo>
                      <a:pt x="6249" y="4228"/>
                      <a:pt x="5924" y="3968"/>
                      <a:pt x="5706" y="3641"/>
                    </a:cubicBezTo>
                    <a:cubicBezTo>
                      <a:pt x="5588" y="3452"/>
                      <a:pt x="5505" y="3216"/>
                      <a:pt x="5446" y="2979"/>
                    </a:cubicBezTo>
                    <a:cubicBezTo>
                      <a:pt x="5387" y="2755"/>
                      <a:pt x="5363" y="2507"/>
                      <a:pt x="5375" y="2271"/>
                    </a:cubicBezTo>
                    <a:cubicBezTo>
                      <a:pt x="5387" y="1798"/>
                      <a:pt x="5529" y="1326"/>
                      <a:pt x="5824" y="959"/>
                    </a:cubicBezTo>
                    <a:cubicBezTo>
                      <a:pt x="5895" y="877"/>
                      <a:pt x="5966" y="782"/>
                      <a:pt x="6060" y="711"/>
                    </a:cubicBezTo>
                    <a:cubicBezTo>
                      <a:pt x="6143" y="629"/>
                      <a:pt x="6238" y="569"/>
                      <a:pt x="6332" y="522"/>
                    </a:cubicBezTo>
                    <a:cubicBezTo>
                      <a:pt x="6429" y="468"/>
                      <a:pt x="6520" y="441"/>
                      <a:pt x="6607" y="441"/>
                    </a:cubicBezTo>
                    <a:close/>
                    <a:moveTo>
                      <a:pt x="6635" y="0"/>
                    </a:moveTo>
                    <a:cubicBezTo>
                      <a:pt x="6613" y="0"/>
                      <a:pt x="6590" y="1"/>
                      <a:pt x="6568" y="2"/>
                    </a:cubicBezTo>
                    <a:cubicBezTo>
                      <a:pt x="6403" y="14"/>
                      <a:pt x="6249" y="73"/>
                      <a:pt x="6119" y="144"/>
                    </a:cubicBezTo>
                    <a:cubicBezTo>
                      <a:pt x="5990" y="227"/>
                      <a:pt x="5883" y="310"/>
                      <a:pt x="5777" y="404"/>
                    </a:cubicBezTo>
                    <a:cubicBezTo>
                      <a:pt x="5682" y="499"/>
                      <a:pt x="5588" y="605"/>
                      <a:pt x="5505" y="723"/>
                    </a:cubicBezTo>
                    <a:cubicBezTo>
                      <a:pt x="5174" y="1172"/>
                      <a:pt x="5033" y="1727"/>
                      <a:pt x="5021" y="2259"/>
                    </a:cubicBezTo>
                    <a:cubicBezTo>
                      <a:pt x="5021" y="2530"/>
                      <a:pt x="5056" y="2802"/>
                      <a:pt x="5127" y="3062"/>
                    </a:cubicBezTo>
                    <a:cubicBezTo>
                      <a:pt x="5210" y="3322"/>
                      <a:pt x="5304" y="3570"/>
                      <a:pt x="5458" y="3806"/>
                    </a:cubicBezTo>
                    <a:cubicBezTo>
                      <a:pt x="5718" y="4173"/>
                      <a:pt x="6073" y="4437"/>
                      <a:pt x="6458" y="4631"/>
                    </a:cubicBezTo>
                    <a:lnTo>
                      <a:pt x="6458" y="4631"/>
                    </a:lnTo>
                    <a:cubicBezTo>
                      <a:pt x="6229" y="4931"/>
                      <a:pt x="5960" y="5199"/>
                      <a:pt x="5659" y="5425"/>
                    </a:cubicBezTo>
                    <a:cubicBezTo>
                      <a:pt x="4914" y="5992"/>
                      <a:pt x="3958" y="6287"/>
                      <a:pt x="2989" y="6287"/>
                    </a:cubicBezTo>
                    <a:cubicBezTo>
                      <a:pt x="2032" y="6287"/>
                      <a:pt x="1052" y="6027"/>
                      <a:pt x="213" y="5519"/>
                    </a:cubicBezTo>
                    <a:lnTo>
                      <a:pt x="201" y="5519"/>
                    </a:lnTo>
                    <a:cubicBezTo>
                      <a:pt x="182" y="5505"/>
                      <a:pt x="160" y="5499"/>
                      <a:pt x="137" y="5499"/>
                    </a:cubicBezTo>
                    <a:cubicBezTo>
                      <a:pt x="102" y="5499"/>
                      <a:pt x="64" y="5514"/>
                      <a:pt x="36" y="5543"/>
                    </a:cubicBezTo>
                    <a:cubicBezTo>
                      <a:pt x="0" y="5602"/>
                      <a:pt x="0" y="5685"/>
                      <a:pt x="59" y="5720"/>
                    </a:cubicBezTo>
                    <a:cubicBezTo>
                      <a:pt x="863" y="6393"/>
                      <a:pt x="1914" y="6783"/>
                      <a:pt x="2977" y="6819"/>
                    </a:cubicBezTo>
                    <a:cubicBezTo>
                      <a:pt x="3055" y="6822"/>
                      <a:pt x="3132" y="6824"/>
                      <a:pt x="3210" y="6824"/>
                    </a:cubicBezTo>
                    <a:cubicBezTo>
                      <a:pt x="3675" y="6824"/>
                      <a:pt x="4138" y="6763"/>
                      <a:pt x="4584" y="6641"/>
                    </a:cubicBezTo>
                    <a:cubicBezTo>
                      <a:pt x="5092" y="6476"/>
                      <a:pt x="5600" y="6240"/>
                      <a:pt x="6025" y="5909"/>
                    </a:cubicBezTo>
                    <a:cubicBezTo>
                      <a:pt x="6409" y="5609"/>
                      <a:pt x="6744" y="5253"/>
                      <a:pt x="7019" y="4858"/>
                    </a:cubicBezTo>
                    <a:lnTo>
                      <a:pt x="7019" y="4858"/>
                    </a:lnTo>
                    <a:cubicBezTo>
                      <a:pt x="7399" y="4976"/>
                      <a:pt x="7793" y="5036"/>
                      <a:pt x="8183" y="5036"/>
                    </a:cubicBezTo>
                    <a:cubicBezTo>
                      <a:pt x="8212" y="5036"/>
                      <a:pt x="8241" y="5036"/>
                      <a:pt x="8269" y="5035"/>
                    </a:cubicBezTo>
                    <a:cubicBezTo>
                      <a:pt x="8789" y="5035"/>
                      <a:pt x="9309" y="4929"/>
                      <a:pt x="9793" y="4740"/>
                    </a:cubicBezTo>
                    <a:cubicBezTo>
                      <a:pt x="10290" y="4562"/>
                      <a:pt x="10738" y="4291"/>
                      <a:pt x="11152" y="3984"/>
                    </a:cubicBezTo>
                    <a:cubicBezTo>
                      <a:pt x="11565" y="3676"/>
                      <a:pt x="11943" y="3310"/>
                      <a:pt x="12286" y="2920"/>
                    </a:cubicBezTo>
                    <a:cubicBezTo>
                      <a:pt x="12333" y="2861"/>
                      <a:pt x="12321" y="2790"/>
                      <a:pt x="12262" y="2743"/>
                    </a:cubicBezTo>
                    <a:cubicBezTo>
                      <a:pt x="12242" y="2722"/>
                      <a:pt x="12214" y="2713"/>
                      <a:pt x="12186" y="2713"/>
                    </a:cubicBezTo>
                    <a:cubicBezTo>
                      <a:pt x="12149" y="2713"/>
                      <a:pt x="12112" y="2728"/>
                      <a:pt x="12085" y="2755"/>
                    </a:cubicBezTo>
                    <a:cubicBezTo>
                      <a:pt x="11447" y="3523"/>
                      <a:pt x="10644" y="4173"/>
                      <a:pt x="9711" y="4527"/>
                    </a:cubicBezTo>
                    <a:cubicBezTo>
                      <a:pt x="9250" y="4704"/>
                      <a:pt x="8757" y="4796"/>
                      <a:pt x="8265" y="4796"/>
                    </a:cubicBezTo>
                    <a:cubicBezTo>
                      <a:pt x="7892" y="4796"/>
                      <a:pt x="7521" y="4743"/>
                      <a:pt x="7165" y="4635"/>
                    </a:cubicBezTo>
                    <a:lnTo>
                      <a:pt x="7165" y="4635"/>
                    </a:lnTo>
                    <a:cubicBezTo>
                      <a:pt x="7433" y="4201"/>
                      <a:pt x="7632" y="3725"/>
                      <a:pt x="7750" y="3227"/>
                    </a:cubicBezTo>
                    <a:cubicBezTo>
                      <a:pt x="7868" y="2708"/>
                      <a:pt x="7903" y="2152"/>
                      <a:pt x="7821" y="1621"/>
                    </a:cubicBezTo>
                    <a:lnTo>
                      <a:pt x="7797" y="1420"/>
                    </a:lnTo>
                    <a:lnTo>
                      <a:pt x="7750" y="1219"/>
                    </a:lnTo>
                    <a:cubicBezTo>
                      <a:pt x="7714" y="1089"/>
                      <a:pt x="7679" y="948"/>
                      <a:pt x="7620" y="818"/>
                    </a:cubicBezTo>
                    <a:cubicBezTo>
                      <a:pt x="7572" y="688"/>
                      <a:pt x="7502" y="558"/>
                      <a:pt x="7419" y="440"/>
                    </a:cubicBezTo>
                    <a:cubicBezTo>
                      <a:pt x="7324" y="310"/>
                      <a:pt x="7206" y="191"/>
                      <a:pt x="7065" y="109"/>
                    </a:cubicBezTo>
                    <a:cubicBezTo>
                      <a:pt x="6940" y="36"/>
                      <a:pt x="6789" y="0"/>
                      <a:pt x="6635" y="0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3" name="Google Shape;1517;p54">
                <a:extLst>
                  <a:ext uri="{FF2B5EF4-FFF2-40B4-BE49-F238E27FC236}">
                    <a16:creationId xmlns:a16="http://schemas.microsoft.com/office/drawing/2014/main" id="{59714310-19AE-420A-B18D-40EE2AF693B1}"/>
                  </a:ext>
                </a:extLst>
              </p:cNvPr>
              <p:cNvSpPr/>
              <p:nvPr/>
            </p:nvSpPr>
            <p:spPr>
              <a:xfrm>
                <a:off x="7253400" y="3839200"/>
                <a:ext cx="4490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1815" extrusionOk="0">
                    <a:moveTo>
                      <a:pt x="1434" y="1"/>
                    </a:moveTo>
                    <a:cubicBezTo>
                      <a:pt x="1387" y="1"/>
                      <a:pt x="1339" y="18"/>
                      <a:pt x="1300" y="52"/>
                    </a:cubicBezTo>
                    <a:cubicBezTo>
                      <a:pt x="1146" y="194"/>
                      <a:pt x="957" y="324"/>
                      <a:pt x="756" y="407"/>
                    </a:cubicBezTo>
                    <a:cubicBezTo>
                      <a:pt x="555" y="501"/>
                      <a:pt x="343" y="572"/>
                      <a:pt x="130" y="596"/>
                    </a:cubicBezTo>
                    <a:cubicBezTo>
                      <a:pt x="118" y="596"/>
                      <a:pt x="118" y="596"/>
                      <a:pt x="107" y="608"/>
                    </a:cubicBezTo>
                    <a:cubicBezTo>
                      <a:pt x="36" y="619"/>
                      <a:pt x="0" y="690"/>
                      <a:pt x="24" y="761"/>
                    </a:cubicBezTo>
                    <a:cubicBezTo>
                      <a:pt x="33" y="817"/>
                      <a:pt x="80" y="851"/>
                      <a:pt x="134" y="851"/>
                    </a:cubicBezTo>
                    <a:cubicBezTo>
                      <a:pt x="148" y="851"/>
                      <a:pt x="163" y="849"/>
                      <a:pt x="177" y="844"/>
                    </a:cubicBezTo>
                    <a:cubicBezTo>
                      <a:pt x="402" y="785"/>
                      <a:pt x="626" y="726"/>
                      <a:pt x="851" y="655"/>
                    </a:cubicBezTo>
                    <a:cubicBezTo>
                      <a:pt x="955" y="622"/>
                      <a:pt x="1059" y="586"/>
                      <a:pt x="1163" y="550"/>
                    </a:cubicBezTo>
                    <a:lnTo>
                      <a:pt x="1163" y="550"/>
                    </a:lnTo>
                    <a:cubicBezTo>
                      <a:pt x="1154" y="707"/>
                      <a:pt x="1155" y="864"/>
                      <a:pt x="1170" y="1021"/>
                    </a:cubicBezTo>
                    <a:cubicBezTo>
                      <a:pt x="1182" y="1163"/>
                      <a:pt x="1205" y="1293"/>
                      <a:pt x="1252" y="1411"/>
                    </a:cubicBezTo>
                    <a:cubicBezTo>
                      <a:pt x="1300" y="1541"/>
                      <a:pt x="1371" y="1659"/>
                      <a:pt x="1477" y="1765"/>
                    </a:cubicBezTo>
                    <a:cubicBezTo>
                      <a:pt x="1489" y="1789"/>
                      <a:pt x="1512" y="1801"/>
                      <a:pt x="1524" y="1801"/>
                    </a:cubicBezTo>
                    <a:cubicBezTo>
                      <a:pt x="1546" y="1810"/>
                      <a:pt x="1567" y="1814"/>
                      <a:pt x="1588" y="1814"/>
                    </a:cubicBezTo>
                    <a:cubicBezTo>
                      <a:pt x="1647" y="1814"/>
                      <a:pt x="1699" y="1779"/>
                      <a:pt x="1725" y="1718"/>
                    </a:cubicBezTo>
                    <a:cubicBezTo>
                      <a:pt x="1772" y="1576"/>
                      <a:pt x="1796" y="1446"/>
                      <a:pt x="1796" y="1328"/>
                    </a:cubicBezTo>
                    <a:cubicBezTo>
                      <a:pt x="1796" y="1198"/>
                      <a:pt x="1784" y="1080"/>
                      <a:pt x="1772" y="950"/>
                    </a:cubicBezTo>
                    <a:cubicBezTo>
                      <a:pt x="1737" y="714"/>
                      <a:pt x="1678" y="478"/>
                      <a:pt x="1630" y="230"/>
                    </a:cubicBezTo>
                    <a:lnTo>
                      <a:pt x="1619" y="147"/>
                    </a:lnTo>
                    <a:cubicBezTo>
                      <a:pt x="1607" y="123"/>
                      <a:pt x="1595" y="88"/>
                      <a:pt x="1571" y="64"/>
                    </a:cubicBezTo>
                    <a:cubicBezTo>
                      <a:pt x="1535" y="21"/>
                      <a:pt x="1485" y="1"/>
                      <a:pt x="1434" y="1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34" name="ตัวเชื่อมต่อตรง 133">
            <a:extLst>
              <a:ext uri="{FF2B5EF4-FFF2-40B4-BE49-F238E27FC236}">
                <a16:creationId xmlns:a16="http://schemas.microsoft.com/office/drawing/2014/main" id="{203638D6-9630-48F3-86F3-D95CD244247D}"/>
              </a:ext>
            </a:extLst>
          </p:cNvPr>
          <p:cNvCxnSpPr/>
          <p:nvPr/>
        </p:nvCxnSpPr>
        <p:spPr>
          <a:xfrm>
            <a:off x="1649928" y="5669022"/>
            <a:ext cx="111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Google Shape;1851;p57">
            <a:extLst>
              <a:ext uri="{FF2B5EF4-FFF2-40B4-BE49-F238E27FC236}">
                <a16:creationId xmlns:a16="http://schemas.microsoft.com/office/drawing/2014/main" id="{3D998EA5-0C4F-422E-8699-3737005AE25D}"/>
              </a:ext>
            </a:extLst>
          </p:cNvPr>
          <p:cNvSpPr/>
          <p:nvPr/>
        </p:nvSpPr>
        <p:spPr>
          <a:xfrm rot="11928203" flipH="1">
            <a:off x="961662" y="2883955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F95858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40" name="ตาราง 3">
            <a:extLst>
              <a:ext uri="{FF2B5EF4-FFF2-40B4-BE49-F238E27FC236}">
                <a16:creationId xmlns:a16="http://schemas.microsoft.com/office/drawing/2014/main" id="{747E8762-10F4-49C1-A2CB-8C3181FDB3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3655954"/>
              </p:ext>
            </p:extLst>
          </p:nvPr>
        </p:nvGraphicFramePr>
        <p:xfrm>
          <a:off x="6971920" y="566783"/>
          <a:ext cx="1906956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00B05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solidFill>
                          <a:srgbClr val="00B05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E24A408B-85F9-4A9C-BD72-D6F5401928B7}"/>
              </a:ext>
            </a:extLst>
          </p:cNvPr>
          <p:cNvGrpSpPr/>
          <p:nvPr/>
        </p:nvGrpSpPr>
        <p:grpSpPr>
          <a:xfrm>
            <a:off x="8331802" y="2697158"/>
            <a:ext cx="2500851" cy="596636"/>
            <a:chOff x="8584192" y="3252050"/>
            <a:chExt cx="2500851" cy="596636"/>
          </a:xfrm>
        </p:grpSpPr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7DA1A047-786B-4BAF-9B56-BE0DB47EE0BF}"/>
                </a:ext>
              </a:extLst>
            </p:cNvPr>
            <p:cNvGrpSpPr/>
            <p:nvPr/>
          </p:nvGrpSpPr>
          <p:grpSpPr>
            <a:xfrm>
              <a:off x="8903715" y="3252050"/>
              <a:ext cx="2181328" cy="596636"/>
              <a:chOff x="3999489" y="1009085"/>
              <a:chExt cx="1960467" cy="596636"/>
            </a:xfrm>
          </p:grpSpPr>
          <p:grpSp>
            <p:nvGrpSpPr>
              <p:cNvPr id="148" name="กลุ่ม 147">
                <a:extLst>
                  <a:ext uri="{FF2B5EF4-FFF2-40B4-BE49-F238E27FC236}">
                    <a16:creationId xmlns:a16="http://schemas.microsoft.com/office/drawing/2014/main" id="{1829AF6C-4225-4C0E-AFA9-94F81A2894DE}"/>
                  </a:ext>
                </a:extLst>
              </p:cNvPr>
              <p:cNvGrpSpPr/>
              <p:nvPr/>
            </p:nvGrpSpPr>
            <p:grpSpPr>
              <a:xfrm>
                <a:off x="3999489" y="1009085"/>
                <a:ext cx="1960467" cy="596636"/>
                <a:chOff x="3999489" y="1009085"/>
                <a:chExt cx="1960467" cy="596636"/>
              </a:xfrm>
            </p:grpSpPr>
            <p:sp>
              <p:nvSpPr>
                <p:cNvPr id="150" name="รูปแบบอิสระ: รูปร่าง 149">
                  <a:extLst>
                    <a:ext uri="{FF2B5EF4-FFF2-40B4-BE49-F238E27FC236}">
                      <a16:creationId xmlns:a16="http://schemas.microsoft.com/office/drawing/2014/main" id="{01D3F749-054E-4EC7-BE05-486187B7BBA2}"/>
                    </a:ext>
                  </a:extLst>
                </p:cNvPr>
                <p:cNvSpPr/>
                <p:nvPr/>
              </p:nvSpPr>
              <p:spPr>
                <a:xfrm>
                  <a:off x="4129318" y="1105075"/>
                  <a:ext cx="1830638" cy="500646"/>
                </a:xfrm>
                <a:custGeom>
                  <a:avLst/>
                  <a:gdLst>
                    <a:gd name="connsiteX0" fmla="*/ 181425 w 1830638"/>
                    <a:gd name="connsiteY0" fmla="*/ 53165 h 500646"/>
                    <a:gd name="connsiteX1" fmla="*/ 24671 w 1830638"/>
                    <a:gd name="connsiteY1" fmla="*/ 122834 h 500646"/>
                    <a:gd name="connsiteX2" fmla="*/ 7253 w 1830638"/>
                    <a:gd name="connsiteY2" fmla="*/ 323131 h 500646"/>
                    <a:gd name="connsiteX3" fmla="*/ 94339 w 1830638"/>
                    <a:gd name="connsiteY3" fmla="*/ 453759 h 500646"/>
                    <a:gd name="connsiteX4" fmla="*/ 381722 w 1830638"/>
                    <a:gd name="connsiteY4" fmla="*/ 479885 h 500646"/>
                    <a:gd name="connsiteX5" fmla="*/ 1418042 w 1830638"/>
                    <a:gd name="connsiteY5" fmla="*/ 497302 h 500646"/>
                    <a:gd name="connsiteX6" fmla="*/ 1783802 w 1830638"/>
                    <a:gd name="connsiteY6" fmla="*/ 410216 h 500646"/>
                    <a:gd name="connsiteX7" fmla="*/ 1792511 w 1830638"/>
                    <a:gd name="connsiteY7" fmla="*/ 114125 h 500646"/>
                    <a:gd name="connsiteX8" fmla="*/ 1479002 w 1830638"/>
                    <a:gd name="connsiteY8" fmla="*/ 27039 h 500646"/>
                    <a:gd name="connsiteX9" fmla="*/ 642979 w 1830638"/>
                    <a:gd name="connsiteY9" fmla="*/ 914 h 500646"/>
                    <a:gd name="connsiteX10" fmla="*/ 181425 w 1830638"/>
                    <a:gd name="connsiteY10" fmla="*/ 53165 h 500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0638" h="500646">
                      <a:moveTo>
                        <a:pt x="181425" y="53165"/>
                      </a:moveTo>
                      <a:cubicBezTo>
                        <a:pt x="78374" y="73485"/>
                        <a:pt x="53700" y="77840"/>
                        <a:pt x="24671" y="122834"/>
                      </a:cubicBezTo>
                      <a:cubicBezTo>
                        <a:pt x="-4358" y="167828"/>
                        <a:pt x="-4358" y="267977"/>
                        <a:pt x="7253" y="323131"/>
                      </a:cubicBezTo>
                      <a:cubicBezTo>
                        <a:pt x="18864" y="378285"/>
                        <a:pt x="31928" y="427633"/>
                        <a:pt x="94339" y="453759"/>
                      </a:cubicBezTo>
                      <a:cubicBezTo>
                        <a:pt x="156750" y="479885"/>
                        <a:pt x="161105" y="472628"/>
                        <a:pt x="381722" y="479885"/>
                      </a:cubicBezTo>
                      <a:cubicBezTo>
                        <a:pt x="602339" y="487142"/>
                        <a:pt x="1184362" y="508913"/>
                        <a:pt x="1418042" y="497302"/>
                      </a:cubicBezTo>
                      <a:cubicBezTo>
                        <a:pt x="1651722" y="485691"/>
                        <a:pt x="1721391" y="474079"/>
                        <a:pt x="1783802" y="410216"/>
                      </a:cubicBezTo>
                      <a:cubicBezTo>
                        <a:pt x="1846213" y="346353"/>
                        <a:pt x="1843311" y="177988"/>
                        <a:pt x="1792511" y="114125"/>
                      </a:cubicBezTo>
                      <a:cubicBezTo>
                        <a:pt x="1741711" y="50262"/>
                        <a:pt x="1670591" y="45908"/>
                        <a:pt x="1479002" y="27039"/>
                      </a:cubicBezTo>
                      <a:cubicBezTo>
                        <a:pt x="1287413" y="8170"/>
                        <a:pt x="865047" y="-3440"/>
                        <a:pt x="642979" y="914"/>
                      </a:cubicBezTo>
                      <a:cubicBezTo>
                        <a:pt x="420911" y="5268"/>
                        <a:pt x="284476" y="32845"/>
                        <a:pt x="181425" y="53165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  <p:sp>
              <p:nvSpPr>
                <p:cNvPr id="151" name="Google Shape;1128;p31">
                  <a:extLst>
                    <a:ext uri="{FF2B5EF4-FFF2-40B4-BE49-F238E27FC236}">
                      <a16:creationId xmlns:a16="http://schemas.microsoft.com/office/drawing/2014/main" id="{F05A08D0-D8DD-4F23-B69B-1BC44E99C715}"/>
                    </a:ext>
                  </a:extLst>
                </p:cNvPr>
                <p:cNvSpPr/>
                <p:nvPr/>
              </p:nvSpPr>
              <p:spPr>
                <a:xfrm>
                  <a:off x="3999489" y="1009085"/>
                  <a:ext cx="1945885" cy="57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4949" fill="none" extrusionOk="0">
                      <a:moveTo>
                        <a:pt x="584" y="1900"/>
                      </a:moveTo>
                      <a:cubicBezTo>
                        <a:pt x="1" y="2883"/>
                        <a:pt x="417" y="4599"/>
                        <a:pt x="1301" y="4782"/>
                      </a:cubicBezTo>
                      <a:cubicBezTo>
                        <a:pt x="2200" y="4949"/>
                        <a:pt x="7932" y="4949"/>
                        <a:pt x="9099" y="4616"/>
                      </a:cubicBezTo>
                      <a:cubicBezTo>
                        <a:pt x="10282" y="4266"/>
                        <a:pt x="10315" y="2849"/>
                        <a:pt x="9932" y="1533"/>
                      </a:cubicBezTo>
                      <a:cubicBezTo>
                        <a:pt x="9565" y="217"/>
                        <a:pt x="2167" y="0"/>
                        <a:pt x="217" y="1750"/>
                      </a:cubicBez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FFC000"/>
                  </a:solidFill>
                  <a:prstDash val="solid"/>
                  <a:miter lim="16662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9" name="Google Shape;1130;p31">
                <a:extLst>
                  <a:ext uri="{FF2B5EF4-FFF2-40B4-BE49-F238E27FC236}">
                    <a16:creationId xmlns:a16="http://schemas.microsoft.com/office/drawing/2014/main" id="{9B436E2A-09EA-484C-AFE4-6291031F8E60}"/>
                  </a:ext>
                </a:extLst>
              </p:cNvPr>
              <p:cNvSpPr txBox="1"/>
              <p:nvPr/>
            </p:nvSpPr>
            <p:spPr>
              <a:xfrm flipH="1">
                <a:off x="4125312" y="1148527"/>
                <a:ext cx="1799285" cy="39289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26</a:t>
                </a:r>
                <a:r>
                  <a: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+ 130 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 156</a:t>
                </a:r>
                <a:endPara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p:grpSp>
        <p:grpSp>
          <p:nvGrpSpPr>
            <p:cNvPr id="152" name="Google Shape;1515;p54">
              <a:extLst>
                <a:ext uri="{FF2B5EF4-FFF2-40B4-BE49-F238E27FC236}">
                  <a16:creationId xmlns:a16="http://schemas.microsoft.com/office/drawing/2014/main" id="{FE14574C-4A62-4348-8534-FBA66C544302}"/>
                </a:ext>
              </a:extLst>
            </p:cNvPr>
            <p:cNvGrpSpPr/>
            <p:nvPr/>
          </p:nvGrpSpPr>
          <p:grpSpPr>
            <a:xfrm rot="1154320" flipH="1" flipV="1">
              <a:off x="8584192" y="3502937"/>
              <a:ext cx="453516" cy="233377"/>
              <a:chOff x="6970475" y="3799100"/>
              <a:chExt cx="327825" cy="170600"/>
            </a:xfrm>
            <a:solidFill>
              <a:srgbClr val="E73D91"/>
            </a:solidFill>
          </p:grpSpPr>
          <p:sp>
            <p:nvSpPr>
              <p:cNvPr id="153" name="Google Shape;1516;p54">
                <a:extLst>
                  <a:ext uri="{FF2B5EF4-FFF2-40B4-BE49-F238E27FC236}">
                    <a16:creationId xmlns:a16="http://schemas.microsoft.com/office/drawing/2014/main" id="{BCAEE3AC-A090-4B6A-98B5-BCF0DABB6B15}"/>
                  </a:ext>
                </a:extLst>
              </p:cNvPr>
              <p:cNvSpPr/>
              <p:nvPr/>
            </p:nvSpPr>
            <p:spPr>
              <a:xfrm>
                <a:off x="6970475" y="3799100"/>
                <a:ext cx="308350" cy="170600"/>
              </a:xfrm>
              <a:custGeom>
                <a:avLst/>
                <a:gdLst/>
                <a:ahLst/>
                <a:cxnLst/>
                <a:rect l="l" t="t" r="r" b="b"/>
                <a:pathLst>
                  <a:path w="12334" h="6824" extrusionOk="0">
                    <a:moveTo>
                      <a:pt x="6607" y="441"/>
                    </a:moveTo>
                    <a:cubicBezTo>
                      <a:pt x="6688" y="441"/>
                      <a:pt x="6766" y="465"/>
                      <a:pt x="6840" y="510"/>
                    </a:cubicBezTo>
                    <a:cubicBezTo>
                      <a:pt x="6982" y="593"/>
                      <a:pt x="7100" y="794"/>
                      <a:pt x="7171" y="995"/>
                    </a:cubicBezTo>
                    <a:cubicBezTo>
                      <a:pt x="7218" y="1101"/>
                      <a:pt x="7242" y="1207"/>
                      <a:pt x="7265" y="1326"/>
                    </a:cubicBezTo>
                    <a:lnTo>
                      <a:pt x="7301" y="1503"/>
                    </a:lnTo>
                    <a:lnTo>
                      <a:pt x="7324" y="1680"/>
                    </a:lnTo>
                    <a:cubicBezTo>
                      <a:pt x="7372" y="2152"/>
                      <a:pt x="7336" y="2637"/>
                      <a:pt x="7206" y="3098"/>
                    </a:cubicBezTo>
                    <a:cubicBezTo>
                      <a:pt x="7086" y="3566"/>
                      <a:pt x="6883" y="4014"/>
                      <a:pt x="6613" y="4415"/>
                    </a:cubicBezTo>
                    <a:lnTo>
                      <a:pt x="6613" y="4415"/>
                    </a:lnTo>
                    <a:cubicBezTo>
                      <a:pt x="6249" y="4228"/>
                      <a:pt x="5924" y="3968"/>
                      <a:pt x="5706" y="3641"/>
                    </a:cubicBezTo>
                    <a:cubicBezTo>
                      <a:pt x="5588" y="3452"/>
                      <a:pt x="5505" y="3216"/>
                      <a:pt x="5446" y="2979"/>
                    </a:cubicBezTo>
                    <a:cubicBezTo>
                      <a:pt x="5387" y="2755"/>
                      <a:pt x="5363" y="2507"/>
                      <a:pt x="5375" y="2271"/>
                    </a:cubicBezTo>
                    <a:cubicBezTo>
                      <a:pt x="5387" y="1798"/>
                      <a:pt x="5529" y="1326"/>
                      <a:pt x="5824" y="959"/>
                    </a:cubicBezTo>
                    <a:cubicBezTo>
                      <a:pt x="5895" y="877"/>
                      <a:pt x="5966" y="782"/>
                      <a:pt x="6060" y="711"/>
                    </a:cubicBezTo>
                    <a:cubicBezTo>
                      <a:pt x="6143" y="629"/>
                      <a:pt x="6238" y="569"/>
                      <a:pt x="6332" y="522"/>
                    </a:cubicBezTo>
                    <a:cubicBezTo>
                      <a:pt x="6429" y="468"/>
                      <a:pt x="6520" y="441"/>
                      <a:pt x="6607" y="441"/>
                    </a:cubicBezTo>
                    <a:close/>
                    <a:moveTo>
                      <a:pt x="6635" y="0"/>
                    </a:moveTo>
                    <a:cubicBezTo>
                      <a:pt x="6613" y="0"/>
                      <a:pt x="6590" y="1"/>
                      <a:pt x="6568" y="2"/>
                    </a:cubicBezTo>
                    <a:cubicBezTo>
                      <a:pt x="6403" y="14"/>
                      <a:pt x="6249" y="73"/>
                      <a:pt x="6119" y="144"/>
                    </a:cubicBezTo>
                    <a:cubicBezTo>
                      <a:pt x="5990" y="227"/>
                      <a:pt x="5883" y="310"/>
                      <a:pt x="5777" y="404"/>
                    </a:cubicBezTo>
                    <a:cubicBezTo>
                      <a:pt x="5682" y="499"/>
                      <a:pt x="5588" y="605"/>
                      <a:pt x="5505" y="723"/>
                    </a:cubicBezTo>
                    <a:cubicBezTo>
                      <a:pt x="5174" y="1172"/>
                      <a:pt x="5033" y="1727"/>
                      <a:pt x="5021" y="2259"/>
                    </a:cubicBezTo>
                    <a:cubicBezTo>
                      <a:pt x="5021" y="2530"/>
                      <a:pt x="5056" y="2802"/>
                      <a:pt x="5127" y="3062"/>
                    </a:cubicBezTo>
                    <a:cubicBezTo>
                      <a:pt x="5210" y="3322"/>
                      <a:pt x="5304" y="3570"/>
                      <a:pt x="5458" y="3806"/>
                    </a:cubicBezTo>
                    <a:cubicBezTo>
                      <a:pt x="5718" y="4173"/>
                      <a:pt x="6073" y="4437"/>
                      <a:pt x="6458" y="4631"/>
                    </a:cubicBezTo>
                    <a:lnTo>
                      <a:pt x="6458" y="4631"/>
                    </a:lnTo>
                    <a:cubicBezTo>
                      <a:pt x="6229" y="4931"/>
                      <a:pt x="5960" y="5199"/>
                      <a:pt x="5659" y="5425"/>
                    </a:cubicBezTo>
                    <a:cubicBezTo>
                      <a:pt x="4914" y="5992"/>
                      <a:pt x="3958" y="6287"/>
                      <a:pt x="2989" y="6287"/>
                    </a:cubicBezTo>
                    <a:cubicBezTo>
                      <a:pt x="2032" y="6287"/>
                      <a:pt x="1052" y="6027"/>
                      <a:pt x="213" y="5519"/>
                    </a:cubicBezTo>
                    <a:lnTo>
                      <a:pt x="201" y="5519"/>
                    </a:lnTo>
                    <a:cubicBezTo>
                      <a:pt x="182" y="5505"/>
                      <a:pt x="160" y="5499"/>
                      <a:pt x="137" y="5499"/>
                    </a:cubicBezTo>
                    <a:cubicBezTo>
                      <a:pt x="102" y="5499"/>
                      <a:pt x="64" y="5514"/>
                      <a:pt x="36" y="5543"/>
                    </a:cubicBezTo>
                    <a:cubicBezTo>
                      <a:pt x="0" y="5602"/>
                      <a:pt x="0" y="5685"/>
                      <a:pt x="59" y="5720"/>
                    </a:cubicBezTo>
                    <a:cubicBezTo>
                      <a:pt x="863" y="6393"/>
                      <a:pt x="1914" y="6783"/>
                      <a:pt x="2977" y="6819"/>
                    </a:cubicBezTo>
                    <a:cubicBezTo>
                      <a:pt x="3055" y="6822"/>
                      <a:pt x="3132" y="6824"/>
                      <a:pt x="3210" y="6824"/>
                    </a:cubicBezTo>
                    <a:cubicBezTo>
                      <a:pt x="3675" y="6824"/>
                      <a:pt x="4138" y="6763"/>
                      <a:pt x="4584" y="6641"/>
                    </a:cubicBezTo>
                    <a:cubicBezTo>
                      <a:pt x="5092" y="6476"/>
                      <a:pt x="5600" y="6240"/>
                      <a:pt x="6025" y="5909"/>
                    </a:cubicBezTo>
                    <a:cubicBezTo>
                      <a:pt x="6409" y="5609"/>
                      <a:pt x="6744" y="5253"/>
                      <a:pt x="7019" y="4858"/>
                    </a:cubicBezTo>
                    <a:lnTo>
                      <a:pt x="7019" y="4858"/>
                    </a:lnTo>
                    <a:cubicBezTo>
                      <a:pt x="7399" y="4976"/>
                      <a:pt x="7793" y="5036"/>
                      <a:pt x="8183" y="5036"/>
                    </a:cubicBezTo>
                    <a:cubicBezTo>
                      <a:pt x="8212" y="5036"/>
                      <a:pt x="8241" y="5036"/>
                      <a:pt x="8269" y="5035"/>
                    </a:cubicBezTo>
                    <a:cubicBezTo>
                      <a:pt x="8789" y="5035"/>
                      <a:pt x="9309" y="4929"/>
                      <a:pt x="9793" y="4740"/>
                    </a:cubicBezTo>
                    <a:cubicBezTo>
                      <a:pt x="10290" y="4562"/>
                      <a:pt x="10738" y="4291"/>
                      <a:pt x="11152" y="3984"/>
                    </a:cubicBezTo>
                    <a:cubicBezTo>
                      <a:pt x="11565" y="3676"/>
                      <a:pt x="11943" y="3310"/>
                      <a:pt x="12286" y="2920"/>
                    </a:cubicBezTo>
                    <a:cubicBezTo>
                      <a:pt x="12333" y="2861"/>
                      <a:pt x="12321" y="2790"/>
                      <a:pt x="12262" y="2743"/>
                    </a:cubicBezTo>
                    <a:cubicBezTo>
                      <a:pt x="12242" y="2722"/>
                      <a:pt x="12214" y="2713"/>
                      <a:pt x="12186" y="2713"/>
                    </a:cubicBezTo>
                    <a:cubicBezTo>
                      <a:pt x="12149" y="2713"/>
                      <a:pt x="12112" y="2728"/>
                      <a:pt x="12085" y="2755"/>
                    </a:cubicBezTo>
                    <a:cubicBezTo>
                      <a:pt x="11447" y="3523"/>
                      <a:pt x="10644" y="4173"/>
                      <a:pt x="9711" y="4527"/>
                    </a:cubicBezTo>
                    <a:cubicBezTo>
                      <a:pt x="9250" y="4704"/>
                      <a:pt x="8757" y="4796"/>
                      <a:pt x="8265" y="4796"/>
                    </a:cubicBezTo>
                    <a:cubicBezTo>
                      <a:pt x="7892" y="4796"/>
                      <a:pt x="7521" y="4743"/>
                      <a:pt x="7165" y="4635"/>
                    </a:cubicBezTo>
                    <a:lnTo>
                      <a:pt x="7165" y="4635"/>
                    </a:lnTo>
                    <a:cubicBezTo>
                      <a:pt x="7433" y="4201"/>
                      <a:pt x="7632" y="3725"/>
                      <a:pt x="7750" y="3227"/>
                    </a:cubicBezTo>
                    <a:cubicBezTo>
                      <a:pt x="7868" y="2708"/>
                      <a:pt x="7903" y="2152"/>
                      <a:pt x="7821" y="1621"/>
                    </a:cubicBezTo>
                    <a:lnTo>
                      <a:pt x="7797" y="1420"/>
                    </a:lnTo>
                    <a:lnTo>
                      <a:pt x="7750" y="1219"/>
                    </a:lnTo>
                    <a:cubicBezTo>
                      <a:pt x="7714" y="1089"/>
                      <a:pt x="7679" y="948"/>
                      <a:pt x="7620" y="818"/>
                    </a:cubicBezTo>
                    <a:cubicBezTo>
                      <a:pt x="7572" y="688"/>
                      <a:pt x="7502" y="558"/>
                      <a:pt x="7419" y="440"/>
                    </a:cubicBezTo>
                    <a:cubicBezTo>
                      <a:pt x="7324" y="310"/>
                      <a:pt x="7206" y="191"/>
                      <a:pt x="7065" y="109"/>
                    </a:cubicBezTo>
                    <a:cubicBezTo>
                      <a:pt x="6940" y="36"/>
                      <a:pt x="6789" y="0"/>
                      <a:pt x="6635" y="0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4" name="Google Shape;1517;p54">
                <a:extLst>
                  <a:ext uri="{FF2B5EF4-FFF2-40B4-BE49-F238E27FC236}">
                    <a16:creationId xmlns:a16="http://schemas.microsoft.com/office/drawing/2014/main" id="{82B1130D-7973-4FD0-9BDE-F8FEA5BFAEB3}"/>
                  </a:ext>
                </a:extLst>
              </p:cNvPr>
              <p:cNvSpPr/>
              <p:nvPr/>
            </p:nvSpPr>
            <p:spPr>
              <a:xfrm>
                <a:off x="7253400" y="3839200"/>
                <a:ext cx="4490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1815" extrusionOk="0">
                    <a:moveTo>
                      <a:pt x="1434" y="1"/>
                    </a:moveTo>
                    <a:cubicBezTo>
                      <a:pt x="1387" y="1"/>
                      <a:pt x="1339" y="18"/>
                      <a:pt x="1300" y="52"/>
                    </a:cubicBezTo>
                    <a:cubicBezTo>
                      <a:pt x="1146" y="194"/>
                      <a:pt x="957" y="324"/>
                      <a:pt x="756" y="407"/>
                    </a:cubicBezTo>
                    <a:cubicBezTo>
                      <a:pt x="555" y="501"/>
                      <a:pt x="343" y="572"/>
                      <a:pt x="130" y="596"/>
                    </a:cubicBezTo>
                    <a:cubicBezTo>
                      <a:pt x="118" y="596"/>
                      <a:pt x="118" y="596"/>
                      <a:pt x="107" y="608"/>
                    </a:cubicBezTo>
                    <a:cubicBezTo>
                      <a:pt x="36" y="619"/>
                      <a:pt x="0" y="690"/>
                      <a:pt x="24" y="761"/>
                    </a:cubicBezTo>
                    <a:cubicBezTo>
                      <a:pt x="33" y="817"/>
                      <a:pt x="80" y="851"/>
                      <a:pt x="134" y="851"/>
                    </a:cubicBezTo>
                    <a:cubicBezTo>
                      <a:pt x="148" y="851"/>
                      <a:pt x="163" y="849"/>
                      <a:pt x="177" y="844"/>
                    </a:cubicBezTo>
                    <a:cubicBezTo>
                      <a:pt x="402" y="785"/>
                      <a:pt x="626" y="726"/>
                      <a:pt x="851" y="655"/>
                    </a:cubicBezTo>
                    <a:cubicBezTo>
                      <a:pt x="955" y="622"/>
                      <a:pt x="1059" y="586"/>
                      <a:pt x="1163" y="550"/>
                    </a:cubicBezTo>
                    <a:lnTo>
                      <a:pt x="1163" y="550"/>
                    </a:lnTo>
                    <a:cubicBezTo>
                      <a:pt x="1154" y="707"/>
                      <a:pt x="1155" y="864"/>
                      <a:pt x="1170" y="1021"/>
                    </a:cubicBezTo>
                    <a:cubicBezTo>
                      <a:pt x="1182" y="1163"/>
                      <a:pt x="1205" y="1293"/>
                      <a:pt x="1252" y="1411"/>
                    </a:cubicBezTo>
                    <a:cubicBezTo>
                      <a:pt x="1300" y="1541"/>
                      <a:pt x="1371" y="1659"/>
                      <a:pt x="1477" y="1765"/>
                    </a:cubicBezTo>
                    <a:cubicBezTo>
                      <a:pt x="1489" y="1789"/>
                      <a:pt x="1512" y="1801"/>
                      <a:pt x="1524" y="1801"/>
                    </a:cubicBezTo>
                    <a:cubicBezTo>
                      <a:pt x="1546" y="1810"/>
                      <a:pt x="1567" y="1814"/>
                      <a:pt x="1588" y="1814"/>
                    </a:cubicBezTo>
                    <a:cubicBezTo>
                      <a:pt x="1647" y="1814"/>
                      <a:pt x="1699" y="1779"/>
                      <a:pt x="1725" y="1718"/>
                    </a:cubicBezTo>
                    <a:cubicBezTo>
                      <a:pt x="1772" y="1576"/>
                      <a:pt x="1796" y="1446"/>
                      <a:pt x="1796" y="1328"/>
                    </a:cubicBezTo>
                    <a:cubicBezTo>
                      <a:pt x="1796" y="1198"/>
                      <a:pt x="1784" y="1080"/>
                      <a:pt x="1772" y="950"/>
                    </a:cubicBezTo>
                    <a:cubicBezTo>
                      <a:pt x="1737" y="714"/>
                      <a:pt x="1678" y="478"/>
                      <a:pt x="1630" y="230"/>
                    </a:cubicBezTo>
                    <a:lnTo>
                      <a:pt x="1619" y="147"/>
                    </a:lnTo>
                    <a:cubicBezTo>
                      <a:pt x="1607" y="123"/>
                      <a:pt x="1595" y="88"/>
                      <a:pt x="1571" y="64"/>
                    </a:cubicBezTo>
                    <a:cubicBezTo>
                      <a:pt x="1535" y="21"/>
                      <a:pt x="1485" y="1"/>
                      <a:pt x="1434" y="1"/>
                    </a:cubicBezTo>
                    <a:close/>
                  </a:path>
                </a:pathLst>
              </a:custGeom>
              <a:grpFill/>
              <a:ln w="19050">
                <a:solidFill>
                  <a:srgbClr val="E73D9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55" name="ตัวเชื่อมต่อตรง 154">
            <a:extLst>
              <a:ext uri="{FF2B5EF4-FFF2-40B4-BE49-F238E27FC236}">
                <a16:creationId xmlns:a16="http://schemas.microsoft.com/office/drawing/2014/main" id="{F5F16D1C-17AB-4E0B-BE02-B726CADD552B}"/>
              </a:ext>
            </a:extLst>
          </p:cNvPr>
          <p:cNvCxnSpPr/>
          <p:nvPr/>
        </p:nvCxnSpPr>
        <p:spPr>
          <a:xfrm>
            <a:off x="7548905" y="1806436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ตัวเชื่อมต่อตรง 155">
            <a:extLst>
              <a:ext uri="{FF2B5EF4-FFF2-40B4-BE49-F238E27FC236}">
                <a16:creationId xmlns:a16="http://schemas.microsoft.com/office/drawing/2014/main" id="{58EF755F-F6BA-4862-BCD4-C0C11F007D28}"/>
              </a:ext>
            </a:extLst>
          </p:cNvPr>
          <p:cNvCxnSpPr/>
          <p:nvPr/>
        </p:nvCxnSpPr>
        <p:spPr>
          <a:xfrm>
            <a:off x="7136281" y="2746076"/>
            <a:ext cx="111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AE5A6B09-A11B-4157-8B26-23E7290F27E8}"/>
              </a:ext>
            </a:extLst>
          </p:cNvPr>
          <p:cNvGrpSpPr/>
          <p:nvPr/>
        </p:nvGrpSpPr>
        <p:grpSpPr>
          <a:xfrm>
            <a:off x="7159567" y="3217636"/>
            <a:ext cx="1116000" cy="20131"/>
            <a:chOff x="1764604" y="5115751"/>
            <a:chExt cx="2935229" cy="20131"/>
          </a:xfrm>
        </p:grpSpPr>
        <p:cxnSp>
          <p:nvCxnSpPr>
            <p:cNvPr id="158" name="ตัวเชื่อมต่อตรง 157">
              <a:extLst>
                <a:ext uri="{FF2B5EF4-FFF2-40B4-BE49-F238E27FC236}">
                  <a16:creationId xmlns:a16="http://schemas.microsoft.com/office/drawing/2014/main" id="{DFAE11F6-8397-4661-AE6C-2EA2F953356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ตัวเชื่อมต่อตรง 158">
              <a:extLst>
                <a:ext uri="{FF2B5EF4-FFF2-40B4-BE49-F238E27FC236}">
                  <a16:creationId xmlns:a16="http://schemas.microsoft.com/office/drawing/2014/main" id="{6411960B-DAAE-4E11-A8D3-C040761BB23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21203368-9E44-45F4-9AE6-C332058C57F4}"/>
              </a:ext>
            </a:extLst>
          </p:cNvPr>
          <p:cNvGrpSpPr/>
          <p:nvPr/>
        </p:nvGrpSpPr>
        <p:grpSpPr>
          <a:xfrm>
            <a:off x="6710103" y="3299231"/>
            <a:ext cx="2602889" cy="622408"/>
            <a:chOff x="6610312" y="4608513"/>
            <a:chExt cx="2602889" cy="622408"/>
          </a:xfrm>
        </p:grpSpPr>
        <p:sp>
          <p:nvSpPr>
            <p:cNvPr id="163" name="Google Shape;782;p36">
              <a:extLst>
                <a:ext uri="{FF2B5EF4-FFF2-40B4-BE49-F238E27FC236}">
                  <a16:creationId xmlns:a16="http://schemas.microsoft.com/office/drawing/2014/main" id="{F42418CB-BF06-4BF7-801A-F9B3CF412C4C}"/>
                </a:ext>
              </a:extLst>
            </p:cNvPr>
            <p:cNvSpPr/>
            <p:nvPr/>
          </p:nvSpPr>
          <p:spPr>
            <a:xfrm rot="357528">
              <a:off x="6610312" y="4608513"/>
              <a:ext cx="2297673" cy="622408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89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Google Shape;544;p32">
              <a:extLst>
                <a:ext uri="{FF2B5EF4-FFF2-40B4-BE49-F238E27FC236}">
                  <a16:creationId xmlns:a16="http://schemas.microsoft.com/office/drawing/2014/main" id="{440B97B1-C915-4513-8391-53B6A05A21CE}"/>
                </a:ext>
              </a:extLst>
            </p:cNvPr>
            <p:cNvSpPr txBox="1">
              <a:spLocks/>
            </p:cNvSpPr>
            <p:nvPr/>
          </p:nvSpPr>
          <p:spPr>
            <a:xfrm>
              <a:off x="6680140" y="4654540"/>
              <a:ext cx="2533061" cy="57376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0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2133"/>
                </a:spcBef>
                <a:spcAft>
                  <a:spcPts val="2133"/>
                </a:spcAft>
                <a:buClr>
                  <a:schemeClr val="dk2"/>
                </a:buClr>
                <a:buSzPts val="1400"/>
                <a:buFont typeface="Karla"/>
                <a:buNone/>
                <a:defRPr sz="1867" b="0" i="0" u="none" strike="noStrike" cap="none">
                  <a:solidFill>
                    <a:schemeClr val="dk2"/>
                  </a:solidFill>
                  <a:latin typeface="Karla"/>
                  <a:ea typeface="Karla"/>
                  <a:cs typeface="Karla"/>
                  <a:sym typeface="Karla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B4C6D"/>
                </a:buClr>
                <a:buSzPts val="1400"/>
                <a:buFont typeface="Karla"/>
                <a:buNone/>
                <a:tabLst>
                  <a:tab pos="534988" algn="l"/>
                  <a:tab pos="982663" algn="l"/>
                  <a:tab pos="1974850" algn="l"/>
                  <a:tab pos="2424113" algn="l"/>
                  <a:tab pos="3856038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rPr>
                <a:t>จะได้ 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Karla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Karla"/>
                </a:rPr>
                <a:t> 13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Karla"/>
                </a:rPr>
                <a:t>= 156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rPr>
                <a:t> 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endParaRPr>
            </a:p>
          </p:txBody>
        </p:sp>
      </p:grpSp>
      <p:sp>
        <p:nvSpPr>
          <p:cNvPr id="180" name="Google Shape;1851;p57">
            <a:extLst>
              <a:ext uri="{FF2B5EF4-FFF2-40B4-BE49-F238E27FC236}">
                <a16:creationId xmlns:a16="http://schemas.microsoft.com/office/drawing/2014/main" id="{E6AA9A26-243C-476C-BD02-6A2E7A2244D6}"/>
              </a:ext>
            </a:extLst>
          </p:cNvPr>
          <p:cNvSpPr/>
          <p:nvPr/>
        </p:nvSpPr>
        <p:spPr>
          <a:xfrm rot="954561">
            <a:off x="5602346" y="2781826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C3BBBC31-9821-4AB6-9A28-C029545FB0A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AF879AC1-E67E-4EDE-ADCB-2E9F6880A3A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C61C9EA6-CC84-41D0-A223-F862C4CE3B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9" name="กลุ่ม 188">
            <a:extLst>
              <a:ext uri="{FF2B5EF4-FFF2-40B4-BE49-F238E27FC236}">
                <a16:creationId xmlns:a16="http://schemas.microsoft.com/office/drawing/2014/main" id="{A46C0C1F-7A94-4E45-BB9D-1C1F7F707CA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4A50FCA6-51CF-4BC9-8A2E-767C009001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0CEB95C6-A1DF-44BA-A3B1-B4347C36E8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92" name="กลุ่ม 191">
            <a:extLst>
              <a:ext uri="{FF2B5EF4-FFF2-40B4-BE49-F238E27FC236}">
                <a16:creationId xmlns:a16="http://schemas.microsoft.com/office/drawing/2014/main" id="{E74762D2-EF3E-4397-B973-B85FCFD8C33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69FCCA06-4AD4-4A7B-95F8-4F536D9F64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97" name="รูปแบบอิสระ: รูปร่าง 196">
              <a:extLst>
                <a:ext uri="{FF2B5EF4-FFF2-40B4-BE49-F238E27FC236}">
                  <a16:creationId xmlns:a16="http://schemas.microsoft.com/office/drawing/2014/main" id="{04BD67EF-2C83-417E-9185-5E1880A12E1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98" name="กลุ่ม 197">
            <a:extLst>
              <a:ext uri="{FF2B5EF4-FFF2-40B4-BE49-F238E27FC236}">
                <a16:creationId xmlns:a16="http://schemas.microsoft.com/office/drawing/2014/main" id="{D4E0FFE2-62AA-483A-8703-FE76EF2FAD7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99" name="รูปแบบอิสระ: รูปร่าง 198">
              <a:extLst>
                <a:ext uri="{FF2B5EF4-FFF2-40B4-BE49-F238E27FC236}">
                  <a16:creationId xmlns:a16="http://schemas.microsoft.com/office/drawing/2014/main" id="{A162AEC4-66EE-4047-B154-F8B0736565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00" name="รูปแบบอิสระ: รูปร่าง 199">
              <a:extLst>
                <a:ext uri="{FF2B5EF4-FFF2-40B4-BE49-F238E27FC236}">
                  <a16:creationId xmlns:a16="http://schemas.microsoft.com/office/drawing/2014/main" id="{A41DFFDC-55B8-4CE2-B27E-871D7F0192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1" name="กลุ่ม 200">
            <a:extLst>
              <a:ext uri="{FF2B5EF4-FFF2-40B4-BE49-F238E27FC236}">
                <a16:creationId xmlns:a16="http://schemas.microsoft.com/office/drawing/2014/main" id="{5048E60D-0FF1-42B8-996C-450D666CEDB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02" name="รูปแบบอิสระ: รูปร่าง 201">
              <a:extLst>
                <a:ext uri="{FF2B5EF4-FFF2-40B4-BE49-F238E27FC236}">
                  <a16:creationId xmlns:a16="http://schemas.microsoft.com/office/drawing/2014/main" id="{B5599C7A-BA1E-4E8B-B3AA-8AB47F927CD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03" name="รูปแบบอิสระ: รูปร่าง 202">
              <a:extLst>
                <a:ext uri="{FF2B5EF4-FFF2-40B4-BE49-F238E27FC236}">
                  <a16:creationId xmlns:a16="http://schemas.microsoft.com/office/drawing/2014/main" id="{596A9296-DFAE-4D15-B84A-8B30676A4F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4" name="กลุ่ม 203">
            <a:extLst>
              <a:ext uri="{FF2B5EF4-FFF2-40B4-BE49-F238E27FC236}">
                <a16:creationId xmlns:a16="http://schemas.microsoft.com/office/drawing/2014/main" id="{CA87787C-B675-4721-89C3-C615423E13A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05" name="รูปแบบอิสระ: รูปร่าง 204">
              <a:extLst>
                <a:ext uri="{FF2B5EF4-FFF2-40B4-BE49-F238E27FC236}">
                  <a16:creationId xmlns:a16="http://schemas.microsoft.com/office/drawing/2014/main" id="{02B455C2-8D9F-4D81-9C24-B60FE5651C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06" name="รูปแบบอิสระ: รูปร่าง 205">
              <a:extLst>
                <a:ext uri="{FF2B5EF4-FFF2-40B4-BE49-F238E27FC236}">
                  <a16:creationId xmlns:a16="http://schemas.microsoft.com/office/drawing/2014/main" id="{217487DD-B3C7-4DEF-B05D-DE2BA107AF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C5A59A6C-82C0-41E0-BA1A-7EE706B1DC5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08" name="รูปแบบอิสระ: รูปร่าง 207">
              <a:extLst>
                <a:ext uri="{FF2B5EF4-FFF2-40B4-BE49-F238E27FC236}">
                  <a16:creationId xmlns:a16="http://schemas.microsoft.com/office/drawing/2014/main" id="{4840BE54-7D64-436E-8AD8-428ABC9B6DD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09" name="รูปแบบอิสระ: รูปร่าง 208">
              <a:extLst>
                <a:ext uri="{FF2B5EF4-FFF2-40B4-BE49-F238E27FC236}">
                  <a16:creationId xmlns:a16="http://schemas.microsoft.com/office/drawing/2014/main" id="{9A24F0B6-5700-4E90-906D-3CBFA66FF1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1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1902169-E527-4812-BEAA-61641FE2335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193A6B6-224A-44D2-B2A2-7F0F7213742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8E7D49C-E0B9-45BD-AA0A-B476ECB38F0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D8E6F9-4FA6-40C7-A77E-254EB884816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EB82025-0530-46D9-BAFE-7E137D64416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5D69D1E-5E71-46D4-9E51-57EC32FA8D4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24" name="รูปภาพ 223">
            <a:hlinkClick r:id="rId10" action="ppaction://hlinksldjump"/>
            <a:extLst>
              <a:ext uri="{FF2B5EF4-FFF2-40B4-BE49-F238E27FC236}">
                <a16:creationId xmlns:a16="http://schemas.microsoft.com/office/drawing/2014/main" id="{11480855-F2D6-488B-A16C-A46B565CC6BA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E5E8E6E6-F04E-4425-AD3C-05F9A752A451}"/>
              </a:ext>
            </a:extLst>
          </p:cNvPr>
          <p:cNvGrpSpPr/>
          <p:nvPr/>
        </p:nvGrpSpPr>
        <p:grpSpPr>
          <a:xfrm>
            <a:off x="5168736" y="4024544"/>
            <a:ext cx="5730912" cy="2624998"/>
            <a:chOff x="7564339" y="2690577"/>
            <a:chExt cx="1551912" cy="969846"/>
          </a:xfrm>
        </p:grpSpPr>
        <p:sp>
          <p:nvSpPr>
            <p:cNvPr id="99" name="วงรี 5">
              <a:extLst>
                <a:ext uri="{FF2B5EF4-FFF2-40B4-BE49-F238E27FC236}">
                  <a16:creationId xmlns:a16="http://schemas.microsoft.com/office/drawing/2014/main" id="{764C6EBC-8C33-433E-B74B-6E59CAE39788}"/>
                </a:ext>
              </a:extLst>
            </p:cNvPr>
            <p:cNvSpPr/>
            <p:nvPr/>
          </p:nvSpPr>
          <p:spPr>
            <a:xfrm>
              <a:off x="7564339" y="2690577"/>
              <a:ext cx="1551912" cy="969846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กล่องข้อความ 99">
              <a:extLst>
                <a:ext uri="{FF2B5EF4-FFF2-40B4-BE49-F238E27FC236}">
                  <a16:creationId xmlns:a16="http://schemas.microsoft.com/office/drawing/2014/main" id="{103A9E21-96E2-42E1-9F82-37C7372340EB}"/>
                </a:ext>
              </a:extLst>
            </p:cNvPr>
            <p:cNvSpPr txBox="1"/>
            <p:nvPr/>
          </p:nvSpPr>
          <p:spPr>
            <a:xfrm>
              <a:off x="7693605" y="2766060"/>
              <a:ext cx="1365219" cy="8528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987425" algn="l"/>
                  <a:tab pos="1252538" algn="l"/>
                </a:tabLst>
                <a:defRPr/>
              </a:pPr>
              <a:r>
                <a:rPr lang="th-TH" sz="2400" b="1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สังเกต</a:t>
              </a: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การคูณจำนวนสองหลักกับจำนวนสองหลัก หาผลคูณโดยกระจายจำนวนใดจำนวนหนึ่งตามค่าประจำหลักแล้วจึงนำไปคูณกับอีกจำนวนหนึ่ง เช่น</a:t>
              </a:r>
            </a:p>
            <a:p>
              <a:pPr>
                <a:buClr>
                  <a:srgbClr val="000000"/>
                </a:buClr>
                <a:tabLst>
                  <a:tab pos="987425" algn="l"/>
                  <a:tab pos="1252538" algn="l"/>
                </a:tabLst>
                <a:defRPr/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b="1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lang="en-US" alt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Fira Sans Extra Condensed"/>
                </a:rPr>
                <a:t>12 </a:t>
              </a:r>
              <a:r>
                <a:rPr lang="th-TH" alt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Fira Sans Extra Condensed"/>
                </a:rPr>
                <a:t>หาผลคูณโดยกระจาย 13 เป็น 10 กับ 3</a:t>
              </a:r>
            </a:p>
            <a:p>
              <a:pPr>
                <a:buClr>
                  <a:srgbClr val="000000"/>
                </a:buClr>
                <a:tabLst>
                  <a:tab pos="987425" algn="l"/>
                  <a:tab pos="1252538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Fira Sans Extra Condensed"/>
                </a:rPr>
                <a:t>แล้วนำไปคูณกับ 12 หรือกระจาย 12 เป็น 10 กับ 2</a:t>
              </a:r>
            </a:p>
            <a:p>
              <a:pPr>
                <a:buClr>
                  <a:srgbClr val="000000"/>
                </a:buClr>
                <a:tabLst>
                  <a:tab pos="987425" algn="l"/>
                  <a:tab pos="1252538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Fira Sans Extra Condensed"/>
                </a:rPr>
                <a:t>แล้วนำไปคูณกับ 13 ผลคูณเท่าเดิม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808172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5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75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7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7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5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7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00"/>
                            </p:stCondLst>
                            <p:childTnLst>
                              <p:par>
                                <p:cTn id="8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" grpId="0" animBg="1"/>
      <p:bldP spid="180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CC998A4C-B607-4EAA-A4BC-7670E79DCC1B}"/>
              </a:ext>
            </a:extLst>
          </p:cNvPr>
          <p:cNvGrpSpPr/>
          <p:nvPr/>
        </p:nvGrpSpPr>
        <p:grpSpPr>
          <a:xfrm>
            <a:off x="1827073" y="1284741"/>
            <a:ext cx="2654134" cy="3619936"/>
            <a:chOff x="1827073" y="1284741"/>
            <a:chExt cx="2654134" cy="3619936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838807" y="1615873"/>
              <a:ext cx="2642400" cy="3288804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152895F5-8079-4490-A70E-C49738386F7B}"/>
                </a:ext>
              </a:extLst>
            </p:cNvPr>
            <p:cNvSpPr/>
            <p:nvPr/>
          </p:nvSpPr>
          <p:spPr>
            <a:xfrm>
              <a:off x="1827073" y="1284741"/>
              <a:ext cx="2105177" cy="573762"/>
            </a:xfrm>
            <a:prstGeom prst="roundRect">
              <a:avLst>
                <a:gd name="adj" fmla="val 50000"/>
              </a:avLst>
            </a:prstGeom>
            <a:solidFill>
              <a:srgbClr val="ADCCF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32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aphicFrame>
        <p:nvGraphicFramePr>
          <p:cNvPr id="140" name="ตาราง 3">
            <a:extLst>
              <a:ext uri="{FF2B5EF4-FFF2-40B4-BE49-F238E27FC236}">
                <a16:creationId xmlns:a16="http://schemas.microsoft.com/office/drawing/2014/main" id="{747E8762-10F4-49C1-A2CB-8C3181FDB3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9652088"/>
              </p:ext>
            </p:extLst>
          </p:nvPr>
        </p:nvGraphicFramePr>
        <p:xfrm>
          <a:off x="2547814" y="1620039"/>
          <a:ext cx="1906956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55" name="ตัวเชื่อมต่อตรง 154">
            <a:extLst>
              <a:ext uri="{FF2B5EF4-FFF2-40B4-BE49-F238E27FC236}">
                <a16:creationId xmlns:a16="http://schemas.microsoft.com/office/drawing/2014/main" id="{F5F16D1C-17AB-4E0B-BE02-B726CADD552B}"/>
              </a:ext>
            </a:extLst>
          </p:cNvPr>
          <p:cNvCxnSpPr/>
          <p:nvPr/>
        </p:nvCxnSpPr>
        <p:spPr>
          <a:xfrm>
            <a:off x="3124799" y="2859692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ตัวเชื่อมต่อตรง 155">
            <a:extLst>
              <a:ext uri="{FF2B5EF4-FFF2-40B4-BE49-F238E27FC236}">
                <a16:creationId xmlns:a16="http://schemas.microsoft.com/office/drawing/2014/main" id="{58EF755F-F6BA-4862-BCD4-C0C11F007D28}"/>
              </a:ext>
            </a:extLst>
          </p:cNvPr>
          <p:cNvCxnSpPr/>
          <p:nvPr/>
        </p:nvCxnSpPr>
        <p:spPr>
          <a:xfrm>
            <a:off x="2712175" y="3799332"/>
            <a:ext cx="111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AE5A6B09-A11B-4157-8B26-23E7290F27E8}"/>
              </a:ext>
            </a:extLst>
          </p:cNvPr>
          <p:cNvGrpSpPr/>
          <p:nvPr/>
        </p:nvGrpSpPr>
        <p:grpSpPr>
          <a:xfrm>
            <a:off x="2735461" y="4270892"/>
            <a:ext cx="1116000" cy="20131"/>
            <a:chOff x="1764604" y="5115751"/>
            <a:chExt cx="2935229" cy="20131"/>
          </a:xfrm>
        </p:grpSpPr>
        <p:cxnSp>
          <p:nvCxnSpPr>
            <p:cNvPr id="158" name="ตัวเชื่อมต่อตรง 157">
              <a:extLst>
                <a:ext uri="{FF2B5EF4-FFF2-40B4-BE49-F238E27FC236}">
                  <a16:creationId xmlns:a16="http://schemas.microsoft.com/office/drawing/2014/main" id="{DFAE11F6-8397-4661-AE6C-2EA2F953356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ตัวเชื่อมต่อตรง 158">
              <a:extLst>
                <a:ext uri="{FF2B5EF4-FFF2-40B4-BE49-F238E27FC236}">
                  <a16:creationId xmlns:a16="http://schemas.microsoft.com/office/drawing/2014/main" id="{6411960B-DAAE-4E11-A8D3-C040761BB23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Google Shape;544;p32">
            <a:extLst>
              <a:ext uri="{FF2B5EF4-FFF2-40B4-BE49-F238E27FC236}">
                <a16:creationId xmlns:a16="http://schemas.microsoft.com/office/drawing/2014/main" id="{440B97B1-C915-4513-8391-53B6A05A21CE}"/>
              </a:ext>
            </a:extLst>
          </p:cNvPr>
          <p:cNvSpPr txBox="1">
            <a:spLocks/>
          </p:cNvSpPr>
          <p:nvPr/>
        </p:nvSpPr>
        <p:spPr>
          <a:xfrm>
            <a:off x="1959880" y="4283170"/>
            <a:ext cx="2533061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4C6D"/>
              </a:buClr>
              <a:buSzPts val="1400"/>
              <a:buFont typeface="Karla"/>
              <a:buNone/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ตอบ</a:t>
            </a: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    ๔๔๘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  <p:sp>
        <p:nvSpPr>
          <p:cNvPr id="72" name="Google Shape;544;p32">
            <a:extLst>
              <a:ext uri="{FF2B5EF4-FFF2-40B4-BE49-F238E27FC236}">
                <a16:creationId xmlns:a16="http://schemas.microsoft.com/office/drawing/2014/main" id="{193014CD-DDD5-48B9-9814-8884D69B8DE2}"/>
              </a:ext>
            </a:extLst>
          </p:cNvPr>
          <p:cNvSpPr txBox="1">
            <a:spLocks/>
          </p:cNvSpPr>
          <p:nvPr/>
        </p:nvSpPr>
        <p:spPr>
          <a:xfrm>
            <a:off x="1939153" y="1963920"/>
            <a:ext cx="720774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4C6D"/>
              </a:buClr>
              <a:buSzPts val="1400"/>
              <a:buFont typeface="Karla"/>
              <a:buNone/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  <p:sp>
        <p:nvSpPr>
          <p:cNvPr id="83" name="Google Shape;1395;p54">
            <a:extLst>
              <a:ext uri="{FF2B5EF4-FFF2-40B4-BE49-F238E27FC236}">
                <a16:creationId xmlns:a16="http://schemas.microsoft.com/office/drawing/2014/main" id="{34A28D5F-3590-48DE-BEC8-436A9C8E6800}"/>
              </a:ext>
            </a:extLst>
          </p:cNvPr>
          <p:cNvSpPr/>
          <p:nvPr/>
        </p:nvSpPr>
        <p:spPr>
          <a:xfrm>
            <a:off x="1042414" y="6255881"/>
            <a:ext cx="9681325" cy="728456"/>
          </a:xfrm>
          <a:custGeom>
            <a:avLst/>
            <a:gdLst/>
            <a:ahLst/>
            <a:cxnLst/>
            <a:rect l="l" t="t" r="r" b="b"/>
            <a:pathLst>
              <a:path w="275194" h="46517" extrusionOk="0">
                <a:moveTo>
                  <a:pt x="0" y="45697"/>
                </a:moveTo>
                <a:cubicBezTo>
                  <a:pt x="7557" y="38140"/>
                  <a:pt x="30091" y="220"/>
                  <a:pt x="45341" y="356"/>
                </a:cubicBezTo>
                <a:cubicBezTo>
                  <a:pt x="60591" y="492"/>
                  <a:pt x="76054" y="46571"/>
                  <a:pt x="91498" y="46513"/>
                </a:cubicBezTo>
                <a:cubicBezTo>
                  <a:pt x="106942" y="46455"/>
                  <a:pt x="122600" y="103"/>
                  <a:pt x="138005" y="6"/>
                </a:cubicBezTo>
                <a:cubicBezTo>
                  <a:pt x="153410" y="-91"/>
                  <a:pt x="168640" y="45911"/>
                  <a:pt x="183929" y="45930"/>
                </a:cubicBezTo>
                <a:cubicBezTo>
                  <a:pt x="199218" y="45950"/>
                  <a:pt x="214526" y="181"/>
                  <a:pt x="229737" y="123"/>
                </a:cubicBezTo>
                <a:cubicBezTo>
                  <a:pt x="244948" y="65"/>
                  <a:pt x="267618" y="38004"/>
                  <a:pt x="275194" y="45580"/>
                </a:cubicBezTo>
              </a:path>
            </a:pathLst>
          </a:custGeom>
          <a:noFill/>
          <a:ln w="38100" cap="flat" cmpd="sng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none" w="med" len="med"/>
            <a:tailEnd type="stealth" w="med" len="med"/>
          </a:ln>
        </p:spPr>
      </p:sp>
      <p:grpSp>
        <p:nvGrpSpPr>
          <p:cNvPr id="84" name="Google Shape;1403;p54">
            <a:extLst>
              <a:ext uri="{FF2B5EF4-FFF2-40B4-BE49-F238E27FC236}">
                <a16:creationId xmlns:a16="http://schemas.microsoft.com/office/drawing/2014/main" id="{402D2C7A-71D2-4A99-8C91-ABE931ABAE90}"/>
              </a:ext>
            </a:extLst>
          </p:cNvPr>
          <p:cNvGrpSpPr/>
          <p:nvPr/>
        </p:nvGrpSpPr>
        <p:grpSpPr>
          <a:xfrm rot="-1731529">
            <a:off x="3618341" y="5218486"/>
            <a:ext cx="1931380" cy="1543391"/>
            <a:chOff x="2216502" y="1561501"/>
            <a:chExt cx="1649303" cy="1317980"/>
          </a:xfrm>
        </p:grpSpPr>
        <p:grpSp>
          <p:nvGrpSpPr>
            <p:cNvPr id="85" name="Google Shape;1404;p54">
              <a:extLst>
                <a:ext uri="{FF2B5EF4-FFF2-40B4-BE49-F238E27FC236}">
                  <a16:creationId xmlns:a16="http://schemas.microsoft.com/office/drawing/2014/main" id="{7886A7B3-846E-46F5-8441-26F5987C1812}"/>
                </a:ext>
              </a:extLst>
            </p:cNvPr>
            <p:cNvGrpSpPr/>
            <p:nvPr/>
          </p:nvGrpSpPr>
          <p:grpSpPr>
            <a:xfrm rot="1699647">
              <a:off x="2346977" y="2415913"/>
              <a:ext cx="611830" cy="247493"/>
              <a:chOff x="317479" y="2077641"/>
              <a:chExt cx="1001793" cy="247515"/>
            </a:xfrm>
          </p:grpSpPr>
          <p:sp>
            <p:nvSpPr>
              <p:cNvPr id="146" name="Google Shape;1405;p54">
                <a:extLst>
                  <a:ext uri="{FF2B5EF4-FFF2-40B4-BE49-F238E27FC236}">
                    <a16:creationId xmlns:a16="http://schemas.microsoft.com/office/drawing/2014/main" id="{5E4E802D-F293-45D8-9B60-EE9DAFB1D552}"/>
                  </a:ext>
                </a:extLst>
              </p:cNvPr>
              <p:cNvSpPr/>
              <p:nvPr/>
            </p:nvSpPr>
            <p:spPr>
              <a:xfrm>
                <a:off x="317479" y="207764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 w="9525" cap="flat" cmpd="sng">
                <a:solidFill>
                  <a:srgbClr val="EFEFE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406;p54">
                <a:extLst>
                  <a:ext uri="{FF2B5EF4-FFF2-40B4-BE49-F238E27FC236}">
                    <a16:creationId xmlns:a16="http://schemas.microsoft.com/office/drawing/2014/main" id="{E300CCD0-59EB-423C-8BEF-B1EF62E18742}"/>
                  </a:ext>
                </a:extLst>
              </p:cNvPr>
              <p:cNvSpPr/>
              <p:nvPr/>
            </p:nvSpPr>
            <p:spPr>
              <a:xfrm rot="10800000" flipH="1">
                <a:off x="317479" y="220139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 w="9525" cap="flat" cmpd="sng">
                <a:solidFill>
                  <a:srgbClr val="EFEFE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" name="Google Shape;1407;p54">
              <a:extLst>
                <a:ext uri="{FF2B5EF4-FFF2-40B4-BE49-F238E27FC236}">
                  <a16:creationId xmlns:a16="http://schemas.microsoft.com/office/drawing/2014/main" id="{8B944839-38C7-4CFB-A6BE-F53132B0F721}"/>
                </a:ext>
              </a:extLst>
            </p:cNvPr>
            <p:cNvGrpSpPr/>
            <p:nvPr/>
          </p:nvGrpSpPr>
          <p:grpSpPr>
            <a:xfrm rot="962059">
              <a:off x="2238794" y="2428907"/>
              <a:ext cx="611856" cy="247498"/>
              <a:chOff x="317479" y="2077641"/>
              <a:chExt cx="1001793" cy="247515"/>
            </a:xfrm>
          </p:grpSpPr>
          <p:sp>
            <p:nvSpPr>
              <p:cNvPr id="144" name="Google Shape;1408;p54">
                <a:extLst>
                  <a:ext uri="{FF2B5EF4-FFF2-40B4-BE49-F238E27FC236}">
                    <a16:creationId xmlns:a16="http://schemas.microsoft.com/office/drawing/2014/main" id="{42C4F311-F028-46B3-8B5F-6E59D4F9362D}"/>
                  </a:ext>
                </a:extLst>
              </p:cNvPr>
              <p:cNvSpPr/>
              <p:nvPr/>
            </p:nvSpPr>
            <p:spPr>
              <a:xfrm>
                <a:off x="317479" y="207764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" name="Google Shape;1409;p54">
                <a:extLst>
                  <a:ext uri="{FF2B5EF4-FFF2-40B4-BE49-F238E27FC236}">
                    <a16:creationId xmlns:a16="http://schemas.microsoft.com/office/drawing/2014/main" id="{032E1AD6-AC84-4FA7-B58B-FAF11A70CB2F}"/>
                  </a:ext>
                </a:extLst>
              </p:cNvPr>
              <p:cNvSpPr/>
              <p:nvPr/>
            </p:nvSpPr>
            <p:spPr>
              <a:xfrm rot="10800000" flipH="1">
                <a:off x="317479" y="220139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7" name="Google Shape;1410;p54">
              <a:extLst>
                <a:ext uri="{FF2B5EF4-FFF2-40B4-BE49-F238E27FC236}">
                  <a16:creationId xmlns:a16="http://schemas.microsoft.com/office/drawing/2014/main" id="{B73969D5-E3EA-4B04-B003-73A84AD53D15}"/>
                </a:ext>
              </a:extLst>
            </p:cNvPr>
            <p:cNvGrpSpPr/>
            <p:nvPr/>
          </p:nvGrpSpPr>
          <p:grpSpPr>
            <a:xfrm>
              <a:off x="2625975" y="1561501"/>
              <a:ext cx="1239830" cy="1317980"/>
              <a:chOff x="3028975" y="1582051"/>
              <a:chExt cx="1239830" cy="1317980"/>
            </a:xfrm>
          </p:grpSpPr>
          <p:sp>
            <p:nvSpPr>
              <p:cNvPr id="88" name="Google Shape;1411;p54">
                <a:extLst>
                  <a:ext uri="{FF2B5EF4-FFF2-40B4-BE49-F238E27FC236}">
                    <a16:creationId xmlns:a16="http://schemas.microsoft.com/office/drawing/2014/main" id="{322D167F-1773-42D0-BE12-78FA2BDA630C}"/>
                  </a:ext>
                </a:extLst>
              </p:cNvPr>
              <p:cNvSpPr/>
              <p:nvPr/>
            </p:nvSpPr>
            <p:spPr>
              <a:xfrm>
                <a:off x="3664156" y="2446695"/>
                <a:ext cx="268927" cy="264492"/>
              </a:xfrm>
              <a:custGeom>
                <a:avLst/>
                <a:gdLst/>
                <a:ahLst/>
                <a:cxnLst/>
                <a:rect l="l" t="t" r="r" b="b"/>
                <a:pathLst>
                  <a:path w="4376" h="4304" extrusionOk="0">
                    <a:moveTo>
                      <a:pt x="2554" y="0"/>
                    </a:moveTo>
                    <a:lnTo>
                      <a:pt x="4375" y="3734"/>
                    </a:lnTo>
                    <a:lnTo>
                      <a:pt x="3419" y="4304"/>
                    </a:lnTo>
                    <a:lnTo>
                      <a:pt x="2229" y="2992"/>
                    </a:lnTo>
                    <a:lnTo>
                      <a:pt x="1" y="1486"/>
                    </a:lnTo>
                    <a:lnTo>
                      <a:pt x="1893" y="367"/>
                    </a:lnTo>
                    <a:close/>
                  </a:path>
                </a:pathLst>
              </a:custGeom>
              <a:solidFill>
                <a:srgbClr val="F388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1412;p54">
                <a:extLst>
                  <a:ext uri="{FF2B5EF4-FFF2-40B4-BE49-F238E27FC236}">
                    <a16:creationId xmlns:a16="http://schemas.microsoft.com/office/drawing/2014/main" id="{0BE7B895-3F2D-4BC9-9FA7-C9B842A8675B}"/>
                  </a:ext>
                </a:extLst>
              </p:cNvPr>
              <p:cNvSpPr/>
              <p:nvPr/>
            </p:nvSpPr>
            <p:spPr>
              <a:xfrm>
                <a:off x="3842985" y="2604875"/>
                <a:ext cx="110127" cy="108832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771" extrusionOk="0">
                    <a:moveTo>
                      <a:pt x="509" y="1730"/>
                    </a:moveTo>
                    <a:cubicBezTo>
                      <a:pt x="713" y="1771"/>
                      <a:pt x="1069" y="1567"/>
                      <a:pt x="1313" y="1282"/>
                    </a:cubicBezTo>
                    <a:cubicBezTo>
                      <a:pt x="1577" y="1028"/>
                      <a:pt x="1791" y="682"/>
                      <a:pt x="1730" y="479"/>
                    </a:cubicBezTo>
                    <a:cubicBezTo>
                      <a:pt x="1679" y="265"/>
                      <a:pt x="1099" y="82"/>
                      <a:pt x="886" y="41"/>
                    </a:cubicBezTo>
                    <a:cubicBezTo>
                      <a:pt x="702" y="0"/>
                      <a:pt x="468" y="102"/>
                      <a:pt x="285" y="275"/>
                    </a:cubicBezTo>
                    <a:cubicBezTo>
                      <a:pt x="102" y="458"/>
                      <a:pt x="0" y="702"/>
                      <a:pt x="61" y="875"/>
                    </a:cubicBezTo>
                    <a:cubicBezTo>
                      <a:pt x="112" y="1089"/>
                      <a:pt x="295" y="1679"/>
                      <a:pt x="509" y="1730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1413;p54">
                <a:extLst>
                  <a:ext uri="{FF2B5EF4-FFF2-40B4-BE49-F238E27FC236}">
                    <a16:creationId xmlns:a16="http://schemas.microsoft.com/office/drawing/2014/main" id="{74E89B91-315B-4FD6-95C7-DCE7EAB1942A}"/>
                  </a:ext>
                </a:extLst>
              </p:cNvPr>
              <p:cNvSpPr/>
              <p:nvPr/>
            </p:nvSpPr>
            <p:spPr>
              <a:xfrm>
                <a:off x="3727330" y="2105323"/>
                <a:ext cx="281402" cy="175140"/>
              </a:xfrm>
              <a:custGeom>
                <a:avLst/>
                <a:gdLst/>
                <a:ahLst/>
                <a:cxnLst/>
                <a:rect l="l" t="t" r="r" b="b"/>
                <a:pathLst>
                  <a:path w="4579" h="2850" extrusionOk="0">
                    <a:moveTo>
                      <a:pt x="682" y="1"/>
                    </a:moveTo>
                    <a:cubicBezTo>
                      <a:pt x="784" y="72"/>
                      <a:pt x="2462" y="1282"/>
                      <a:pt x="3337" y="1710"/>
                    </a:cubicBezTo>
                    <a:cubicBezTo>
                      <a:pt x="3734" y="1913"/>
                      <a:pt x="4151" y="2086"/>
                      <a:pt x="4578" y="2239"/>
                    </a:cubicBezTo>
                    <a:lnTo>
                      <a:pt x="4456" y="2849"/>
                    </a:lnTo>
                    <a:cubicBezTo>
                      <a:pt x="4456" y="2849"/>
                      <a:pt x="1760" y="2554"/>
                      <a:pt x="875" y="2198"/>
                    </a:cubicBezTo>
                    <a:cubicBezTo>
                      <a:pt x="0" y="1832"/>
                      <a:pt x="336" y="194"/>
                      <a:pt x="682" y="1"/>
                    </a:cubicBezTo>
                    <a:close/>
                  </a:path>
                </a:pathLst>
              </a:custGeom>
              <a:solidFill>
                <a:srgbClr val="F388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1414;p54">
                <a:extLst>
                  <a:ext uri="{FF2B5EF4-FFF2-40B4-BE49-F238E27FC236}">
                    <a16:creationId xmlns:a16="http://schemas.microsoft.com/office/drawing/2014/main" id="{1CE50F8C-BD20-4CC2-A6AC-FBC6A51C5707}"/>
                  </a:ext>
                </a:extLst>
              </p:cNvPr>
              <p:cNvSpPr/>
              <p:nvPr/>
            </p:nvSpPr>
            <p:spPr>
              <a:xfrm>
                <a:off x="3983038" y="2232900"/>
                <a:ext cx="71349" cy="64402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1048" extrusionOk="0">
                    <a:moveTo>
                      <a:pt x="1089" y="855"/>
                    </a:moveTo>
                    <a:cubicBezTo>
                      <a:pt x="1119" y="794"/>
                      <a:pt x="1048" y="682"/>
                      <a:pt x="947" y="570"/>
                    </a:cubicBezTo>
                    <a:cubicBezTo>
                      <a:pt x="1079" y="499"/>
                      <a:pt x="1160" y="397"/>
                      <a:pt x="1150" y="315"/>
                    </a:cubicBezTo>
                    <a:cubicBezTo>
                      <a:pt x="1130" y="224"/>
                      <a:pt x="814" y="71"/>
                      <a:pt x="682" y="31"/>
                    </a:cubicBezTo>
                    <a:cubicBezTo>
                      <a:pt x="550" y="0"/>
                      <a:pt x="417" y="10"/>
                      <a:pt x="295" y="71"/>
                    </a:cubicBezTo>
                    <a:cubicBezTo>
                      <a:pt x="61" y="214"/>
                      <a:pt x="0" y="733"/>
                      <a:pt x="214" y="916"/>
                    </a:cubicBezTo>
                    <a:cubicBezTo>
                      <a:pt x="306" y="1007"/>
                      <a:pt x="438" y="1048"/>
                      <a:pt x="570" y="1038"/>
                    </a:cubicBezTo>
                    <a:cubicBezTo>
                      <a:pt x="702" y="1028"/>
                      <a:pt x="1058" y="956"/>
                      <a:pt x="1089" y="85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1415;p54">
                <a:extLst>
                  <a:ext uri="{FF2B5EF4-FFF2-40B4-BE49-F238E27FC236}">
                    <a16:creationId xmlns:a16="http://schemas.microsoft.com/office/drawing/2014/main" id="{3B377402-A83A-44E3-A691-165780D9E78E}"/>
                  </a:ext>
                </a:extLst>
              </p:cNvPr>
              <p:cNvSpPr/>
              <p:nvPr/>
            </p:nvSpPr>
            <p:spPr>
              <a:xfrm>
                <a:off x="3476601" y="2371661"/>
                <a:ext cx="36320" cy="37609"/>
              </a:xfrm>
              <a:custGeom>
                <a:avLst/>
                <a:gdLst/>
                <a:ahLst/>
                <a:cxnLst/>
                <a:rect l="l" t="t" r="r" b="b"/>
                <a:pathLst>
                  <a:path w="591" h="612" extrusionOk="0">
                    <a:moveTo>
                      <a:pt x="1" y="1"/>
                    </a:moveTo>
                    <a:lnTo>
                      <a:pt x="1" y="611"/>
                    </a:lnTo>
                    <a:lnTo>
                      <a:pt x="591" y="611"/>
                    </a:lnTo>
                    <a:lnTo>
                      <a:pt x="591" y="1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1416;p54">
                <a:extLst>
                  <a:ext uri="{FF2B5EF4-FFF2-40B4-BE49-F238E27FC236}">
                    <a16:creationId xmlns:a16="http://schemas.microsoft.com/office/drawing/2014/main" id="{323DDD0A-81B2-4607-8B52-109CD20F2639}"/>
                  </a:ext>
                </a:extLst>
              </p:cNvPr>
              <p:cNvSpPr/>
              <p:nvPr/>
            </p:nvSpPr>
            <p:spPr>
              <a:xfrm>
                <a:off x="3239637" y="2567388"/>
                <a:ext cx="332717" cy="332642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5413" extrusionOk="0">
                    <a:moveTo>
                      <a:pt x="2300" y="5402"/>
                    </a:moveTo>
                    <a:cubicBezTo>
                      <a:pt x="4365" y="5412"/>
                      <a:pt x="5413" y="2940"/>
                      <a:pt x="3979" y="1465"/>
                    </a:cubicBezTo>
                    <a:cubicBezTo>
                      <a:pt x="2534" y="0"/>
                      <a:pt x="41" y="1007"/>
                      <a:pt x="11" y="3062"/>
                    </a:cubicBezTo>
                    <a:cubicBezTo>
                      <a:pt x="1" y="4344"/>
                      <a:pt x="1028" y="5392"/>
                      <a:pt x="2300" y="540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1417;p54">
                <a:extLst>
                  <a:ext uri="{FF2B5EF4-FFF2-40B4-BE49-F238E27FC236}">
                    <a16:creationId xmlns:a16="http://schemas.microsoft.com/office/drawing/2014/main" id="{3F8D0D65-2DD5-4938-9244-8AE40C8C37FC}"/>
                  </a:ext>
                </a:extLst>
              </p:cNvPr>
              <p:cNvSpPr/>
              <p:nvPr/>
            </p:nvSpPr>
            <p:spPr>
              <a:xfrm>
                <a:off x="3315286" y="2666758"/>
                <a:ext cx="157632" cy="158240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575" extrusionOk="0">
                    <a:moveTo>
                      <a:pt x="1110" y="2564"/>
                    </a:moveTo>
                    <a:cubicBezTo>
                      <a:pt x="2086" y="2564"/>
                      <a:pt x="2565" y="1374"/>
                      <a:pt x="1873" y="692"/>
                    </a:cubicBezTo>
                    <a:cubicBezTo>
                      <a:pt x="1171" y="1"/>
                      <a:pt x="1" y="499"/>
                      <a:pt x="1" y="1476"/>
                    </a:cubicBezTo>
                    <a:cubicBezTo>
                      <a:pt x="1" y="2086"/>
                      <a:pt x="499" y="2575"/>
                      <a:pt x="1110" y="2564"/>
                    </a:cubicBezTo>
                    <a:close/>
                  </a:path>
                </a:pathLst>
              </a:custGeom>
              <a:solidFill>
                <a:srgbClr val="72737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1418;p54">
                <a:extLst>
                  <a:ext uri="{FF2B5EF4-FFF2-40B4-BE49-F238E27FC236}">
                    <a16:creationId xmlns:a16="http://schemas.microsoft.com/office/drawing/2014/main" id="{31663A65-387C-45E7-9B30-71D5A714F89C}"/>
                  </a:ext>
                </a:extLst>
              </p:cNvPr>
              <p:cNvSpPr/>
              <p:nvPr/>
            </p:nvSpPr>
            <p:spPr>
              <a:xfrm>
                <a:off x="3028975" y="2489835"/>
                <a:ext cx="707777" cy="279547"/>
              </a:xfrm>
              <a:custGeom>
                <a:avLst/>
                <a:gdLst/>
                <a:ahLst/>
                <a:cxnLst/>
                <a:rect l="l" t="t" r="r" b="b"/>
                <a:pathLst>
                  <a:path w="11517" h="4549" extrusionOk="0">
                    <a:moveTo>
                      <a:pt x="387" y="4324"/>
                    </a:moveTo>
                    <a:cubicBezTo>
                      <a:pt x="2371" y="4487"/>
                      <a:pt x="4060" y="4548"/>
                      <a:pt x="5769" y="4538"/>
                    </a:cubicBezTo>
                    <a:cubicBezTo>
                      <a:pt x="7468" y="4548"/>
                      <a:pt x="9146" y="4487"/>
                      <a:pt x="11130" y="4324"/>
                    </a:cubicBezTo>
                    <a:cubicBezTo>
                      <a:pt x="11517" y="1527"/>
                      <a:pt x="8668" y="194"/>
                      <a:pt x="5769" y="0"/>
                    </a:cubicBezTo>
                    <a:cubicBezTo>
                      <a:pt x="2849" y="204"/>
                      <a:pt x="0" y="1537"/>
                      <a:pt x="387" y="4324"/>
                    </a:cubicBez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1419;p54">
                <a:extLst>
                  <a:ext uri="{FF2B5EF4-FFF2-40B4-BE49-F238E27FC236}">
                    <a16:creationId xmlns:a16="http://schemas.microsoft.com/office/drawing/2014/main" id="{7AEC02A8-9297-4D0E-9A83-8D497C5242F8}"/>
                  </a:ext>
                </a:extLst>
              </p:cNvPr>
              <p:cNvSpPr/>
              <p:nvPr/>
            </p:nvSpPr>
            <p:spPr>
              <a:xfrm>
                <a:off x="3127730" y="2516075"/>
                <a:ext cx="511490" cy="262648"/>
              </a:xfrm>
              <a:custGeom>
                <a:avLst/>
                <a:gdLst/>
                <a:ahLst/>
                <a:cxnLst/>
                <a:rect l="l" t="t" r="r" b="b"/>
                <a:pathLst>
                  <a:path w="8323" h="4274" extrusionOk="0">
                    <a:moveTo>
                      <a:pt x="540" y="4111"/>
                    </a:moveTo>
                    <a:cubicBezTo>
                      <a:pt x="1873" y="4223"/>
                      <a:pt x="3002" y="4274"/>
                      <a:pt x="4162" y="4274"/>
                    </a:cubicBezTo>
                    <a:cubicBezTo>
                      <a:pt x="5311" y="4274"/>
                      <a:pt x="6430" y="4213"/>
                      <a:pt x="7773" y="4111"/>
                    </a:cubicBezTo>
                    <a:cubicBezTo>
                      <a:pt x="8323" y="1"/>
                      <a:pt x="1" y="1"/>
                      <a:pt x="540" y="4111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1420;p54">
                <a:extLst>
                  <a:ext uri="{FF2B5EF4-FFF2-40B4-BE49-F238E27FC236}">
                    <a16:creationId xmlns:a16="http://schemas.microsoft.com/office/drawing/2014/main" id="{A4BAB781-E3F0-4878-81EC-62E24CBDC372}"/>
                  </a:ext>
                </a:extLst>
              </p:cNvPr>
              <p:cNvSpPr/>
              <p:nvPr/>
            </p:nvSpPr>
            <p:spPr>
              <a:xfrm>
                <a:off x="3962389" y="2210346"/>
                <a:ext cx="151978" cy="444609"/>
              </a:xfrm>
              <a:custGeom>
                <a:avLst/>
                <a:gdLst/>
                <a:ahLst/>
                <a:cxnLst/>
                <a:rect l="l" t="t" r="r" b="b"/>
                <a:pathLst>
                  <a:path w="2473" h="7235" extrusionOk="0">
                    <a:moveTo>
                      <a:pt x="174" y="6878"/>
                    </a:moveTo>
                    <a:cubicBezTo>
                      <a:pt x="835" y="7234"/>
                      <a:pt x="1639" y="7234"/>
                      <a:pt x="2310" y="6878"/>
                    </a:cubicBezTo>
                    <a:cubicBezTo>
                      <a:pt x="2473" y="1"/>
                      <a:pt x="1" y="1"/>
                      <a:pt x="174" y="6878"/>
                    </a:cubicBez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1421;p54">
                <a:extLst>
                  <a:ext uri="{FF2B5EF4-FFF2-40B4-BE49-F238E27FC236}">
                    <a16:creationId xmlns:a16="http://schemas.microsoft.com/office/drawing/2014/main" id="{0AE2DBB0-0730-40DA-8F57-FE94EEAF9A45}"/>
                  </a:ext>
                </a:extLst>
              </p:cNvPr>
              <p:cNvSpPr/>
              <p:nvPr/>
            </p:nvSpPr>
            <p:spPr>
              <a:xfrm>
                <a:off x="3637916" y="2725507"/>
                <a:ext cx="433319" cy="36994"/>
              </a:xfrm>
              <a:custGeom>
                <a:avLst/>
                <a:gdLst/>
                <a:ahLst/>
                <a:cxnLst/>
                <a:rect l="l" t="t" r="r" b="b"/>
                <a:pathLst>
                  <a:path w="7051" h="602" extrusionOk="0">
                    <a:moveTo>
                      <a:pt x="0" y="1"/>
                    </a:moveTo>
                    <a:lnTo>
                      <a:pt x="0" y="601"/>
                    </a:lnTo>
                    <a:lnTo>
                      <a:pt x="7051" y="601"/>
                    </a:lnTo>
                    <a:lnTo>
                      <a:pt x="7051" y="1"/>
                    </a:ln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1422;p54">
                <a:extLst>
                  <a:ext uri="{FF2B5EF4-FFF2-40B4-BE49-F238E27FC236}">
                    <a16:creationId xmlns:a16="http://schemas.microsoft.com/office/drawing/2014/main" id="{351DAFC9-9831-4CC9-881F-FFF8D5340764}"/>
                  </a:ext>
                </a:extLst>
              </p:cNvPr>
              <p:cNvSpPr/>
              <p:nvPr/>
            </p:nvSpPr>
            <p:spPr>
              <a:xfrm>
                <a:off x="3936149" y="2567388"/>
                <a:ext cx="332656" cy="332028"/>
              </a:xfrm>
              <a:custGeom>
                <a:avLst/>
                <a:gdLst/>
                <a:ahLst/>
                <a:cxnLst/>
                <a:rect l="l" t="t" r="r" b="b"/>
                <a:pathLst>
                  <a:path w="5413" h="5403" extrusionOk="0">
                    <a:moveTo>
                      <a:pt x="2330" y="5402"/>
                    </a:moveTo>
                    <a:cubicBezTo>
                      <a:pt x="4385" y="5392"/>
                      <a:pt x="5413" y="2900"/>
                      <a:pt x="3948" y="1445"/>
                    </a:cubicBezTo>
                    <a:cubicBezTo>
                      <a:pt x="2493" y="0"/>
                      <a:pt x="0" y="1038"/>
                      <a:pt x="11" y="3093"/>
                    </a:cubicBezTo>
                    <a:cubicBezTo>
                      <a:pt x="21" y="4365"/>
                      <a:pt x="1048" y="5392"/>
                      <a:pt x="2330" y="540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423;p54">
                <a:extLst>
                  <a:ext uri="{FF2B5EF4-FFF2-40B4-BE49-F238E27FC236}">
                    <a16:creationId xmlns:a16="http://schemas.microsoft.com/office/drawing/2014/main" id="{D5F9DEEF-D2C6-4FAD-BFE9-B79EF512B91F}"/>
                  </a:ext>
                </a:extLst>
              </p:cNvPr>
              <p:cNvSpPr/>
              <p:nvPr/>
            </p:nvSpPr>
            <p:spPr>
              <a:xfrm>
                <a:off x="4011798" y="2666758"/>
                <a:ext cx="158247" cy="15824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575" extrusionOk="0">
                    <a:moveTo>
                      <a:pt x="1099" y="2564"/>
                    </a:moveTo>
                    <a:cubicBezTo>
                      <a:pt x="2076" y="2575"/>
                      <a:pt x="2574" y="1384"/>
                      <a:pt x="1883" y="692"/>
                    </a:cubicBezTo>
                    <a:cubicBezTo>
                      <a:pt x="1181" y="1"/>
                      <a:pt x="0" y="499"/>
                      <a:pt x="11" y="1476"/>
                    </a:cubicBezTo>
                    <a:cubicBezTo>
                      <a:pt x="11" y="2076"/>
                      <a:pt x="499" y="2564"/>
                      <a:pt x="1099" y="2564"/>
                    </a:cubicBezTo>
                    <a:close/>
                  </a:path>
                </a:pathLst>
              </a:custGeom>
              <a:solidFill>
                <a:srgbClr val="72737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424;p54">
                <a:extLst>
                  <a:ext uri="{FF2B5EF4-FFF2-40B4-BE49-F238E27FC236}">
                    <a16:creationId xmlns:a16="http://schemas.microsoft.com/office/drawing/2014/main" id="{FDBE9494-C28F-42B3-833D-43C0226C9A69}"/>
                  </a:ext>
                </a:extLst>
              </p:cNvPr>
              <p:cNvSpPr/>
              <p:nvPr/>
            </p:nvSpPr>
            <p:spPr>
              <a:xfrm>
                <a:off x="3120848" y="2441041"/>
                <a:ext cx="647183" cy="128866"/>
              </a:xfrm>
              <a:custGeom>
                <a:avLst/>
                <a:gdLst/>
                <a:ahLst/>
                <a:cxnLst/>
                <a:rect l="l" t="t" r="r" b="b"/>
                <a:pathLst>
                  <a:path w="10531" h="2097" extrusionOk="0">
                    <a:moveTo>
                      <a:pt x="357" y="1985"/>
                    </a:moveTo>
                    <a:cubicBezTo>
                      <a:pt x="2168" y="2056"/>
                      <a:pt x="3714" y="2097"/>
                      <a:pt x="5261" y="2076"/>
                    </a:cubicBezTo>
                    <a:cubicBezTo>
                      <a:pt x="6827" y="2097"/>
                      <a:pt x="8364" y="2056"/>
                      <a:pt x="10164" y="1985"/>
                    </a:cubicBezTo>
                    <a:cubicBezTo>
                      <a:pt x="10531" y="693"/>
                      <a:pt x="7926" y="82"/>
                      <a:pt x="5261" y="1"/>
                    </a:cubicBezTo>
                    <a:cubicBezTo>
                      <a:pt x="2605" y="82"/>
                      <a:pt x="1" y="693"/>
                      <a:pt x="357" y="198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425;p54">
                <a:extLst>
                  <a:ext uri="{FF2B5EF4-FFF2-40B4-BE49-F238E27FC236}">
                    <a16:creationId xmlns:a16="http://schemas.microsoft.com/office/drawing/2014/main" id="{BEEA9DE5-53EA-41C5-BEC4-6D35E93097C7}"/>
                  </a:ext>
                </a:extLst>
              </p:cNvPr>
              <p:cNvSpPr/>
              <p:nvPr/>
            </p:nvSpPr>
            <p:spPr>
              <a:xfrm>
                <a:off x="4018680" y="2561735"/>
                <a:ext cx="245759" cy="199475"/>
              </a:xfrm>
              <a:custGeom>
                <a:avLst/>
                <a:gdLst/>
                <a:ahLst/>
                <a:cxnLst/>
                <a:rect l="l" t="t" r="r" b="b"/>
                <a:pathLst>
                  <a:path w="3999" h="3246" extrusionOk="0">
                    <a:moveTo>
                      <a:pt x="10" y="3226"/>
                    </a:moveTo>
                    <a:cubicBezTo>
                      <a:pt x="275" y="3226"/>
                      <a:pt x="539" y="3246"/>
                      <a:pt x="804" y="3246"/>
                    </a:cubicBezTo>
                    <a:cubicBezTo>
                      <a:pt x="1740" y="3246"/>
                      <a:pt x="2656" y="3185"/>
                      <a:pt x="3724" y="3083"/>
                    </a:cubicBezTo>
                    <a:cubicBezTo>
                      <a:pt x="3999" y="906"/>
                      <a:pt x="1791" y="0"/>
                      <a:pt x="0" y="377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426;p54">
                <a:extLst>
                  <a:ext uri="{FF2B5EF4-FFF2-40B4-BE49-F238E27FC236}">
                    <a16:creationId xmlns:a16="http://schemas.microsoft.com/office/drawing/2014/main" id="{56B1220B-17BB-457E-A072-96A4039199C6}"/>
                  </a:ext>
                </a:extLst>
              </p:cNvPr>
              <p:cNvSpPr/>
              <p:nvPr/>
            </p:nvSpPr>
            <p:spPr>
              <a:xfrm>
                <a:off x="3733599" y="2316660"/>
                <a:ext cx="315141" cy="472693"/>
              </a:xfrm>
              <a:custGeom>
                <a:avLst/>
                <a:gdLst/>
                <a:ahLst/>
                <a:cxnLst/>
                <a:rect l="l" t="t" r="r" b="b"/>
                <a:pathLst>
                  <a:path w="5128" h="7692" extrusionOk="0">
                    <a:moveTo>
                      <a:pt x="4975" y="0"/>
                    </a:moveTo>
                    <a:cubicBezTo>
                      <a:pt x="5087" y="1323"/>
                      <a:pt x="5128" y="2452"/>
                      <a:pt x="5128" y="3612"/>
                    </a:cubicBezTo>
                    <a:cubicBezTo>
                      <a:pt x="5128" y="4772"/>
                      <a:pt x="5087" y="5891"/>
                      <a:pt x="4975" y="7234"/>
                    </a:cubicBezTo>
                    <a:cubicBezTo>
                      <a:pt x="0" y="7692"/>
                      <a:pt x="1496" y="3948"/>
                      <a:pt x="4975" y="0"/>
                    </a:cubicBez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427;p54">
                <a:extLst>
                  <a:ext uri="{FF2B5EF4-FFF2-40B4-BE49-F238E27FC236}">
                    <a16:creationId xmlns:a16="http://schemas.microsoft.com/office/drawing/2014/main" id="{106B67D0-82AC-4D5D-8856-57643759316F}"/>
                  </a:ext>
                </a:extLst>
              </p:cNvPr>
              <p:cNvSpPr/>
              <p:nvPr/>
            </p:nvSpPr>
            <p:spPr>
              <a:xfrm>
                <a:off x="3869841" y="2247280"/>
                <a:ext cx="248278" cy="138821"/>
              </a:xfrm>
              <a:custGeom>
                <a:avLst/>
                <a:gdLst/>
                <a:ahLst/>
                <a:cxnLst/>
                <a:rect l="l" t="t" r="r" b="b"/>
                <a:pathLst>
                  <a:path w="4040" h="2259" extrusionOk="0">
                    <a:moveTo>
                      <a:pt x="2402" y="0"/>
                    </a:moveTo>
                    <a:cubicBezTo>
                      <a:pt x="2402" y="0"/>
                      <a:pt x="3725" y="224"/>
                      <a:pt x="4009" y="956"/>
                    </a:cubicBezTo>
                    <a:cubicBezTo>
                      <a:pt x="4040" y="1068"/>
                      <a:pt x="4040" y="1170"/>
                      <a:pt x="4030" y="1282"/>
                    </a:cubicBezTo>
                    <a:cubicBezTo>
                      <a:pt x="4009" y="1435"/>
                      <a:pt x="3938" y="1587"/>
                      <a:pt x="3816" y="1689"/>
                    </a:cubicBezTo>
                    <a:cubicBezTo>
                      <a:pt x="3674" y="1811"/>
                      <a:pt x="3511" y="1903"/>
                      <a:pt x="3338" y="1964"/>
                    </a:cubicBezTo>
                    <a:cubicBezTo>
                      <a:pt x="2717" y="2187"/>
                      <a:pt x="1629" y="2259"/>
                      <a:pt x="1" y="2025"/>
                    </a:cubicBezTo>
                    <a:lnTo>
                      <a:pt x="72" y="1557"/>
                    </a:lnTo>
                    <a:cubicBezTo>
                      <a:pt x="1619" y="1801"/>
                      <a:pt x="2626" y="1740"/>
                      <a:pt x="3185" y="1526"/>
                    </a:cubicBezTo>
                    <a:cubicBezTo>
                      <a:pt x="3297" y="1496"/>
                      <a:pt x="3409" y="1435"/>
                      <a:pt x="3501" y="1353"/>
                    </a:cubicBezTo>
                    <a:cubicBezTo>
                      <a:pt x="3541" y="1312"/>
                      <a:pt x="3572" y="1262"/>
                      <a:pt x="3592" y="1211"/>
                    </a:cubicBezTo>
                    <a:cubicBezTo>
                      <a:pt x="3592" y="1180"/>
                      <a:pt x="3582" y="1139"/>
                      <a:pt x="3572" y="1109"/>
                    </a:cubicBezTo>
                    <a:cubicBezTo>
                      <a:pt x="3389" y="621"/>
                      <a:pt x="2321" y="448"/>
                      <a:pt x="2321" y="448"/>
                    </a:cubicBezTo>
                    <a:close/>
                  </a:path>
                </a:pathLst>
              </a:custGeom>
              <a:solidFill>
                <a:srgbClr val="72737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428;p54">
                <a:extLst>
                  <a:ext uri="{FF2B5EF4-FFF2-40B4-BE49-F238E27FC236}">
                    <a16:creationId xmlns:a16="http://schemas.microsoft.com/office/drawing/2014/main" id="{1BBDB54F-CCD4-4421-9523-8EC3B5EA9AD9}"/>
                  </a:ext>
                </a:extLst>
              </p:cNvPr>
              <p:cNvSpPr/>
              <p:nvPr/>
            </p:nvSpPr>
            <p:spPr>
              <a:xfrm>
                <a:off x="4051189" y="2202235"/>
                <a:ext cx="155727" cy="227620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3704" extrusionOk="0">
                    <a:moveTo>
                      <a:pt x="1903" y="3022"/>
                    </a:moveTo>
                    <a:cubicBezTo>
                      <a:pt x="0" y="3704"/>
                      <a:pt x="0" y="1"/>
                      <a:pt x="1903" y="692"/>
                    </a:cubicBezTo>
                    <a:cubicBezTo>
                      <a:pt x="2503" y="906"/>
                      <a:pt x="2534" y="2737"/>
                      <a:pt x="1903" y="3022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429;p54">
                <a:extLst>
                  <a:ext uri="{FF2B5EF4-FFF2-40B4-BE49-F238E27FC236}">
                    <a16:creationId xmlns:a16="http://schemas.microsoft.com/office/drawing/2014/main" id="{FD8E8A8B-8D81-4DC5-A04F-3E02A7B3ADAA}"/>
                  </a:ext>
                </a:extLst>
              </p:cNvPr>
              <p:cNvSpPr/>
              <p:nvPr/>
            </p:nvSpPr>
            <p:spPr>
              <a:xfrm>
                <a:off x="4012412" y="2247894"/>
                <a:ext cx="155112" cy="133844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2178" extrusionOk="0">
                    <a:moveTo>
                      <a:pt x="1913" y="1770"/>
                    </a:moveTo>
                    <a:cubicBezTo>
                      <a:pt x="1" y="2177"/>
                      <a:pt x="1" y="0"/>
                      <a:pt x="1913" y="387"/>
                    </a:cubicBezTo>
                    <a:cubicBezTo>
                      <a:pt x="2524" y="387"/>
                      <a:pt x="2524" y="1770"/>
                      <a:pt x="1913" y="1770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430;p54">
                <a:extLst>
                  <a:ext uri="{FF2B5EF4-FFF2-40B4-BE49-F238E27FC236}">
                    <a16:creationId xmlns:a16="http://schemas.microsoft.com/office/drawing/2014/main" id="{CB4B0468-8174-481F-9DF1-5A2CF75AFEEC}"/>
                  </a:ext>
                </a:extLst>
              </p:cNvPr>
              <p:cNvSpPr/>
              <p:nvPr/>
            </p:nvSpPr>
            <p:spPr>
              <a:xfrm>
                <a:off x="4133107" y="2255391"/>
                <a:ext cx="58198" cy="121307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974" extrusionOk="0">
                    <a:moveTo>
                      <a:pt x="478" y="0"/>
                    </a:moveTo>
                    <a:cubicBezTo>
                      <a:pt x="214" y="0"/>
                      <a:pt x="0" y="438"/>
                      <a:pt x="0" y="977"/>
                    </a:cubicBezTo>
                    <a:cubicBezTo>
                      <a:pt x="0" y="1526"/>
                      <a:pt x="214" y="1974"/>
                      <a:pt x="478" y="1974"/>
                    </a:cubicBezTo>
                    <a:cubicBezTo>
                      <a:pt x="743" y="1974"/>
                      <a:pt x="946" y="1526"/>
                      <a:pt x="946" y="977"/>
                    </a:cubicBezTo>
                    <a:cubicBezTo>
                      <a:pt x="946" y="438"/>
                      <a:pt x="743" y="0"/>
                      <a:pt x="478" y="0"/>
                    </a:cubicBezTo>
                    <a:close/>
                  </a:path>
                </a:pathLst>
              </a:custGeom>
              <a:solidFill>
                <a:srgbClr val="FFC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431;p54">
                <a:extLst>
                  <a:ext uri="{FF2B5EF4-FFF2-40B4-BE49-F238E27FC236}">
                    <a16:creationId xmlns:a16="http://schemas.microsoft.com/office/drawing/2014/main" id="{54DAD009-9C9E-44C4-8C5A-B5CB92AC5368}"/>
                  </a:ext>
                </a:extLst>
              </p:cNvPr>
              <p:cNvSpPr/>
              <p:nvPr/>
            </p:nvSpPr>
            <p:spPr>
              <a:xfrm>
                <a:off x="3398432" y="2017200"/>
                <a:ext cx="500244" cy="553994"/>
              </a:xfrm>
              <a:custGeom>
                <a:avLst/>
                <a:gdLst/>
                <a:ahLst/>
                <a:cxnLst/>
                <a:rect l="l" t="t" r="r" b="b"/>
                <a:pathLst>
                  <a:path w="8140" h="9015" extrusionOk="0">
                    <a:moveTo>
                      <a:pt x="7825" y="6583"/>
                    </a:moveTo>
                    <a:cubicBezTo>
                      <a:pt x="7916" y="6267"/>
                      <a:pt x="8048" y="5535"/>
                      <a:pt x="7682" y="4436"/>
                    </a:cubicBezTo>
                    <a:cubicBezTo>
                      <a:pt x="6248" y="193"/>
                      <a:pt x="1893" y="0"/>
                      <a:pt x="377" y="4436"/>
                    </a:cubicBezTo>
                    <a:cubicBezTo>
                      <a:pt x="1" y="5606"/>
                      <a:pt x="153" y="6359"/>
                      <a:pt x="255" y="6644"/>
                    </a:cubicBezTo>
                    <a:cubicBezTo>
                      <a:pt x="21" y="8170"/>
                      <a:pt x="2015" y="8902"/>
                      <a:pt x="4060" y="9014"/>
                    </a:cubicBezTo>
                    <a:cubicBezTo>
                      <a:pt x="6115" y="8902"/>
                      <a:pt x="8140" y="8149"/>
                      <a:pt x="7855" y="6593"/>
                    </a:cubicBez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432;p54">
                <a:extLst>
                  <a:ext uri="{FF2B5EF4-FFF2-40B4-BE49-F238E27FC236}">
                    <a16:creationId xmlns:a16="http://schemas.microsoft.com/office/drawing/2014/main" id="{26F30B0C-67D4-49E4-B42A-FA4FFB128499}"/>
                  </a:ext>
                </a:extLst>
              </p:cNvPr>
              <p:cNvSpPr/>
              <p:nvPr/>
            </p:nvSpPr>
            <p:spPr>
              <a:xfrm>
                <a:off x="3577261" y="2471706"/>
                <a:ext cx="205751" cy="266397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4335" extrusionOk="0">
                    <a:moveTo>
                      <a:pt x="2920" y="0"/>
                    </a:moveTo>
                    <a:lnTo>
                      <a:pt x="3348" y="4121"/>
                    </a:lnTo>
                    <a:lnTo>
                      <a:pt x="2249" y="4334"/>
                    </a:lnTo>
                    <a:lnTo>
                      <a:pt x="1588" y="2686"/>
                    </a:lnTo>
                    <a:lnTo>
                      <a:pt x="1" y="509"/>
                    </a:lnTo>
                    <a:lnTo>
                      <a:pt x="2168" y="112"/>
                    </a:ln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433;p54">
                <a:extLst>
                  <a:ext uri="{FF2B5EF4-FFF2-40B4-BE49-F238E27FC236}">
                    <a16:creationId xmlns:a16="http://schemas.microsoft.com/office/drawing/2014/main" id="{FB403320-23C1-490D-A853-816B6538091E}"/>
                  </a:ext>
                </a:extLst>
              </p:cNvPr>
              <p:cNvSpPr/>
              <p:nvPr/>
            </p:nvSpPr>
            <p:spPr>
              <a:xfrm>
                <a:off x="3704162" y="2641746"/>
                <a:ext cx="110742" cy="103855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1690" extrusionOk="0">
                    <a:moveTo>
                      <a:pt x="184" y="1567"/>
                    </a:moveTo>
                    <a:cubicBezTo>
                      <a:pt x="377" y="1690"/>
                      <a:pt x="764" y="1588"/>
                      <a:pt x="1089" y="1425"/>
                    </a:cubicBezTo>
                    <a:cubicBezTo>
                      <a:pt x="1435" y="1272"/>
                      <a:pt x="1751" y="1028"/>
                      <a:pt x="1771" y="815"/>
                    </a:cubicBezTo>
                    <a:cubicBezTo>
                      <a:pt x="1802" y="591"/>
                      <a:pt x="1303" y="225"/>
                      <a:pt x="1120" y="113"/>
                    </a:cubicBezTo>
                    <a:cubicBezTo>
                      <a:pt x="967" y="1"/>
                      <a:pt x="713" y="31"/>
                      <a:pt x="479" y="113"/>
                    </a:cubicBezTo>
                    <a:cubicBezTo>
                      <a:pt x="255" y="235"/>
                      <a:pt x="72" y="418"/>
                      <a:pt x="52" y="611"/>
                    </a:cubicBezTo>
                    <a:cubicBezTo>
                      <a:pt x="42" y="815"/>
                      <a:pt x="1" y="1435"/>
                      <a:pt x="184" y="1567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434;p54">
                <a:extLst>
                  <a:ext uri="{FF2B5EF4-FFF2-40B4-BE49-F238E27FC236}">
                    <a16:creationId xmlns:a16="http://schemas.microsoft.com/office/drawing/2014/main" id="{22AA37E2-292E-47C6-863E-9D00386BF359}"/>
                  </a:ext>
                </a:extLst>
              </p:cNvPr>
              <p:cNvSpPr/>
              <p:nvPr/>
            </p:nvSpPr>
            <p:spPr>
              <a:xfrm>
                <a:off x="3604792" y="2204754"/>
                <a:ext cx="267022" cy="164447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2676" extrusionOk="0">
                    <a:moveTo>
                      <a:pt x="346" y="0"/>
                    </a:moveTo>
                    <a:cubicBezTo>
                      <a:pt x="448" y="71"/>
                      <a:pt x="2177" y="1201"/>
                      <a:pt x="3052" y="1577"/>
                    </a:cubicBezTo>
                    <a:cubicBezTo>
                      <a:pt x="3469" y="1770"/>
                      <a:pt x="3897" y="1923"/>
                      <a:pt x="4344" y="2055"/>
                    </a:cubicBezTo>
                    <a:lnTo>
                      <a:pt x="4233" y="2676"/>
                    </a:lnTo>
                    <a:cubicBezTo>
                      <a:pt x="4233" y="2676"/>
                      <a:pt x="1882" y="2361"/>
                      <a:pt x="987" y="2025"/>
                    </a:cubicBezTo>
                    <a:cubicBezTo>
                      <a:pt x="92" y="1699"/>
                      <a:pt x="0" y="214"/>
                      <a:pt x="346" y="0"/>
                    </a:cubicBezTo>
                    <a:close/>
                  </a:path>
                </a:pathLst>
              </a:custGeom>
              <a:solidFill>
                <a:srgbClr val="F7AF9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435;p54">
                <a:extLst>
                  <a:ext uri="{FF2B5EF4-FFF2-40B4-BE49-F238E27FC236}">
                    <a16:creationId xmlns:a16="http://schemas.microsoft.com/office/drawing/2014/main" id="{6B6BD29A-4C18-4C53-8564-C8A13E21E6AB}"/>
                  </a:ext>
                </a:extLst>
              </p:cNvPr>
              <p:cNvSpPr/>
              <p:nvPr/>
            </p:nvSpPr>
            <p:spPr>
              <a:xfrm>
                <a:off x="3847349" y="2319794"/>
                <a:ext cx="69444" cy="65078"/>
              </a:xfrm>
              <a:custGeom>
                <a:avLst/>
                <a:gdLst/>
                <a:ahLst/>
                <a:cxnLst/>
                <a:rect l="l" t="t" r="r" b="b"/>
                <a:pathLst>
                  <a:path w="1130" h="1059" extrusionOk="0">
                    <a:moveTo>
                      <a:pt x="1089" y="855"/>
                    </a:moveTo>
                    <a:cubicBezTo>
                      <a:pt x="1110" y="773"/>
                      <a:pt x="1049" y="672"/>
                      <a:pt x="937" y="560"/>
                    </a:cubicBezTo>
                    <a:cubicBezTo>
                      <a:pt x="1049" y="478"/>
                      <a:pt x="1130" y="377"/>
                      <a:pt x="1120" y="305"/>
                    </a:cubicBezTo>
                    <a:cubicBezTo>
                      <a:pt x="1099" y="193"/>
                      <a:pt x="774" y="71"/>
                      <a:pt x="642" y="31"/>
                    </a:cubicBezTo>
                    <a:cubicBezTo>
                      <a:pt x="509" y="0"/>
                      <a:pt x="377" y="31"/>
                      <a:pt x="265" y="102"/>
                    </a:cubicBezTo>
                    <a:cubicBezTo>
                      <a:pt x="21" y="255"/>
                      <a:pt x="1" y="763"/>
                      <a:pt x="204" y="946"/>
                    </a:cubicBezTo>
                    <a:cubicBezTo>
                      <a:pt x="316" y="1028"/>
                      <a:pt x="438" y="1058"/>
                      <a:pt x="570" y="1058"/>
                    </a:cubicBezTo>
                    <a:cubicBezTo>
                      <a:pt x="713" y="1038"/>
                      <a:pt x="1059" y="946"/>
                      <a:pt x="1089" y="85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436;p54">
                <a:extLst>
                  <a:ext uri="{FF2B5EF4-FFF2-40B4-BE49-F238E27FC236}">
                    <a16:creationId xmlns:a16="http://schemas.microsoft.com/office/drawing/2014/main" id="{DE5A74C0-F6D4-450F-93CB-24C3E22F24EF}"/>
                  </a:ext>
                </a:extLst>
              </p:cNvPr>
              <p:cNvSpPr/>
              <p:nvPr/>
            </p:nvSpPr>
            <p:spPr>
              <a:xfrm>
                <a:off x="3785465" y="1617018"/>
                <a:ext cx="212020" cy="193268"/>
              </a:xfrm>
              <a:custGeom>
                <a:avLst/>
                <a:gdLst/>
                <a:ahLst/>
                <a:cxnLst/>
                <a:rect l="l" t="t" r="r" b="b"/>
                <a:pathLst>
                  <a:path w="3450" h="3145" extrusionOk="0">
                    <a:moveTo>
                      <a:pt x="743" y="825"/>
                    </a:moveTo>
                    <a:cubicBezTo>
                      <a:pt x="743" y="825"/>
                      <a:pt x="1465" y="703"/>
                      <a:pt x="1791" y="357"/>
                    </a:cubicBezTo>
                    <a:cubicBezTo>
                      <a:pt x="2117" y="1"/>
                      <a:pt x="2696" y="337"/>
                      <a:pt x="3073" y="1079"/>
                    </a:cubicBezTo>
                    <a:cubicBezTo>
                      <a:pt x="3449" y="1822"/>
                      <a:pt x="3276" y="2778"/>
                      <a:pt x="3205" y="2961"/>
                    </a:cubicBezTo>
                    <a:cubicBezTo>
                      <a:pt x="3134" y="3145"/>
                      <a:pt x="2025" y="3022"/>
                      <a:pt x="1140" y="2687"/>
                    </a:cubicBezTo>
                    <a:cubicBezTo>
                      <a:pt x="245" y="2351"/>
                      <a:pt x="0" y="978"/>
                      <a:pt x="743" y="82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437;p54">
                <a:extLst>
                  <a:ext uri="{FF2B5EF4-FFF2-40B4-BE49-F238E27FC236}">
                    <a16:creationId xmlns:a16="http://schemas.microsoft.com/office/drawing/2014/main" id="{F25A2854-7443-4693-88FA-85DE7CAFA99C}"/>
                  </a:ext>
                </a:extLst>
              </p:cNvPr>
              <p:cNvSpPr/>
              <p:nvPr/>
            </p:nvSpPr>
            <p:spPr>
              <a:xfrm>
                <a:off x="3338454" y="1582051"/>
                <a:ext cx="615287" cy="622145"/>
              </a:xfrm>
              <a:custGeom>
                <a:avLst/>
                <a:gdLst/>
                <a:ahLst/>
                <a:cxnLst/>
                <a:rect l="l" t="t" r="r" b="b"/>
                <a:pathLst>
                  <a:path w="10012" h="10124" extrusionOk="0">
                    <a:moveTo>
                      <a:pt x="600" y="7885"/>
                    </a:moveTo>
                    <a:cubicBezTo>
                      <a:pt x="1781" y="10123"/>
                      <a:pt x="8231" y="10123"/>
                      <a:pt x="9411" y="7885"/>
                    </a:cubicBezTo>
                    <a:cubicBezTo>
                      <a:pt x="10011" y="6735"/>
                      <a:pt x="10011" y="3398"/>
                      <a:pt x="9411" y="2238"/>
                    </a:cubicBezTo>
                    <a:cubicBezTo>
                      <a:pt x="8241" y="0"/>
                      <a:pt x="1781" y="0"/>
                      <a:pt x="600" y="2238"/>
                    </a:cubicBezTo>
                    <a:cubicBezTo>
                      <a:pt x="0" y="3398"/>
                      <a:pt x="0" y="6725"/>
                      <a:pt x="600" y="7885"/>
                    </a:cubicBez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438;p54">
                <a:extLst>
                  <a:ext uri="{FF2B5EF4-FFF2-40B4-BE49-F238E27FC236}">
                    <a16:creationId xmlns:a16="http://schemas.microsoft.com/office/drawing/2014/main" id="{85006BFC-D594-4F4C-B66F-53052A58EC48}"/>
                  </a:ext>
                </a:extLst>
              </p:cNvPr>
              <p:cNvSpPr/>
              <p:nvPr/>
            </p:nvSpPr>
            <p:spPr>
              <a:xfrm>
                <a:off x="3594161" y="1957775"/>
                <a:ext cx="48181" cy="54447"/>
              </a:xfrm>
              <a:custGeom>
                <a:avLst/>
                <a:gdLst/>
                <a:ahLst/>
                <a:cxnLst/>
                <a:rect l="l" t="t" r="r" b="b"/>
                <a:pathLst>
                  <a:path w="784" h="886" extrusionOk="0">
                    <a:moveTo>
                      <a:pt x="397" y="886"/>
                    </a:moveTo>
                    <a:cubicBezTo>
                      <a:pt x="611" y="875"/>
                      <a:pt x="784" y="703"/>
                      <a:pt x="784" y="489"/>
                    </a:cubicBezTo>
                    <a:cubicBezTo>
                      <a:pt x="753" y="1"/>
                      <a:pt x="31" y="1"/>
                      <a:pt x="0" y="489"/>
                    </a:cubicBezTo>
                    <a:cubicBezTo>
                      <a:pt x="10" y="703"/>
                      <a:pt x="183" y="875"/>
                      <a:pt x="397" y="88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439;p54">
                <a:extLst>
                  <a:ext uri="{FF2B5EF4-FFF2-40B4-BE49-F238E27FC236}">
                    <a16:creationId xmlns:a16="http://schemas.microsoft.com/office/drawing/2014/main" id="{BB53F6EA-A9E3-453E-817D-D0CDC5B860B6}"/>
                  </a:ext>
                </a:extLst>
              </p:cNvPr>
              <p:cNvSpPr/>
              <p:nvPr/>
            </p:nvSpPr>
            <p:spPr>
              <a:xfrm>
                <a:off x="3842371" y="1963428"/>
                <a:ext cx="48181" cy="48793"/>
              </a:xfrm>
              <a:custGeom>
                <a:avLst/>
                <a:gdLst/>
                <a:ahLst/>
                <a:cxnLst/>
                <a:rect l="l" t="t" r="r" b="b"/>
                <a:pathLst>
                  <a:path w="784" h="794" extrusionOk="0">
                    <a:moveTo>
                      <a:pt x="387" y="794"/>
                    </a:moveTo>
                    <a:cubicBezTo>
                      <a:pt x="601" y="794"/>
                      <a:pt x="784" y="611"/>
                      <a:pt x="784" y="397"/>
                    </a:cubicBezTo>
                    <a:cubicBezTo>
                      <a:pt x="784" y="183"/>
                      <a:pt x="611" y="0"/>
                      <a:pt x="387" y="10"/>
                    </a:cubicBezTo>
                    <a:cubicBezTo>
                      <a:pt x="173" y="10"/>
                      <a:pt x="0" y="183"/>
                      <a:pt x="0" y="397"/>
                    </a:cubicBezTo>
                    <a:cubicBezTo>
                      <a:pt x="0" y="611"/>
                      <a:pt x="173" y="783"/>
                      <a:pt x="387" y="79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440;p54">
                <a:extLst>
                  <a:ext uri="{FF2B5EF4-FFF2-40B4-BE49-F238E27FC236}">
                    <a16:creationId xmlns:a16="http://schemas.microsoft.com/office/drawing/2014/main" id="{CA725F2F-2952-4236-9562-E375C0270E6C}"/>
                  </a:ext>
                </a:extLst>
              </p:cNvPr>
              <p:cNvSpPr/>
              <p:nvPr/>
            </p:nvSpPr>
            <p:spPr>
              <a:xfrm>
                <a:off x="3294699" y="1617018"/>
                <a:ext cx="211958" cy="193268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3145" extrusionOk="0">
                    <a:moveTo>
                      <a:pt x="2716" y="825"/>
                    </a:moveTo>
                    <a:cubicBezTo>
                      <a:pt x="2716" y="825"/>
                      <a:pt x="1984" y="703"/>
                      <a:pt x="1669" y="357"/>
                    </a:cubicBezTo>
                    <a:cubicBezTo>
                      <a:pt x="1343" y="1"/>
                      <a:pt x="753" y="337"/>
                      <a:pt x="376" y="1079"/>
                    </a:cubicBezTo>
                    <a:cubicBezTo>
                      <a:pt x="0" y="1822"/>
                      <a:pt x="183" y="2778"/>
                      <a:pt x="254" y="2961"/>
                    </a:cubicBezTo>
                    <a:cubicBezTo>
                      <a:pt x="326" y="3145"/>
                      <a:pt x="1414" y="3022"/>
                      <a:pt x="2320" y="2687"/>
                    </a:cubicBezTo>
                    <a:cubicBezTo>
                      <a:pt x="3225" y="2351"/>
                      <a:pt x="3449" y="978"/>
                      <a:pt x="2706" y="82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41;p54">
                <a:extLst>
                  <a:ext uri="{FF2B5EF4-FFF2-40B4-BE49-F238E27FC236}">
                    <a16:creationId xmlns:a16="http://schemas.microsoft.com/office/drawing/2014/main" id="{9AE11FFF-9E9E-48D8-9454-872582FF165D}"/>
                  </a:ext>
                </a:extLst>
              </p:cNvPr>
              <p:cNvSpPr/>
              <p:nvPr/>
            </p:nvSpPr>
            <p:spPr>
              <a:xfrm>
                <a:off x="3643508" y="1948372"/>
                <a:ext cx="197639" cy="200151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3257" extrusionOk="0">
                    <a:moveTo>
                      <a:pt x="194" y="2544"/>
                    </a:moveTo>
                    <a:cubicBezTo>
                      <a:pt x="571" y="3257"/>
                      <a:pt x="2646" y="3257"/>
                      <a:pt x="3023" y="2544"/>
                    </a:cubicBezTo>
                    <a:cubicBezTo>
                      <a:pt x="3216" y="2158"/>
                      <a:pt x="3216" y="1090"/>
                      <a:pt x="3023" y="713"/>
                    </a:cubicBezTo>
                    <a:cubicBezTo>
                      <a:pt x="2646" y="1"/>
                      <a:pt x="571" y="1"/>
                      <a:pt x="194" y="713"/>
                    </a:cubicBezTo>
                    <a:cubicBezTo>
                      <a:pt x="1" y="1090"/>
                      <a:pt x="1" y="2168"/>
                      <a:pt x="194" y="2544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42;p54">
                <a:extLst>
                  <a:ext uri="{FF2B5EF4-FFF2-40B4-BE49-F238E27FC236}">
                    <a16:creationId xmlns:a16="http://schemas.microsoft.com/office/drawing/2014/main" id="{2D8127A8-385B-4553-BC4A-195E814E62CB}"/>
                  </a:ext>
                </a:extLst>
              </p:cNvPr>
              <p:cNvSpPr/>
              <p:nvPr/>
            </p:nvSpPr>
            <p:spPr>
              <a:xfrm>
                <a:off x="3750437" y="2073429"/>
                <a:ext cx="53220" cy="45106"/>
              </a:xfrm>
              <a:custGeom>
                <a:avLst/>
                <a:gdLst/>
                <a:ahLst/>
                <a:cxnLst/>
                <a:rect l="l" t="t" r="r" b="b"/>
                <a:pathLst>
                  <a:path w="866" h="734" extrusionOk="0">
                    <a:moveTo>
                      <a:pt x="62" y="581"/>
                    </a:moveTo>
                    <a:cubicBezTo>
                      <a:pt x="153" y="733"/>
                      <a:pt x="713" y="733"/>
                      <a:pt x="815" y="581"/>
                    </a:cubicBezTo>
                    <a:cubicBezTo>
                      <a:pt x="865" y="438"/>
                      <a:pt x="865" y="296"/>
                      <a:pt x="815" y="163"/>
                    </a:cubicBezTo>
                    <a:cubicBezTo>
                      <a:pt x="713" y="1"/>
                      <a:pt x="153" y="1"/>
                      <a:pt x="62" y="163"/>
                    </a:cubicBezTo>
                    <a:cubicBezTo>
                      <a:pt x="1" y="296"/>
                      <a:pt x="1" y="438"/>
                      <a:pt x="62" y="581"/>
                    </a:cubicBezTo>
                    <a:close/>
                  </a:path>
                </a:pathLst>
              </a:custGeom>
              <a:solidFill>
                <a:srgbClr val="A4443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43;p54">
                <a:extLst>
                  <a:ext uri="{FF2B5EF4-FFF2-40B4-BE49-F238E27FC236}">
                    <a16:creationId xmlns:a16="http://schemas.microsoft.com/office/drawing/2014/main" id="{F4D1F940-CFD0-4800-9EB6-8512B2602FAA}"/>
                  </a:ext>
                </a:extLst>
              </p:cNvPr>
              <p:cNvSpPr/>
              <p:nvPr/>
            </p:nvSpPr>
            <p:spPr>
              <a:xfrm>
                <a:off x="3681056" y="2073429"/>
                <a:ext cx="53220" cy="45106"/>
              </a:xfrm>
              <a:custGeom>
                <a:avLst/>
                <a:gdLst/>
                <a:ahLst/>
                <a:cxnLst/>
                <a:rect l="l" t="t" r="r" b="b"/>
                <a:pathLst>
                  <a:path w="866" h="734" extrusionOk="0">
                    <a:moveTo>
                      <a:pt x="51" y="581"/>
                    </a:moveTo>
                    <a:cubicBezTo>
                      <a:pt x="153" y="733"/>
                      <a:pt x="713" y="733"/>
                      <a:pt x="814" y="581"/>
                    </a:cubicBezTo>
                    <a:cubicBezTo>
                      <a:pt x="865" y="438"/>
                      <a:pt x="865" y="296"/>
                      <a:pt x="814" y="163"/>
                    </a:cubicBezTo>
                    <a:cubicBezTo>
                      <a:pt x="702" y="1"/>
                      <a:pt x="153" y="1"/>
                      <a:pt x="51" y="163"/>
                    </a:cubicBezTo>
                    <a:cubicBezTo>
                      <a:pt x="0" y="296"/>
                      <a:pt x="0" y="438"/>
                      <a:pt x="51" y="581"/>
                    </a:cubicBezTo>
                    <a:close/>
                  </a:path>
                </a:pathLst>
              </a:custGeom>
              <a:solidFill>
                <a:srgbClr val="A4443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7E17DDBD-36EB-4EC5-8918-7B7F84616E2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2A0622B2-33AD-4ADA-AA0D-76DE6402923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CBF475C9-6639-4BCF-9E24-BA6B9E4619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CFA37D81-196A-430E-9636-C6EC706B6C4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22F183FA-CEF7-4273-8158-E23EB9391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3B4C81E6-DE30-40B0-A1EC-80E51D9854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18ECFA45-F355-4CCC-9015-618BAADD4AF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B58DBF1F-6F44-4AED-80A2-6159163A091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5F662E6A-8539-4A89-BE6D-DC067F1F26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D4F5CEA-D657-4D01-8002-F6FAA61987D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99FAD3F7-8B90-464B-9A44-5A2BBEBC8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20BD8C49-3E35-4A20-A630-D8EA8F86DF6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A90AF3EA-110F-4BF4-A083-B7EB0D8EB42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AF8D223-A1F8-4F14-B5A4-7CC244788C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3" name="รูปแบบอิสระ: รูปร่าง 182">
              <a:extLst>
                <a:ext uri="{FF2B5EF4-FFF2-40B4-BE49-F238E27FC236}">
                  <a16:creationId xmlns:a16="http://schemas.microsoft.com/office/drawing/2014/main" id="{AC989462-030D-4983-8B9C-C4C44685BD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0756F328-03F6-4565-98C2-6F81571F65F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E9F9D807-0D4D-47D1-8483-A7CD29882A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ABD81BD6-DC75-4CFD-BA03-F8B91B37AF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9" name="กลุ่ม 188">
            <a:extLst>
              <a:ext uri="{FF2B5EF4-FFF2-40B4-BE49-F238E27FC236}">
                <a16:creationId xmlns:a16="http://schemas.microsoft.com/office/drawing/2014/main" id="{EF8353DD-BE00-4263-B314-0526818AC9B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8D1E162A-7B83-41E5-A874-566334D7416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47F36165-5CE8-4F0F-9EB7-A10C5712FEB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9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B9D2D71-CBE5-42A1-B17F-FBAC09AF568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A18FEE1-F126-4EDC-A2FD-90BE33922A1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0B059E4-22CD-491F-B245-5D835E81ABA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F24B5EE-146A-4091-972F-DB68A025496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A3CF504-0057-4195-B8DF-12DB0222B24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1CE6520-24D6-4A4B-85D0-F756419935C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98" name="รูปภาพ 197">
            <a:hlinkClick r:id="rId10" action="ppaction://hlinksldjump"/>
            <a:extLst>
              <a:ext uri="{FF2B5EF4-FFF2-40B4-BE49-F238E27FC236}">
                <a16:creationId xmlns:a16="http://schemas.microsoft.com/office/drawing/2014/main" id="{867380EB-6706-4A65-A3C6-0C92CC50CFB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10" name="วงรี 5">
            <a:extLst>
              <a:ext uri="{FF2B5EF4-FFF2-40B4-BE49-F238E27FC236}">
                <a16:creationId xmlns:a16="http://schemas.microsoft.com/office/drawing/2014/main" id="{31E70B9F-53D1-4BCC-9618-DE2CDCC21668}"/>
              </a:ext>
            </a:extLst>
          </p:cNvPr>
          <p:cNvSpPr/>
          <p:nvPr/>
        </p:nvSpPr>
        <p:spPr>
          <a:xfrm>
            <a:off x="6101362" y="1386403"/>
            <a:ext cx="3271739" cy="3564312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87B4AB5C-DE66-4555-B21B-4ACF6999241F}"/>
              </a:ext>
            </a:extLst>
          </p:cNvPr>
          <p:cNvSpPr txBox="1"/>
          <p:nvPr/>
        </p:nvSpPr>
        <p:spPr>
          <a:xfrm>
            <a:off x="6562505" y="1579144"/>
            <a:ext cx="2334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แสดงวิธีหาผลคูณ ดังนี้</a:t>
            </a:r>
          </a:p>
        </p:txBody>
      </p:sp>
      <p:graphicFrame>
        <p:nvGraphicFramePr>
          <p:cNvPr id="111" name="ตาราง 3">
            <a:extLst>
              <a:ext uri="{FF2B5EF4-FFF2-40B4-BE49-F238E27FC236}">
                <a16:creationId xmlns:a16="http://schemas.microsoft.com/office/drawing/2014/main" id="{67A4743A-6FAD-4618-9723-5265127230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773889"/>
              </p:ext>
            </p:extLst>
          </p:nvPr>
        </p:nvGraphicFramePr>
        <p:xfrm>
          <a:off x="7232238" y="1612450"/>
          <a:ext cx="1906956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6739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76739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12" name="ตัวเชื่อมต่อตรง 111">
            <a:extLst>
              <a:ext uri="{FF2B5EF4-FFF2-40B4-BE49-F238E27FC236}">
                <a16:creationId xmlns:a16="http://schemas.microsoft.com/office/drawing/2014/main" id="{E527F09B-D250-4547-BD10-D7760D508339}"/>
              </a:ext>
            </a:extLst>
          </p:cNvPr>
          <p:cNvCxnSpPr/>
          <p:nvPr/>
        </p:nvCxnSpPr>
        <p:spPr>
          <a:xfrm>
            <a:off x="7809223" y="2852103"/>
            <a:ext cx="75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ตัวเชื่อมต่อตรง 112">
            <a:extLst>
              <a:ext uri="{FF2B5EF4-FFF2-40B4-BE49-F238E27FC236}">
                <a16:creationId xmlns:a16="http://schemas.microsoft.com/office/drawing/2014/main" id="{86093F51-55AF-4197-BAEC-50C09AEF50BA}"/>
              </a:ext>
            </a:extLst>
          </p:cNvPr>
          <p:cNvCxnSpPr/>
          <p:nvPr/>
        </p:nvCxnSpPr>
        <p:spPr>
          <a:xfrm>
            <a:off x="7396599" y="3791743"/>
            <a:ext cx="111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029186F8-535B-43B1-9101-C6E0002DA9C7}"/>
              </a:ext>
            </a:extLst>
          </p:cNvPr>
          <p:cNvGrpSpPr/>
          <p:nvPr/>
        </p:nvGrpSpPr>
        <p:grpSpPr>
          <a:xfrm>
            <a:off x="7419885" y="4263303"/>
            <a:ext cx="1116000" cy="20131"/>
            <a:chOff x="1764604" y="5115751"/>
            <a:chExt cx="2935229" cy="20131"/>
          </a:xfrm>
        </p:grpSpPr>
        <p:cxnSp>
          <p:nvCxnSpPr>
            <p:cNvPr id="119" name="ตัวเชื่อมต่อตรง 118">
              <a:extLst>
                <a:ext uri="{FF2B5EF4-FFF2-40B4-BE49-F238E27FC236}">
                  <a16:creationId xmlns:a16="http://schemas.microsoft.com/office/drawing/2014/main" id="{F3B71D2A-92A6-4A71-8577-FEDDB36263F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ตัวเชื่อมต่อตรง 119">
              <a:extLst>
                <a:ext uri="{FF2B5EF4-FFF2-40B4-BE49-F238E27FC236}">
                  <a16:creationId xmlns:a16="http://schemas.microsoft.com/office/drawing/2014/main" id="{D905548E-AB6E-4BA3-8EEE-D4BAEC2393B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Google Shape;544;p32">
            <a:extLst>
              <a:ext uri="{FF2B5EF4-FFF2-40B4-BE49-F238E27FC236}">
                <a16:creationId xmlns:a16="http://schemas.microsoft.com/office/drawing/2014/main" id="{54A0C35E-5819-493C-928B-737A05394804}"/>
              </a:ext>
            </a:extLst>
          </p:cNvPr>
          <p:cNvSpPr txBox="1">
            <a:spLocks/>
          </p:cNvSpPr>
          <p:nvPr/>
        </p:nvSpPr>
        <p:spPr>
          <a:xfrm>
            <a:off x="6644304" y="4275581"/>
            <a:ext cx="2533061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4C6D"/>
              </a:buClr>
              <a:buSzPts val="1400"/>
              <a:buFont typeface="Karla"/>
              <a:buNone/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ตอบ</a:t>
            </a: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    ๔๔๘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  <p:sp>
        <p:nvSpPr>
          <p:cNvPr id="122" name="Google Shape;544;p32">
            <a:extLst>
              <a:ext uri="{FF2B5EF4-FFF2-40B4-BE49-F238E27FC236}">
                <a16:creationId xmlns:a16="http://schemas.microsoft.com/office/drawing/2014/main" id="{9AE4A0AA-E4BF-4FF8-BD4D-50D042D7B69D}"/>
              </a:ext>
            </a:extLst>
          </p:cNvPr>
          <p:cNvSpPr txBox="1">
            <a:spLocks/>
          </p:cNvSpPr>
          <p:nvPr/>
        </p:nvSpPr>
        <p:spPr>
          <a:xfrm>
            <a:off x="6587001" y="1956331"/>
            <a:ext cx="720774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4C6D"/>
              </a:buClr>
              <a:buSzPts val="1400"/>
              <a:buFont typeface="Karla"/>
              <a:buNone/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</p:spTree>
    <p:extLst>
      <p:ext uri="{BB962C8B-B14F-4D97-AF65-F5344CB8AC3E}">
        <p14:creationId xmlns:p14="http://schemas.microsoft.com/office/powerpoint/2010/main" val="1190612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/>
      <p:bldP spid="72" grpId="0"/>
      <p:bldP spid="110" grpId="0" animBg="1"/>
      <p:bldP spid="4" grpId="0"/>
      <p:bldP spid="121" grpId="0"/>
      <p:bldP spid="122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706225" y="2655684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345978" y="1716600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14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642043" y="1786857"/>
            <a:ext cx="614255" cy="468000"/>
            <a:chOff x="1158050" y="1722687"/>
            <a:chExt cx="614255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39376"/>
              </p:ext>
            </p:extLst>
          </p:nvPr>
        </p:nvGraphicFramePr>
        <p:xfrm>
          <a:off x="2955045" y="2982081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361463" y="2924713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403773" y="5080970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151" name="ตัวเชื่อมต่อตรง 150">
            <a:extLst>
              <a:ext uri="{FF2B5EF4-FFF2-40B4-BE49-F238E27FC236}">
                <a16:creationId xmlns:a16="http://schemas.microsoft.com/office/drawing/2014/main" id="{90A360AC-3EC0-4D70-8A7C-D18B01629581}"/>
              </a:ext>
            </a:extLst>
          </p:cNvPr>
          <p:cNvCxnSpPr/>
          <p:nvPr/>
        </p:nvCxnSpPr>
        <p:spPr>
          <a:xfrm>
            <a:off x="3546084" y="3839312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2" name="กลุ่ม 151">
            <a:extLst>
              <a:ext uri="{FF2B5EF4-FFF2-40B4-BE49-F238E27FC236}">
                <a16:creationId xmlns:a16="http://schemas.microsoft.com/office/drawing/2014/main" id="{2CE274DD-AFC0-4E85-9996-FA78465D861C}"/>
              </a:ext>
            </a:extLst>
          </p:cNvPr>
          <p:cNvGrpSpPr/>
          <p:nvPr/>
        </p:nvGrpSpPr>
        <p:grpSpPr>
          <a:xfrm>
            <a:off x="3247033" y="5041088"/>
            <a:ext cx="720000" cy="20131"/>
            <a:chOff x="1764604" y="5115751"/>
            <a:chExt cx="2935229" cy="20131"/>
          </a:xfrm>
        </p:grpSpPr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0EA8C8ED-279E-4E7C-9133-0F86D1C20D5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508BDF89-ED94-4A94-A315-88177E88950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176775" y="5089679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๓๐๘</a:t>
            </a:r>
          </a:p>
        </p:txBody>
      </p:sp>
      <p:cxnSp>
        <p:nvCxnSpPr>
          <p:cNvPr id="83" name="ตัวเชื่อมต่อตรง 82">
            <a:extLst>
              <a:ext uri="{FF2B5EF4-FFF2-40B4-BE49-F238E27FC236}">
                <a16:creationId xmlns:a16="http://schemas.microsoft.com/office/drawing/2014/main" id="{AB10EF32-461A-4CA8-ACCF-8D70E3E24CAC}"/>
              </a:ext>
            </a:extLst>
          </p:cNvPr>
          <p:cNvCxnSpPr/>
          <p:nvPr/>
        </p:nvCxnSpPr>
        <p:spPr>
          <a:xfrm>
            <a:off x="3249488" y="4601312"/>
            <a:ext cx="7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Google Shape;1610;p42">
            <a:extLst>
              <a:ext uri="{FF2B5EF4-FFF2-40B4-BE49-F238E27FC236}">
                <a16:creationId xmlns:a16="http://schemas.microsoft.com/office/drawing/2014/main" id="{5C1B5A21-D28E-4E29-818D-F85ED15D2BC7}"/>
              </a:ext>
            </a:extLst>
          </p:cNvPr>
          <p:cNvSpPr/>
          <p:nvPr/>
        </p:nvSpPr>
        <p:spPr>
          <a:xfrm>
            <a:off x="6899642" y="2698669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10A79B8-2255-488C-8AFB-91060F01668A}"/>
              </a:ext>
            </a:extLst>
          </p:cNvPr>
          <p:cNvGrpSpPr/>
          <p:nvPr/>
        </p:nvGrpSpPr>
        <p:grpSpPr>
          <a:xfrm>
            <a:off x="7539395" y="1759585"/>
            <a:ext cx="2269435" cy="653239"/>
            <a:chOff x="2892613" y="1707208"/>
            <a:chExt cx="2153666" cy="639366"/>
          </a:xfrm>
        </p:grpSpPr>
        <p:grpSp>
          <p:nvGrpSpPr>
            <p:cNvPr id="86" name="กลุ่ม 85">
              <a:extLst>
                <a:ext uri="{FF2B5EF4-FFF2-40B4-BE49-F238E27FC236}">
                  <a16:creationId xmlns:a16="http://schemas.microsoft.com/office/drawing/2014/main" id="{FC435E2F-EF9B-4DB3-9B46-928C7D04DE8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88" name="Google Shape;4035;p55">
                <a:extLst>
                  <a:ext uri="{FF2B5EF4-FFF2-40B4-BE49-F238E27FC236}">
                    <a16:creationId xmlns:a16="http://schemas.microsoft.com/office/drawing/2014/main" id="{4C89C00F-C68B-47F4-9C4E-6277A9362F2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4036;p55">
                <a:extLst>
                  <a:ext uri="{FF2B5EF4-FFF2-40B4-BE49-F238E27FC236}">
                    <a16:creationId xmlns:a16="http://schemas.microsoft.com/office/drawing/2014/main" id="{B112DC05-61B1-4FB2-B6AF-7EA66AC54940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1F4DFCDA-CCD9-4649-B7F8-269C962A3F42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32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835460" y="1829842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93" name="ตาราง 3">
            <a:extLst>
              <a:ext uri="{FF2B5EF4-FFF2-40B4-BE49-F238E27FC236}">
                <a16:creationId xmlns:a16="http://schemas.microsoft.com/office/drawing/2014/main" id="{F618D76F-E88A-4378-8D37-C7C48E0339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3806186"/>
              </p:ext>
            </p:extLst>
          </p:nvPr>
        </p:nvGraphicFramePr>
        <p:xfrm>
          <a:off x="8148462" y="3025066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76F4B8E-F5E5-49FA-BD03-07D149D99B34}"/>
              </a:ext>
            </a:extLst>
          </p:cNvPr>
          <p:cNvSpPr txBox="1"/>
          <p:nvPr/>
        </p:nvSpPr>
        <p:spPr>
          <a:xfrm>
            <a:off x="7554880" y="2967698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4BF9C026-8122-4279-B05E-94B6F38EF89C}"/>
              </a:ext>
            </a:extLst>
          </p:cNvPr>
          <p:cNvSpPr txBox="1"/>
          <p:nvPr/>
        </p:nvSpPr>
        <p:spPr>
          <a:xfrm>
            <a:off x="7597190" y="5123955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96" name="ตัวเชื่อมต่อตรง 95">
            <a:extLst>
              <a:ext uri="{FF2B5EF4-FFF2-40B4-BE49-F238E27FC236}">
                <a16:creationId xmlns:a16="http://schemas.microsoft.com/office/drawing/2014/main" id="{773E41D3-1FC2-44D7-A8F5-777E0E8140EC}"/>
              </a:ext>
            </a:extLst>
          </p:cNvPr>
          <p:cNvCxnSpPr/>
          <p:nvPr/>
        </p:nvCxnSpPr>
        <p:spPr>
          <a:xfrm>
            <a:off x="8739501" y="3882297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892BD0CE-7448-4155-A403-9C1A0C8A2E4F}"/>
              </a:ext>
            </a:extLst>
          </p:cNvPr>
          <p:cNvGrpSpPr/>
          <p:nvPr/>
        </p:nvGrpSpPr>
        <p:grpSpPr>
          <a:xfrm>
            <a:off x="8240148" y="5084073"/>
            <a:ext cx="936000" cy="20131"/>
            <a:chOff x="1764604" y="5115751"/>
            <a:chExt cx="2935229" cy="20131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F6F86D4-13AF-4CE3-8824-7CA8CB39478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84692E4-728A-40A8-9277-7567FB1BE0F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21687595-B146-49FA-A8A2-C25DADF877A9}"/>
              </a:ext>
            </a:extLst>
          </p:cNvPr>
          <p:cNvSpPr txBox="1"/>
          <p:nvPr/>
        </p:nvSpPr>
        <p:spPr>
          <a:xfrm>
            <a:off x="8370192" y="5132664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๑,๐๕๖</a:t>
            </a:r>
          </a:p>
        </p:txBody>
      </p:sp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C8CD7B17-15D4-4519-8135-0C85FCEFBC01}"/>
              </a:ext>
            </a:extLst>
          </p:cNvPr>
          <p:cNvCxnSpPr/>
          <p:nvPr/>
        </p:nvCxnSpPr>
        <p:spPr>
          <a:xfrm>
            <a:off x="8442905" y="4644297"/>
            <a:ext cx="7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67CFF8A0-85A8-4F76-9121-0DBDBD70D67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DBB08AE8-F960-45BA-AA5D-06D29BF338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D147CB16-184D-4C94-9305-233B7D2296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A36BA603-BBE3-4628-9D06-13A998AA43E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18CF305A-C2AE-47B3-A505-0DABF5917F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D78418D0-DADA-4E65-80FA-788CFEE0E4A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919740DC-E49E-46C2-8293-65B24C77087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F0310C8B-A3E2-4D8C-860C-B9BD59E6BE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BB0BE02-63CF-40BE-87C9-B98A7B83F1E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4E8D7D38-D309-42D3-8A2E-D778C4CBF95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43122A74-8480-4867-BD63-6B9FD4316C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C9F78AEF-134D-4FAD-834C-F568F04307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4FB732D1-AE38-4917-B559-B179D65A037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741CA305-DABE-46E1-94D3-1367C5FF3F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4B45EC7E-F7DB-4DFC-A925-79C137CE66C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38F2C486-A89A-4DAB-85E0-912552B23B1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7F50E50D-D7BE-4C5B-893B-CBD4A2EACE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B98CD761-2372-4FF1-80F4-C30B4937850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2BE05E4F-D01F-4B82-A36F-A811D97A630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3B034723-D1B8-48DB-B477-73B60658492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D733BF46-A12D-44AD-B87A-BA64C34B4A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4E64E15-DA18-4E2F-9FF1-049AF65B0D4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C21EC88-F0BA-434B-B38F-294E2C91B1D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11891B3-3AAA-47A2-9F58-4522613DBBC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1BF78C6-7C1D-420A-842B-5EC8BFD997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D6CDA67-DA0E-45F6-B30F-4BF91A54D22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99A7FF5-518B-4156-BA6A-12BB49652FB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7" name="รูปภาพ 156">
            <a:hlinkClick r:id="rId10" action="ppaction://hlinksldjump"/>
            <a:extLst>
              <a:ext uri="{FF2B5EF4-FFF2-40B4-BE49-F238E27FC236}">
                <a16:creationId xmlns:a16="http://schemas.microsoft.com/office/drawing/2014/main" id="{A81C77D6-C8E6-462E-B1AC-0C8D9BF9640F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934768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  <p:bldP spid="10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614785" y="2344788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254538" y="1405704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11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99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550603" y="1475961"/>
            <a:ext cx="614255" cy="468000"/>
            <a:chOff x="1158050" y="1722687"/>
            <a:chExt cx="614255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27286"/>
              </p:ext>
            </p:extLst>
          </p:nvPr>
        </p:nvGraphicFramePr>
        <p:xfrm>
          <a:off x="2863605" y="2671185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270023" y="261381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312333" y="4770074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151" name="ตัวเชื่อมต่อตรง 150">
            <a:extLst>
              <a:ext uri="{FF2B5EF4-FFF2-40B4-BE49-F238E27FC236}">
                <a16:creationId xmlns:a16="http://schemas.microsoft.com/office/drawing/2014/main" id="{90A360AC-3EC0-4D70-8A7C-D18B01629581}"/>
              </a:ext>
            </a:extLst>
          </p:cNvPr>
          <p:cNvCxnSpPr/>
          <p:nvPr/>
        </p:nvCxnSpPr>
        <p:spPr>
          <a:xfrm>
            <a:off x="3454644" y="3528416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2" name="กลุ่ม 151">
            <a:extLst>
              <a:ext uri="{FF2B5EF4-FFF2-40B4-BE49-F238E27FC236}">
                <a16:creationId xmlns:a16="http://schemas.microsoft.com/office/drawing/2014/main" id="{2CE274DD-AFC0-4E85-9996-FA78465D861C}"/>
              </a:ext>
            </a:extLst>
          </p:cNvPr>
          <p:cNvGrpSpPr/>
          <p:nvPr/>
        </p:nvGrpSpPr>
        <p:grpSpPr>
          <a:xfrm>
            <a:off x="2946585" y="4730192"/>
            <a:ext cx="936000" cy="20131"/>
            <a:chOff x="1764604" y="5115751"/>
            <a:chExt cx="2935229" cy="20131"/>
          </a:xfrm>
        </p:grpSpPr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0EA8C8ED-279E-4E7C-9133-0F86D1C20D5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508BDF89-ED94-4A94-A315-88177E88950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3085335" y="4778783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๓๐๘</a:t>
            </a:r>
          </a:p>
        </p:txBody>
      </p:sp>
      <p:cxnSp>
        <p:nvCxnSpPr>
          <p:cNvPr id="83" name="ตัวเชื่อมต่อตรง 82">
            <a:extLst>
              <a:ext uri="{FF2B5EF4-FFF2-40B4-BE49-F238E27FC236}">
                <a16:creationId xmlns:a16="http://schemas.microsoft.com/office/drawing/2014/main" id="{AB10EF32-461A-4CA8-ACCF-8D70E3E24CAC}"/>
              </a:ext>
            </a:extLst>
          </p:cNvPr>
          <p:cNvCxnSpPr/>
          <p:nvPr/>
        </p:nvCxnSpPr>
        <p:spPr>
          <a:xfrm>
            <a:off x="3158048" y="4290416"/>
            <a:ext cx="7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Google Shape;1610;p42">
            <a:extLst>
              <a:ext uri="{FF2B5EF4-FFF2-40B4-BE49-F238E27FC236}">
                <a16:creationId xmlns:a16="http://schemas.microsoft.com/office/drawing/2014/main" id="{5C1B5A21-D28E-4E29-818D-F85ED15D2BC7}"/>
              </a:ext>
            </a:extLst>
          </p:cNvPr>
          <p:cNvSpPr/>
          <p:nvPr/>
        </p:nvSpPr>
        <p:spPr>
          <a:xfrm>
            <a:off x="6661898" y="2387773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10A79B8-2255-488C-8AFB-91060F01668A}"/>
              </a:ext>
            </a:extLst>
          </p:cNvPr>
          <p:cNvGrpSpPr/>
          <p:nvPr/>
        </p:nvGrpSpPr>
        <p:grpSpPr>
          <a:xfrm>
            <a:off x="7301651" y="1448689"/>
            <a:ext cx="2269435" cy="653239"/>
            <a:chOff x="2892613" y="1707208"/>
            <a:chExt cx="2153666" cy="639366"/>
          </a:xfrm>
        </p:grpSpPr>
        <p:grpSp>
          <p:nvGrpSpPr>
            <p:cNvPr id="86" name="กลุ่ม 85">
              <a:extLst>
                <a:ext uri="{FF2B5EF4-FFF2-40B4-BE49-F238E27FC236}">
                  <a16:creationId xmlns:a16="http://schemas.microsoft.com/office/drawing/2014/main" id="{FC435E2F-EF9B-4DB3-9B46-928C7D04DE8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88" name="Google Shape;4035;p55">
                <a:extLst>
                  <a:ext uri="{FF2B5EF4-FFF2-40B4-BE49-F238E27FC236}">
                    <a16:creationId xmlns:a16="http://schemas.microsoft.com/office/drawing/2014/main" id="{4C89C00F-C68B-47F4-9C4E-6277A9362F2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4036;p55">
                <a:extLst>
                  <a:ext uri="{FF2B5EF4-FFF2-40B4-BE49-F238E27FC236}">
                    <a16:creationId xmlns:a16="http://schemas.microsoft.com/office/drawing/2014/main" id="{B112DC05-61B1-4FB2-B6AF-7EA66AC54940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1F4DFCDA-CCD9-4649-B7F8-269C962A3F42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597716" y="1518946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93" name="ตาราง 3">
            <a:extLst>
              <a:ext uri="{FF2B5EF4-FFF2-40B4-BE49-F238E27FC236}">
                <a16:creationId xmlns:a16="http://schemas.microsoft.com/office/drawing/2014/main" id="{F618D76F-E88A-4378-8D37-C7C48E0339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8203408"/>
              </p:ext>
            </p:extLst>
          </p:nvPr>
        </p:nvGraphicFramePr>
        <p:xfrm>
          <a:off x="7910718" y="2714170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76F4B8E-F5E5-49FA-BD03-07D149D99B34}"/>
              </a:ext>
            </a:extLst>
          </p:cNvPr>
          <p:cNvSpPr txBox="1"/>
          <p:nvPr/>
        </p:nvSpPr>
        <p:spPr>
          <a:xfrm>
            <a:off x="7317136" y="2656802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4BF9C026-8122-4279-B05E-94B6F38EF89C}"/>
              </a:ext>
            </a:extLst>
          </p:cNvPr>
          <p:cNvSpPr txBox="1"/>
          <p:nvPr/>
        </p:nvSpPr>
        <p:spPr>
          <a:xfrm>
            <a:off x="7359446" y="4813059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96" name="ตัวเชื่อมต่อตรง 95">
            <a:extLst>
              <a:ext uri="{FF2B5EF4-FFF2-40B4-BE49-F238E27FC236}">
                <a16:creationId xmlns:a16="http://schemas.microsoft.com/office/drawing/2014/main" id="{773E41D3-1FC2-44D7-A8F5-777E0E8140EC}"/>
              </a:ext>
            </a:extLst>
          </p:cNvPr>
          <p:cNvCxnSpPr/>
          <p:nvPr/>
        </p:nvCxnSpPr>
        <p:spPr>
          <a:xfrm>
            <a:off x="8501757" y="3571401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892BD0CE-7448-4155-A403-9C1A0C8A2E4F}"/>
              </a:ext>
            </a:extLst>
          </p:cNvPr>
          <p:cNvGrpSpPr/>
          <p:nvPr/>
        </p:nvGrpSpPr>
        <p:grpSpPr>
          <a:xfrm>
            <a:off x="8211414" y="4773177"/>
            <a:ext cx="720000" cy="20131"/>
            <a:chOff x="1764604" y="5115751"/>
            <a:chExt cx="2935229" cy="20131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F6F86D4-13AF-4CE3-8824-7CA8CB39478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84692E4-728A-40A8-9277-7567FB1BE0F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21687595-B146-49FA-A8A2-C25DADF877A9}"/>
              </a:ext>
            </a:extLst>
          </p:cNvPr>
          <p:cNvSpPr txBox="1"/>
          <p:nvPr/>
        </p:nvSpPr>
        <p:spPr>
          <a:xfrm>
            <a:off x="8132448" y="4821768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๙๖๒</a:t>
            </a:r>
          </a:p>
        </p:txBody>
      </p:sp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C8CD7B17-15D4-4519-8135-0C85FCEFBC01}"/>
              </a:ext>
            </a:extLst>
          </p:cNvPr>
          <p:cNvCxnSpPr/>
          <p:nvPr/>
        </p:nvCxnSpPr>
        <p:spPr>
          <a:xfrm>
            <a:off x="8205161" y="4333401"/>
            <a:ext cx="7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CE583F10-AD93-4E44-BEFF-3E393D4BCBD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57C4C685-50B3-4975-B914-DFD3B7AC96E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918AC49C-F3D7-48DB-9EDA-36E43FE44D4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4651A973-8F25-4368-B289-ECD63D6E3F2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6ACB905-657C-4753-914D-7284FB4A577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62BD9C80-8A37-4982-9DBE-74964A33CC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1" name="กลุ่ม 70">
            <a:extLst>
              <a:ext uri="{FF2B5EF4-FFF2-40B4-BE49-F238E27FC236}">
                <a16:creationId xmlns:a16="http://schemas.microsoft.com/office/drawing/2014/main" id="{DE18F371-8010-4F1F-B67F-A0B6E0E21FA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7C6CE401-D8F7-44FE-8355-796E098D51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3" name="รูปแบบอิสระ: รูปร่าง 72">
              <a:extLst>
                <a:ext uri="{FF2B5EF4-FFF2-40B4-BE49-F238E27FC236}">
                  <a16:creationId xmlns:a16="http://schemas.microsoft.com/office/drawing/2014/main" id="{DA3F5425-BD60-4723-99E0-75780F2CAFF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05CB9E21-D616-4C7A-A4D5-CE36ED8715C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9024D397-6A73-4133-BE7C-1E53E770D95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164B41D7-4F2C-4E0F-8FDE-2A4795E7FC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1E5403B9-3169-4452-B5B3-39810BC5CA9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2DAC093F-0723-4008-8FEA-D87264666E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838901F2-6306-4772-991E-D612E7A633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404B5749-9F2B-4D1D-B54C-745EEB1179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DA22A661-605F-46EE-8F57-A1CE93BA3C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FEA2FFD0-A327-43BD-83FF-5D81B57C3D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29C748A9-AB66-4944-A2E6-7A712B35C0B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4C981755-3EEF-4508-860B-D9A0BBFCBB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81FDA3DC-98AF-4E7C-AAE4-89439B81282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DE7420D3-2C83-471C-815E-797466B7B8E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87689AA-48BD-43C9-BCBD-B62E3FEDF0F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5EC01A4-6EE2-4FAC-A3FF-4F17C62302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8B22778-4DE6-4DAA-90EA-2D6591CE170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8B4B2E-5D2D-4C7F-A304-2F2EB45CC4C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3D1669B-5418-4159-A3CF-43E89BE4F63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0" name="รูปภาพ 129">
            <a:hlinkClick r:id="rId10" action="ppaction://hlinksldjump"/>
            <a:extLst>
              <a:ext uri="{FF2B5EF4-FFF2-40B4-BE49-F238E27FC236}">
                <a16:creationId xmlns:a16="http://schemas.microsoft.com/office/drawing/2014/main" id="{74841C86-DEB8-4295-81FF-B63FC01618B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22348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  <p:bldP spid="107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1610;p42">
            <a:extLst>
              <a:ext uri="{FF2B5EF4-FFF2-40B4-BE49-F238E27FC236}">
                <a16:creationId xmlns:a16="http://schemas.microsoft.com/office/drawing/2014/main" id="{B4A2332F-E830-40AD-AED1-354D19C9CE31}"/>
              </a:ext>
            </a:extLst>
          </p:cNvPr>
          <p:cNvSpPr/>
          <p:nvPr/>
        </p:nvSpPr>
        <p:spPr>
          <a:xfrm>
            <a:off x="1441049" y="2343250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C1F453F8-B4FD-46D1-8F89-709E2611EA56}"/>
              </a:ext>
            </a:extLst>
          </p:cNvPr>
          <p:cNvGrpSpPr/>
          <p:nvPr/>
        </p:nvGrpSpPr>
        <p:grpSpPr>
          <a:xfrm>
            <a:off x="2080802" y="1404166"/>
            <a:ext cx="2269435" cy="653239"/>
            <a:chOff x="2892613" y="1707208"/>
            <a:chExt cx="2153666" cy="639366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EF7FA89-3D76-4C2A-A0D1-0C49C14B84D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100" name="Google Shape;4035;p55">
                <a:extLst>
                  <a:ext uri="{FF2B5EF4-FFF2-40B4-BE49-F238E27FC236}">
                    <a16:creationId xmlns:a16="http://schemas.microsoft.com/office/drawing/2014/main" id="{28D9694B-0B6B-4210-BE7B-A3A11162871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2705A9F-19AE-45E5-8D81-0325285D5ACF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9" name="กล่องข้อความ 98">
              <a:extLst>
                <a:ext uri="{FF2B5EF4-FFF2-40B4-BE49-F238E27FC236}">
                  <a16:creationId xmlns:a16="http://schemas.microsoft.com/office/drawing/2014/main" id="{FE457641-3D78-4047-8F75-F8A891DDEB93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23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49B84FE-BF5F-4B31-9629-5705ADCE3D14}"/>
              </a:ext>
            </a:extLst>
          </p:cNvPr>
          <p:cNvGrpSpPr/>
          <p:nvPr/>
        </p:nvGrpSpPr>
        <p:grpSpPr>
          <a:xfrm>
            <a:off x="1376867" y="1474423"/>
            <a:ext cx="614255" cy="468000"/>
            <a:chOff x="1158050" y="1722687"/>
            <a:chExt cx="614255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0601B223-1874-4E99-83E2-38B9621C248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656;p49">
              <a:extLst>
                <a:ext uri="{FF2B5EF4-FFF2-40B4-BE49-F238E27FC236}">
                  <a16:creationId xmlns:a16="http://schemas.microsoft.com/office/drawing/2014/main" id="{E5AE5F02-1ADA-4EF8-BE04-1191FEDA994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D311D9F5-0949-478C-B2B4-7D364A3321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1334827"/>
              </p:ext>
            </p:extLst>
          </p:nvPr>
        </p:nvGraphicFramePr>
        <p:xfrm>
          <a:off x="2689869" y="2669647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B64F43AB-C02B-48F4-94D4-1CEB9A62BBFF}"/>
              </a:ext>
            </a:extLst>
          </p:cNvPr>
          <p:cNvSpPr txBox="1"/>
          <p:nvPr/>
        </p:nvSpPr>
        <p:spPr>
          <a:xfrm>
            <a:off x="2096287" y="2612279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8305F0A1-08D6-4C7D-AE87-454A0C1EEF84}"/>
              </a:ext>
            </a:extLst>
          </p:cNvPr>
          <p:cNvSpPr txBox="1"/>
          <p:nvPr/>
        </p:nvSpPr>
        <p:spPr>
          <a:xfrm>
            <a:off x="2138597" y="4768536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151" name="ตัวเชื่อมต่อตรง 150">
            <a:extLst>
              <a:ext uri="{FF2B5EF4-FFF2-40B4-BE49-F238E27FC236}">
                <a16:creationId xmlns:a16="http://schemas.microsoft.com/office/drawing/2014/main" id="{90A360AC-3EC0-4D70-8A7C-D18B01629581}"/>
              </a:ext>
            </a:extLst>
          </p:cNvPr>
          <p:cNvCxnSpPr/>
          <p:nvPr/>
        </p:nvCxnSpPr>
        <p:spPr>
          <a:xfrm>
            <a:off x="3280908" y="3526878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2" name="กลุ่ม 151">
            <a:extLst>
              <a:ext uri="{FF2B5EF4-FFF2-40B4-BE49-F238E27FC236}">
                <a16:creationId xmlns:a16="http://schemas.microsoft.com/office/drawing/2014/main" id="{2CE274DD-AFC0-4E85-9996-FA78465D861C}"/>
              </a:ext>
            </a:extLst>
          </p:cNvPr>
          <p:cNvGrpSpPr/>
          <p:nvPr/>
        </p:nvGrpSpPr>
        <p:grpSpPr>
          <a:xfrm>
            <a:off x="2981857" y="4728654"/>
            <a:ext cx="720000" cy="20131"/>
            <a:chOff x="1764604" y="5115751"/>
            <a:chExt cx="2935229" cy="20131"/>
          </a:xfrm>
        </p:grpSpPr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0EA8C8ED-279E-4E7C-9133-0F86D1C20D5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508BDF89-ED94-4A94-A315-88177E88950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5" name="กล่องข้อความ 214">
            <a:extLst>
              <a:ext uri="{FF2B5EF4-FFF2-40B4-BE49-F238E27FC236}">
                <a16:creationId xmlns:a16="http://schemas.microsoft.com/office/drawing/2014/main" id="{0BEBE617-1769-4208-BF62-F6F514BC9738}"/>
              </a:ext>
            </a:extLst>
          </p:cNvPr>
          <p:cNvSpPr txBox="1"/>
          <p:nvPr/>
        </p:nvSpPr>
        <p:spPr>
          <a:xfrm>
            <a:off x="2911599" y="4777245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๕๒๙</a:t>
            </a:r>
          </a:p>
        </p:txBody>
      </p:sp>
      <p:cxnSp>
        <p:nvCxnSpPr>
          <p:cNvPr id="83" name="ตัวเชื่อมต่อตรง 82">
            <a:extLst>
              <a:ext uri="{FF2B5EF4-FFF2-40B4-BE49-F238E27FC236}">
                <a16:creationId xmlns:a16="http://schemas.microsoft.com/office/drawing/2014/main" id="{AB10EF32-461A-4CA8-ACCF-8D70E3E24CAC}"/>
              </a:ext>
            </a:extLst>
          </p:cNvPr>
          <p:cNvCxnSpPr/>
          <p:nvPr/>
        </p:nvCxnSpPr>
        <p:spPr>
          <a:xfrm>
            <a:off x="2984312" y="4288878"/>
            <a:ext cx="7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Google Shape;1610;p42">
            <a:extLst>
              <a:ext uri="{FF2B5EF4-FFF2-40B4-BE49-F238E27FC236}">
                <a16:creationId xmlns:a16="http://schemas.microsoft.com/office/drawing/2014/main" id="{5C1B5A21-D28E-4E29-818D-F85ED15D2BC7}"/>
              </a:ext>
            </a:extLst>
          </p:cNvPr>
          <p:cNvSpPr/>
          <p:nvPr/>
        </p:nvSpPr>
        <p:spPr>
          <a:xfrm>
            <a:off x="6634466" y="2386235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10A79B8-2255-488C-8AFB-91060F01668A}"/>
              </a:ext>
            </a:extLst>
          </p:cNvPr>
          <p:cNvGrpSpPr/>
          <p:nvPr/>
        </p:nvGrpSpPr>
        <p:grpSpPr>
          <a:xfrm>
            <a:off x="7274219" y="1447151"/>
            <a:ext cx="2269435" cy="653239"/>
            <a:chOff x="2892613" y="1707208"/>
            <a:chExt cx="2153666" cy="639366"/>
          </a:xfrm>
        </p:grpSpPr>
        <p:grpSp>
          <p:nvGrpSpPr>
            <p:cNvPr id="86" name="กลุ่ม 85">
              <a:extLst>
                <a:ext uri="{FF2B5EF4-FFF2-40B4-BE49-F238E27FC236}">
                  <a16:creationId xmlns:a16="http://schemas.microsoft.com/office/drawing/2014/main" id="{FC435E2F-EF9B-4DB3-9B46-928C7D04DE8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88" name="Google Shape;4035;p55">
                <a:extLst>
                  <a:ext uri="{FF2B5EF4-FFF2-40B4-BE49-F238E27FC236}">
                    <a16:creationId xmlns:a16="http://schemas.microsoft.com/office/drawing/2014/main" id="{4C89C00F-C68B-47F4-9C4E-6277A9362F2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4036;p55">
                <a:extLst>
                  <a:ext uri="{FF2B5EF4-FFF2-40B4-BE49-F238E27FC236}">
                    <a16:creationId xmlns:a16="http://schemas.microsoft.com/office/drawing/2014/main" id="{B112DC05-61B1-4FB2-B6AF-7EA66AC54940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1F4DFCDA-CCD9-4649-B7F8-269C962A3F42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43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570284" y="1517408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93" name="ตาราง 3">
            <a:extLst>
              <a:ext uri="{FF2B5EF4-FFF2-40B4-BE49-F238E27FC236}">
                <a16:creationId xmlns:a16="http://schemas.microsoft.com/office/drawing/2014/main" id="{F618D76F-E88A-4378-8D37-C7C48E0339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4585979"/>
              </p:ext>
            </p:extLst>
          </p:nvPr>
        </p:nvGraphicFramePr>
        <p:xfrm>
          <a:off x="7883286" y="2712632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76F4B8E-F5E5-49FA-BD03-07D149D99B34}"/>
              </a:ext>
            </a:extLst>
          </p:cNvPr>
          <p:cNvSpPr txBox="1"/>
          <p:nvPr/>
        </p:nvSpPr>
        <p:spPr>
          <a:xfrm>
            <a:off x="7289704" y="2655264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4BF9C026-8122-4279-B05E-94B6F38EF89C}"/>
              </a:ext>
            </a:extLst>
          </p:cNvPr>
          <p:cNvSpPr txBox="1"/>
          <p:nvPr/>
        </p:nvSpPr>
        <p:spPr>
          <a:xfrm>
            <a:off x="7332014" y="4811521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96" name="ตัวเชื่อมต่อตรง 95">
            <a:extLst>
              <a:ext uri="{FF2B5EF4-FFF2-40B4-BE49-F238E27FC236}">
                <a16:creationId xmlns:a16="http://schemas.microsoft.com/office/drawing/2014/main" id="{773E41D3-1FC2-44D7-A8F5-777E0E8140EC}"/>
              </a:ext>
            </a:extLst>
          </p:cNvPr>
          <p:cNvCxnSpPr/>
          <p:nvPr/>
        </p:nvCxnSpPr>
        <p:spPr>
          <a:xfrm>
            <a:off x="8474325" y="3569863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892BD0CE-7448-4155-A403-9C1A0C8A2E4F}"/>
              </a:ext>
            </a:extLst>
          </p:cNvPr>
          <p:cNvGrpSpPr/>
          <p:nvPr/>
        </p:nvGrpSpPr>
        <p:grpSpPr>
          <a:xfrm>
            <a:off x="8183982" y="4771639"/>
            <a:ext cx="720000" cy="20131"/>
            <a:chOff x="1764604" y="5115751"/>
            <a:chExt cx="2935229" cy="20131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F6F86D4-13AF-4CE3-8824-7CA8CB39478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84692E4-728A-40A8-9277-7567FB1BE0F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21687595-B146-49FA-A8A2-C25DADF877A9}"/>
              </a:ext>
            </a:extLst>
          </p:cNvPr>
          <p:cNvSpPr txBox="1"/>
          <p:nvPr/>
        </p:nvSpPr>
        <p:spPr>
          <a:xfrm>
            <a:off x="8105016" y="4820230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๖๔๕</a:t>
            </a:r>
          </a:p>
        </p:txBody>
      </p:sp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C8CD7B17-15D4-4519-8135-0C85FCEFBC01}"/>
              </a:ext>
            </a:extLst>
          </p:cNvPr>
          <p:cNvCxnSpPr/>
          <p:nvPr/>
        </p:nvCxnSpPr>
        <p:spPr>
          <a:xfrm>
            <a:off x="8177729" y="4331863"/>
            <a:ext cx="720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FDA43D23-DDE0-43AE-B1DB-22D27C16F4C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41E63C4D-17E5-42E2-A524-3ED7CF914D7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7E53CC64-CFBC-4FBC-9F60-97D9A0B4BA1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D6AB6976-F40D-4A3E-BC37-9A0B9C9D17C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1961FECD-3BDD-4349-BF6E-BDE7F5D734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958E95DE-5BA2-4928-B2E4-836B11F810F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1" name="กลุ่ม 70">
            <a:extLst>
              <a:ext uri="{FF2B5EF4-FFF2-40B4-BE49-F238E27FC236}">
                <a16:creationId xmlns:a16="http://schemas.microsoft.com/office/drawing/2014/main" id="{DA762B27-320F-48E2-9F4A-A59B189F64E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F2611C00-585E-4CC7-96E2-A02B1E2E29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3" name="รูปแบบอิสระ: รูปร่าง 72">
              <a:extLst>
                <a:ext uri="{FF2B5EF4-FFF2-40B4-BE49-F238E27FC236}">
                  <a16:creationId xmlns:a16="http://schemas.microsoft.com/office/drawing/2014/main" id="{A02BD960-421D-483C-9B5B-F8EAA1BB95C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C19691A7-7D83-45A4-9DE1-9F16114523D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D9C11D9C-8B3D-42A5-A497-AAA006A6243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3317B6BB-84AC-4D1C-A8D2-62CF5593B53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510D1AE4-BF30-4FA9-8073-DA57CF7F81A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19708EE2-1B8F-4E76-AEB7-6B08CF8A1F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05485FEB-A7CE-479D-85EC-59BBBF7362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4C879DC6-1A09-4699-8C3A-5A20E8070B2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16D1212A-7F9C-4E08-B23B-F470FA0C0A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D6CA28D0-73D3-4714-8177-D281D137D9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2A198CAB-907C-4DDB-8FBD-3B28199C762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D6F52A8A-4982-42F7-86A4-52B578477F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D57134FE-5CD7-45E8-BD9D-877A48D3F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BD588EB-ECB8-4E78-8581-B7618D45734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431ACA5-1E95-4F4B-A0DE-F9967462678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6E21E1C-C578-4AF4-ABA2-554F765D6EF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EBADDCF-E764-4C15-8ACD-2AAE34947F8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B7BFAD9-0CA5-4463-B02F-7E5D97CF662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8FB44E8-AEE3-4830-87AF-08FA0272554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0" name="รูปภาพ 129">
            <a:hlinkClick r:id="rId10" action="ppaction://hlinksldjump"/>
            <a:extLst>
              <a:ext uri="{FF2B5EF4-FFF2-40B4-BE49-F238E27FC236}">
                <a16:creationId xmlns:a16="http://schemas.microsoft.com/office/drawing/2014/main" id="{721DA328-9616-47E5-B4C6-6327C53DBB83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07827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  <p:bldP spid="107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CC998A4C-B607-4EAA-A4BC-7670E79DCC1B}"/>
              </a:ext>
            </a:extLst>
          </p:cNvPr>
          <p:cNvGrpSpPr/>
          <p:nvPr/>
        </p:nvGrpSpPr>
        <p:grpSpPr>
          <a:xfrm>
            <a:off x="1827073" y="1284741"/>
            <a:ext cx="2693112" cy="3619936"/>
            <a:chOff x="1827073" y="1284741"/>
            <a:chExt cx="2693112" cy="3619936"/>
          </a:xfrm>
        </p:grpSpPr>
        <p:sp>
          <p:nvSpPr>
            <p:cNvPr id="182" name="Google Shape;4711;p51">
              <a:extLst>
                <a:ext uri="{FF2B5EF4-FFF2-40B4-BE49-F238E27FC236}">
                  <a16:creationId xmlns:a16="http://schemas.microsoft.com/office/drawing/2014/main" id="{FF29972C-B2AE-4E1C-AA26-E147FEC9105A}"/>
                </a:ext>
              </a:extLst>
            </p:cNvPr>
            <p:cNvSpPr/>
            <p:nvPr/>
          </p:nvSpPr>
          <p:spPr>
            <a:xfrm>
              <a:off x="1838807" y="1615873"/>
              <a:ext cx="2681378" cy="3288804"/>
            </a:xfrm>
            <a:prstGeom prst="rect">
              <a:avLst/>
            </a:prstGeom>
            <a:solidFill>
              <a:srgbClr val="D9E8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152895F5-8079-4490-A70E-C49738386F7B}"/>
                </a:ext>
              </a:extLst>
            </p:cNvPr>
            <p:cNvSpPr/>
            <p:nvPr/>
          </p:nvSpPr>
          <p:spPr>
            <a:xfrm>
              <a:off x="1827073" y="1284741"/>
              <a:ext cx="2105177" cy="573762"/>
            </a:xfrm>
            <a:prstGeom prst="roundRect">
              <a:avLst>
                <a:gd name="adj" fmla="val 50000"/>
              </a:avLst>
            </a:prstGeom>
            <a:solidFill>
              <a:srgbClr val="ADCCF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47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34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aphicFrame>
        <p:nvGraphicFramePr>
          <p:cNvPr id="140" name="ตาราง 3">
            <a:extLst>
              <a:ext uri="{FF2B5EF4-FFF2-40B4-BE49-F238E27FC236}">
                <a16:creationId xmlns:a16="http://schemas.microsoft.com/office/drawing/2014/main" id="{747E8762-10F4-49C1-A2CB-8C3181FDB3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9003682"/>
              </p:ext>
            </p:extLst>
          </p:nvPr>
        </p:nvGraphicFramePr>
        <p:xfrm>
          <a:off x="2547814" y="1620039"/>
          <a:ext cx="1906955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139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589091889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55" name="ตัวเชื่อมต่อตรง 154">
            <a:extLst>
              <a:ext uri="{FF2B5EF4-FFF2-40B4-BE49-F238E27FC236}">
                <a16:creationId xmlns:a16="http://schemas.microsoft.com/office/drawing/2014/main" id="{F5F16D1C-17AB-4E0B-BE02-B726CADD552B}"/>
              </a:ext>
            </a:extLst>
          </p:cNvPr>
          <p:cNvCxnSpPr/>
          <p:nvPr/>
        </p:nvCxnSpPr>
        <p:spPr>
          <a:xfrm>
            <a:off x="3389975" y="2859692"/>
            <a:ext cx="57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ตัวเชื่อมต่อตรง 155">
            <a:extLst>
              <a:ext uri="{FF2B5EF4-FFF2-40B4-BE49-F238E27FC236}">
                <a16:creationId xmlns:a16="http://schemas.microsoft.com/office/drawing/2014/main" id="{58EF755F-F6BA-4862-BCD4-C0C11F007D28}"/>
              </a:ext>
            </a:extLst>
          </p:cNvPr>
          <p:cNvCxnSpPr/>
          <p:nvPr/>
        </p:nvCxnSpPr>
        <p:spPr>
          <a:xfrm>
            <a:off x="2666455" y="3799332"/>
            <a:ext cx="129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AE5A6B09-A11B-4157-8B26-23E7290F27E8}"/>
              </a:ext>
            </a:extLst>
          </p:cNvPr>
          <p:cNvGrpSpPr/>
          <p:nvPr/>
        </p:nvGrpSpPr>
        <p:grpSpPr>
          <a:xfrm>
            <a:off x="2689741" y="4270892"/>
            <a:ext cx="1296000" cy="20131"/>
            <a:chOff x="1764604" y="5115751"/>
            <a:chExt cx="2935229" cy="20131"/>
          </a:xfrm>
        </p:grpSpPr>
        <p:cxnSp>
          <p:nvCxnSpPr>
            <p:cNvPr id="158" name="ตัวเชื่อมต่อตรง 157">
              <a:extLst>
                <a:ext uri="{FF2B5EF4-FFF2-40B4-BE49-F238E27FC236}">
                  <a16:creationId xmlns:a16="http://schemas.microsoft.com/office/drawing/2014/main" id="{DFAE11F6-8397-4661-AE6C-2EA2F953356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ตัวเชื่อมต่อตรง 158">
              <a:extLst>
                <a:ext uri="{FF2B5EF4-FFF2-40B4-BE49-F238E27FC236}">
                  <a16:creationId xmlns:a16="http://schemas.microsoft.com/office/drawing/2014/main" id="{6411960B-DAAE-4E11-A8D3-C040761BB23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0" name="Google Shape;544;p32">
            <a:extLst>
              <a:ext uri="{FF2B5EF4-FFF2-40B4-BE49-F238E27FC236}">
                <a16:creationId xmlns:a16="http://schemas.microsoft.com/office/drawing/2014/main" id="{440B97B1-C915-4513-8391-53B6A05A21CE}"/>
              </a:ext>
            </a:extLst>
          </p:cNvPr>
          <p:cNvSpPr txBox="1">
            <a:spLocks/>
          </p:cNvSpPr>
          <p:nvPr/>
        </p:nvSpPr>
        <p:spPr>
          <a:xfrm>
            <a:off x="1959880" y="4328890"/>
            <a:ext cx="2533061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4C6D"/>
              </a:buClr>
              <a:buSzPts val="1400"/>
              <a:buFont typeface="Karla"/>
              <a:buNone/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ตอบ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  ๑,๕๙๘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  <p:sp>
        <p:nvSpPr>
          <p:cNvPr id="72" name="Google Shape;544;p32">
            <a:extLst>
              <a:ext uri="{FF2B5EF4-FFF2-40B4-BE49-F238E27FC236}">
                <a16:creationId xmlns:a16="http://schemas.microsoft.com/office/drawing/2014/main" id="{193014CD-DDD5-48B9-9814-8884D69B8DE2}"/>
              </a:ext>
            </a:extLst>
          </p:cNvPr>
          <p:cNvSpPr txBox="1">
            <a:spLocks/>
          </p:cNvSpPr>
          <p:nvPr/>
        </p:nvSpPr>
        <p:spPr>
          <a:xfrm>
            <a:off x="1939153" y="1963920"/>
            <a:ext cx="720774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4C6D"/>
              </a:buClr>
              <a:buSzPts val="1400"/>
              <a:buFont typeface="Karla"/>
              <a:buNone/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  <p:sp>
        <p:nvSpPr>
          <p:cNvPr id="83" name="Google Shape;1395;p54">
            <a:extLst>
              <a:ext uri="{FF2B5EF4-FFF2-40B4-BE49-F238E27FC236}">
                <a16:creationId xmlns:a16="http://schemas.microsoft.com/office/drawing/2014/main" id="{34A28D5F-3590-48DE-BEC8-436A9C8E6800}"/>
              </a:ext>
            </a:extLst>
          </p:cNvPr>
          <p:cNvSpPr/>
          <p:nvPr/>
        </p:nvSpPr>
        <p:spPr>
          <a:xfrm>
            <a:off x="1042414" y="6255881"/>
            <a:ext cx="9681325" cy="728456"/>
          </a:xfrm>
          <a:custGeom>
            <a:avLst/>
            <a:gdLst/>
            <a:ahLst/>
            <a:cxnLst/>
            <a:rect l="l" t="t" r="r" b="b"/>
            <a:pathLst>
              <a:path w="275194" h="46517" extrusionOk="0">
                <a:moveTo>
                  <a:pt x="0" y="45697"/>
                </a:moveTo>
                <a:cubicBezTo>
                  <a:pt x="7557" y="38140"/>
                  <a:pt x="30091" y="220"/>
                  <a:pt x="45341" y="356"/>
                </a:cubicBezTo>
                <a:cubicBezTo>
                  <a:pt x="60591" y="492"/>
                  <a:pt x="76054" y="46571"/>
                  <a:pt x="91498" y="46513"/>
                </a:cubicBezTo>
                <a:cubicBezTo>
                  <a:pt x="106942" y="46455"/>
                  <a:pt x="122600" y="103"/>
                  <a:pt x="138005" y="6"/>
                </a:cubicBezTo>
                <a:cubicBezTo>
                  <a:pt x="153410" y="-91"/>
                  <a:pt x="168640" y="45911"/>
                  <a:pt x="183929" y="45930"/>
                </a:cubicBezTo>
                <a:cubicBezTo>
                  <a:pt x="199218" y="45950"/>
                  <a:pt x="214526" y="181"/>
                  <a:pt x="229737" y="123"/>
                </a:cubicBezTo>
                <a:cubicBezTo>
                  <a:pt x="244948" y="65"/>
                  <a:pt x="267618" y="38004"/>
                  <a:pt x="275194" y="45580"/>
                </a:cubicBezTo>
              </a:path>
            </a:pathLst>
          </a:custGeom>
          <a:noFill/>
          <a:ln w="38100" cap="flat" cmpd="sng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none" w="med" len="med"/>
            <a:tailEnd type="stealth" w="med" len="med"/>
          </a:ln>
        </p:spPr>
      </p:sp>
      <p:grpSp>
        <p:nvGrpSpPr>
          <p:cNvPr id="84" name="Google Shape;1403;p54">
            <a:extLst>
              <a:ext uri="{FF2B5EF4-FFF2-40B4-BE49-F238E27FC236}">
                <a16:creationId xmlns:a16="http://schemas.microsoft.com/office/drawing/2014/main" id="{402D2C7A-71D2-4A99-8C91-ABE931ABAE90}"/>
              </a:ext>
            </a:extLst>
          </p:cNvPr>
          <p:cNvGrpSpPr/>
          <p:nvPr/>
        </p:nvGrpSpPr>
        <p:grpSpPr>
          <a:xfrm rot="-1731529">
            <a:off x="3618341" y="5218486"/>
            <a:ext cx="1931380" cy="1543391"/>
            <a:chOff x="2216502" y="1561501"/>
            <a:chExt cx="1649303" cy="1317980"/>
          </a:xfrm>
        </p:grpSpPr>
        <p:grpSp>
          <p:nvGrpSpPr>
            <p:cNvPr id="85" name="Google Shape;1404;p54">
              <a:extLst>
                <a:ext uri="{FF2B5EF4-FFF2-40B4-BE49-F238E27FC236}">
                  <a16:creationId xmlns:a16="http://schemas.microsoft.com/office/drawing/2014/main" id="{7886A7B3-846E-46F5-8441-26F5987C1812}"/>
                </a:ext>
              </a:extLst>
            </p:cNvPr>
            <p:cNvGrpSpPr/>
            <p:nvPr/>
          </p:nvGrpSpPr>
          <p:grpSpPr>
            <a:xfrm rot="1699647">
              <a:off x="2346977" y="2415913"/>
              <a:ext cx="611830" cy="247493"/>
              <a:chOff x="317479" y="2077641"/>
              <a:chExt cx="1001793" cy="247515"/>
            </a:xfrm>
          </p:grpSpPr>
          <p:sp>
            <p:nvSpPr>
              <p:cNvPr id="146" name="Google Shape;1405;p54">
                <a:extLst>
                  <a:ext uri="{FF2B5EF4-FFF2-40B4-BE49-F238E27FC236}">
                    <a16:creationId xmlns:a16="http://schemas.microsoft.com/office/drawing/2014/main" id="{5E4E802D-F293-45D8-9B60-EE9DAFB1D552}"/>
                  </a:ext>
                </a:extLst>
              </p:cNvPr>
              <p:cNvSpPr/>
              <p:nvPr/>
            </p:nvSpPr>
            <p:spPr>
              <a:xfrm>
                <a:off x="317479" y="207764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 w="9525" cap="flat" cmpd="sng">
                <a:solidFill>
                  <a:srgbClr val="EFEFE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2" name="Google Shape;1406;p54">
                <a:extLst>
                  <a:ext uri="{FF2B5EF4-FFF2-40B4-BE49-F238E27FC236}">
                    <a16:creationId xmlns:a16="http://schemas.microsoft.com/office/drawing/2014/main" id="{E300CCD0-59EB-423C-8BEF-B1EF62E18742}"/>
                  </a:ext>
                </a:extLst>
              </p:cNvPr>
              <p:cNvSpPr/>
              <p:nvPr/>
            </p:nvSpPr>
            <p:spPr>
              <a:xfrm rot="10800000" flipH="1">
                <a:off x="317479" y="220139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 w="9525" cap="flat" cmpd="sng">
                <a:solidFill>
                  <a:srgbClr val="EFEFE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86" name="Google Shape;1407;p54">
              <a:extLst>
                <a:ext uri="{FF2B5EF4-FFF2-40B4-BE49-F238E27FC236}">
                  <a16:creationId xmlns:a16="http://schemas.microsoft.com/office/drawing/2014/main" id="{8B944839-38C7-4CFB-A6BE-F53132B0F721}"/>
                </a:ext>
              </a:extLst>
            </p:cNvPr>
            <p:cNvGrpSpPr/>
            <p:nvPr/>
          </p:nvGrpSpPr>
          <p:grpSpPr>
            <a:xfrm rot="962059">
              <a:off x="2238794" y="2428907"/>
              <a:ext cx="611856" cy="247498"/>
              <a:chOff x="317479" y="2077641"/>
              <a:chExt cx="1001793" cy="247515"/>
            </a:xfrm>
          </p:grpSpPr>
          <p:sp>
            <p:nvSpPr>
              <p:cNvPr id="144" name="Google Shape;1408;p54">
                <a:extLst>
                  <a:ext uri="{FF2B5EF4-FFF2-40B4-BE49-F238E27FC236}">
                    <a16:creationId xmlns:a16="http://schemas.microsoft.com/office/drawing/2014/main" id="{42C4F311-F028-46B3-8B5F-6E59D4F9362D}"/>
                  </a:ext>
                </a:extLst>
              </p:cNvPr>
              <p:cNvSpPr/>
              <p:nvPr/>
            </p:nvSpPr>
            <p:spPr>
              <a:xfrm>
                <a:off x="317479" y="207764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5" name="Google Shape;1409;p54">
                <a:extLst>
                  <a:ext uri="{FF2B5EF4-FFF2-40B4-BE49-F238E27FC236}">
                    <a16:creationId xmlns:a16="http://schemas.microsoft.com/office/drawing/2014/main" id="{032E1AD6-AC84-4FA7-B58B-FAF11A70CB2F}"/>
                  </a:ext>
                </a:extLst>
              </p:cNvPr>
              <p:cNvSpPr/>
              <p:nvPr/>
            </p:nvSpPr>
            <p:spPr>
              <a:xfrm rot="10800000" flipH="1">
                <a:off x="317479" y="2201391"/>
                <a:ext cx="1001793" cy="123765"/>
              </a:xfrm>
              <a:custGeom>
                <a:avLst/>
                <a:gdLst/>
                <a:ahLst/>
                <a:cxnLst/>
                <a:rect l="l" t="t" r="r" b="b"/>
                <a:pathLst>
                  <a:path w="94598" h="11687" extrusionOk="0">
                    <a:moveTo>
                      <a:pt x="37231" y="1"/>
                    </a:moveTo>
                    <a:cubicBezTo>
                      <a:pt x="30235" y="1"/>
                      <a:pt x="23242" y="3263"/>
                      <a:pt x="18854" y="9795"/>
                    </a:cubicBezTo>
                    <a:cubicBezTo>
                      <a:pt x="16554" y="7029"/>
                      <a:pt x="13318" y="5692"/>
                      <a:pt x="10098" y="5692"/>
                    </a:cubicBezTo>
                    <a:cubicBezTo>
                      <a:pt x="6103" y="5692"/>
                      <a:pt x="2131" y="7750"/>
                      <a:pt x="0" y="11687"/>
                    </a:cubicBezTo>
                    <a:lnTo>
                      <a:pt x="94598" y="11687"/>
                    </a:lnTo>
                    <a:cubicBezTo>
                      <a:pt x="93488" y="9599"/>
                      <a:pt x="91401" y="8360"/>
                      <a:pt x="89052" y="8360"/>
                    </a:cubicBezTo>
                    <a:cubicBezTo>
                      <a:pt x="87291" y="8360"/>
                      <a:pt x="85594" y="9077"/>
                      <a:pt x="84420" y="10382"/>
                    </a:cubicBezTo>
                    <a:cubicBezTo>
                      <a:pt x="81001" y="5170"/>
                      <a:pt x="75453" y="2543"/>
                      <a:pt x="69900" y="2543"/>
                    </a:cubicBezTo>
                    <a:cubicBezTo>
                      <a:pt x="64540" y="2543"/>
                      <a:pt x="59175" y="4991"/>
                      <a:pt x="55715" y="9925"/>
                    </a:cubicBezTo>
                    <a:cubicBezTo>
                      <a:pt x="51327" y="3312"/>
                      <a:pt x="44278" y="1"/>
                      <a:pt x="37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87" name="Google Shape;1410;p54">
              <a:extLst>
                <a:ext uri="{FF2B5EF4-FFF2-40B4-BE49-F238E27FC236}">
                  <a16:creationId xmlns:a16="http://schemas.microsoft.com/office/drawing/2014/main" id="{B73969D5-E3EA-4B04-B003-73A84AD53D15}"/>
                </a:ext>
              </a:extLst>
            </p:cNvPr>
            <p:cNvGrpSpPr/>
            <p:nvPr/>
          </p:nvGrpSpPr>
          <p:grpSpPr>
            <a:xfrm>
              <a:off x="2625975" y="1561501"/>
              <a:ext cx="1239830" cy="1317980"/>
              <a:chOff x="3028975" y="1582051"/>
              <a:chExt cx="1239830" cy="1317980"/>
            </a:xfrm>
          </p:grpSpPr>
          <p:sp>
            <p:nvSpPr>
              <p:cNvPr id="88" name="Google Shape;1411;p54">
                <a:extLst>
                  <a:ext uri="{FF2B5EF4-FFF2-40B4-BE49-F238E27FC236}">
                    <a16:creationId xmlns:a16="http://schemas.microsoft.com/office/drawing/2014/main" id="{322D167F-1773-42D0-BE12-78FA2BDA630C}"/>
                  </a:ext>
                </a:extLst>
              </p:cNvPr>
              <p:cNvSpPr/>
              <p:nvPr/>
            </p:nvSpPr>
            <p:spPr>
              <a:xfrm>
                <a:off x="3664156" y="2446695"/>
                <a:ext cx="268927" cy="264492"/>
              </a:xfrm>
              <a:custGeom>
                <a:avLst/>
                <a:gdLst/>
                <a:ahLst/>
                <a:cxnLst/>
                <a:rect l="l" t="t" r="r" b="b"/>
                <a:pathLst>
                  <a:path w="4376" h="4304" extrusionOk="0">
                    <a:moveTo>
                      <a:pt x="2554" y="0"/>
                    </a:moveTo>
                    <a:lnTo>
                      <a:pt x="4375" y="3734"/>
                    </a:lnTo>
                    <a:lnTo>
                      <a:pt x="3419" y="4304"/>
                    </a:lnTo>
                    <a:lnTo>
                      <a:pt x="2229" y="2992"/>
                    </a:lnTo>
                    <a:lnTo>
                      <a:pt x="1" y="1486"/>
                    </a:lnTo>
                    <a:lnTo>
                      <a:pt x="1893" y="367"/>
                    </a:lnTo>
                    <a:close/>
                  </a:path>
                </a:pathLst>
              </a:custGeom>
              <a:solidFill>
                <a:srgbClr val="F388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1412;p54">
                <a:extLst>
                  <a:ext uri="{FF2B5EF4-FFF2-40B4-BE49-F238E27FC236}">
                    <a16:creationId xmlns:a16="http://schemas.microsoft.com/office/drawing/2014/main" id="{0BE7B895-3F2D-4BC9-9FA7-C9B842A8675B}"/>
                  </a:ext>
                </a:extLst>
              </p:cNvPr>
              <p:cNvSpPr/>
              <p:nvPr/>
            </p:nvSpPr>
            <p:spPr>
              <a:xfrm>
                <a:off x="3842985" y="2604875"/>
                <a:ext cx="110127" cy="108832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771" extrusionOk="0">
                    <a:moveTo>
                      <a:pt x="509" y="1730"/>
                    </a:moveTo>
                    <a:cubicBezTo>
                      <a:pt x="713" y="1771"/>
                      <a:pt x="1069" y="1567"/>
                      <a:pt x="1313" y="1282"/>
                    </a:cubicBezTo>
                    <a:cubicBezTo>
                      <a:pt x="1577" y="1028"/>
                      <a:pt x="1791" y="682"/>
                      <a:pt x="1730" y="479"/>
                    </a:cubicBezTo>
                    <a:cubicBezTo>
                      <a:pt x="1679" y="265"/>
                      <a:pt x="1099" y="82"/>
                      <a:pt x="886" y="41"/>
                    </a:cubicBezTo>
                    <a:cubicBezTo>
                      <a:pt x="702" y="0"/>
                      <a:pt x="468" y="102"/>
                      <a:pt x="285" y="275"/>
                    </a:cubicBezTo>
                    <a:cubicBezTo>
                      <a:pt x="102" y="458"/>
                      <a:pt x="0" y="702"/>
                      <a:pt x="61" y="875"/>
                    </a:cubicBezTo>
                    <a:cubicBezTo>
                      <a:pt x="112" y="1089"/>
                      <a:pt x="295" y="1679"/>
                      <a:pt x="509" y="1730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1413;p54">
                <a:extLst>
                  <a:ext uri="{FF2B5EF4-FFF2-40B4-BE49-F238E27FC236}">
                    <a16:creationId xmlns:a16="http://schemas.microsoft.com/office/drawing/2014/main" id="{74E89B91-315B-4FD6-95C7-DCE7EAB1942A}"/>
                  </a:ext>
                </a:extLst>
              </p:cNvPr>
              <p:cNvSpPr/>
              <p:nvPr/>
            </p:nvSpPr>
            <p:spPr>
              <a:xfrm>
                <a:off x="3727330" y="2105323"/>
                <a:ext cx="281402" cy="175140"/>
              </a:xfrm>
              <a:custGeom>
                <a:avLst/>
                <a:gdLst/>
                <a:ahLst/>
                <a:cxnLst/>
                <a:rect l="l" t="t" r="r" b="b"/>
                <a:pathLst>
                  <a:path w="4579" h="2850" extrusionOk="0">
                    <a:moveTo>
                      <a:pt x="682" y="1"/>
                    </a:moveTo>
                    <a:cubicBezTo>
                      <a:pt x="784" y="72"/>
                      <a:pt x="2462" y="1282"/>
                      <a:pt x="3337" y="1710"/>
                    </a:cubicBezTo>
                    <a:cubicBezTo>
                      <a:pt x="3734" y="1913"/>
                      <a:pt x="4151" y="2086"/>
                      <a:pt x="4578" y="2239"/>
                    </a:cubicBezTo>
                    <a:lnTo>
                      <a:pt x="4456" y="2849"/>
                    </a:lnTo>
                    <a:cubicBezTo>
                      <a:pt x="4456" y="2849"/>
                      <a:pt x="1760" y="2554"/>
                      <a:pt x="875" y="2198"/>
                    </a:cubicBezTo>
                    <a:cubicBezTo>
                      <a:pt x="0" y="1832"/>
                      <a:pt x="336" y="194"/>
                      <a:pt x="682" y="1"/>
                    </a:cubicBezTo>
                    <a:close/>
                  </a:path>
                </a:pathLst>
              </a:custGeom>
              <a:solidFill>
                <a:srgbClr val="F388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1414;p54">
                <a:extLst>
                  <a:ext uri="{FF2B5EF4-FFF2-40B4-BE49-F238E27FC236}">
                    <a16:creationId xmlns:a16="http://schemas.microsoft.com/office/drawing/2014/main" id="{1CE50F8C-BD20-4CC2-A6AC-FBC6A51C5707}"/>
                  </a:ext>
                </a:extLst>
              </p:cNvPr>
              <p:cNvSpPr/>
              <p:nvPr/>
            </p:nvSpPr>
            <p:spPr>
              <a:xfrm>
                <a:off x="3983038" y="2232900"/>
                <a:ext cx="71349" cy="64402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1048" extrusionOk="0">
                    <a:moveTo>
                      <a:pt x="1089" y="855"/>
                    </a:moveTo>
                    <a:cubicBezTo>
                      <a:pt x="1119" y="794"/>
                      <a:pt x="1048" y="682"/>
                      <a:pt x="947" y="570"/>
                    </a:cubicBezTo>
                    <a:cubicBezTo>
                      <a:pt x="1079" y="499"/>
                      <a:pt x="1160" y="397"/>
                      <a:pt x="1150" y="315"/>
                    </a:cubicBezTo>
                    <a:cubicBezTo>
                      <a:pt x="1130" y="224"/>
                      <a:pt x="814" y="71"/>
                      <a:pt x="682" y="31"/>
                    </a:cubicBezTo>
                    <a:cubicBezTo>
                      <a:pt x="550" y="0"/>
                      <a:pt x="417" y="10"/>
                      <a:pt x="295" y="71"/>
                    </a:cubicBezTo>
                    <a:cubicBezTo>
                      <a:pt x="61" y="214"/>
                      <a:pt x="0" y="733"/>
                      <a:pt x="214" y="916"/>
                    </a:cubicBezTo>
                    <a:cubicBezTo>
                      <a:pt x="306" y="1007"/>
                      <a:pt x="438" y="1048"/>
                      <a:pt x="570" y="1038"/>
                    </a:cubicBezTo>
                    <a:cubicBezTo>
                      <a:pt x="702" y="1028"/>
                      <a:pt x="1058" y="956"/>
                      <a:pt x="1089" y="85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1415;p54">
                <a:extLst>
                  <a:ext uri="{FF2B5EF4-FFF2-40B4-BE49-F238E27FC236}">
                    <a16:creationId xmlns:a16="http://schemas.microsoft.com/office/drawing/2014/main" id="{3B377402-A83A-44E3-A691-165780D9E78E}"/>
                  </a:ext>
                </a:extLst>
              </p:cNvPr>
              <p:cNvSpPr/>
              <p:nvPr/>
            </p:nvSpPr>
            <p:spPr>
              <a:xfrm>
                <a:off x="3476601" y="2371661"/>
                <a:ext cx="36320" cy="37609"/>
              </a:xfrm>
              <a:custGeom>
                <a:avLst/>
                <a:gdLst/>
                <a:ahLst/>
                <a:cxnLst/>
                <a:rect l="l" t="t" r="r" b="b"/>
                <a:pathLst>
                  <a:path w="591" h="612" extrusionOk="0">
                    <a:moveTo>
                      <a:pt x="1" y="1"/>
                    </a:moveTo>
                    <a:lnTo>
                      <a:pt x="1" y="611"/>
                    </a:lnTo>
                    <a:lnTo>
                      <a:pt x="591" y="611"/>
                    </a:lnTo>
                    <a:lnTo>
                      <a:pt x="591" y="1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1416;p54">
                <a:extLst>
                  <a:ext uri="{FF2B5EF4-FFF2-40B4-BE49-F238E27FC236}">
                    <a16:creationId xmlns:a16="http://schemas.microsoft.com/office/drawing/2014/main" id="{323DDD0A-81B2-4607-8B52-109CD20F2639}"/>
                  </a:ext>
                </a:extLst>
              </p:cNvPr>
              <p:cNvSpPr/>
              <p:nvPr/>
            </p:nvSpPr>
            <p:spPr>
              <a:xfrm>
                <a:off x="3239637" y="2567388"/>
                <a:ext cx="332717" cy="332642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5413" extrusionOk="0">
                    <a:moveTo>
                      <a:pt x="2300" y="5402"/>
                    </a:moveTo>
                    <a:cubicBezTo>
                      <a:pt x="4365" y="5412"/>
                      <a:pt x="5413" y="2940"/>
                      <a:pt x="3979" y="1465"/>
                    </a:cubicBezTo>
                    <a:cubicBezTo>
                      <a:pt x="2534" y="0"/>
                      <a:pt x="41" y="1007"/>
                      <a:pt x="11" y="3062"/>
                    </a:cubicBezTo>
                    <a:cubicBezTo>
                      <a:pt x="1" y="4344"/>
                      <a:pt x="1028" y="5392"/>
                      <a:pt x="2300" y="540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1417;p54">
                <a:extLst>
                  <a:ext uri="{FF2B5EF4-FFF2-40B4-BE49-F238E27FC236}">
                    <a16:creationId xmlns:a16="http://schemas.microsoft.com/office/drawing/2014/main" id="{3F8D0D65-2DD5-4938-9244-8AE40C8C37FC}"/>
                  </a:ext>
                </a:extLst>
              </p:cNvPr>
              <p:cNvSpPr/>
              <p:nvPr/>
            </p:nvSpPr>
            <p:spPr>
              <a:xfrm>
                <a:off x="3315286" y="2666758"/>
                <a:ext cx="157632" cy="158240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575" extrusionOk="0">
                    <a:moveTo>
                      <a:pt x="1110" y="2564"/>
                    </a:moveTo>
                    <a:cubicBezTo>
                      <a:pt x="2086" y="2564"/>
                      <a:pt x="2565" y="1374"/>
                      <a:pt x="1873" y="692"/>
                    </a:cubicBezTo>
                    <a:cubicBezTo>
                      <a:pt x="1171" y="1"/>
                      <a:pt x="1" y="499"/>
                      <a:pt x="1" y="1476"/>
                    </a:cubicBezTo>
                    <a:cubicBezTo>
                      <a:pt x="1" y="2086"/>
                      <a:pt x="499" y="2575"/>
                      <a:pt x="1110" y="2564"/>
                    </a:cubicBezTo>
                    <a:close/>
                  </a:path>
                </a:pathLst>
              </a:custGeom>
              <a:solidFill>
                <a:srgbClr val="72737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1418;p54">
                <a:extLst>
                  <a:ext uri="{FF2B5EF4-FFF2-40B4-BE49-F238E27FC236}">
                    <a16:creationId xmlns:a16="http://schemas.microsoft.com/office/drawing/2014/main" id="{31663A65-387C-45E7-9B30-71D5A714F89C}"/>
                  </a:ext>
                </a:extLst>
              </p:cNvPr>
              <p:cNvSpPr/>
              <p:nvPr/>
            </p:nvSpPr>
            <p:spPr>
              <a:xfrm>
                <a:off x="3028975" y="2489835"/>
                <a:ext cx="707777" cy="279547"/>
              </a:xfrm>
              <a:custGeom>
                <a:avLst/>
                <a:gdLst/>
                <a:ahLst/>
                <a:cxnLst/>
                <a:rect l="l" t="t" r="r" b="b"/>
                <a:pathLst>
                  <a:path w="11517" h="4549" extrusionOk="0">
                    <a:moveTo>
                      <a:pt x="387" y="4324"/>
                    </a:moveTo>
                    <a:cubicBezTo>
                      <a:pt x="2371" y="4487"/>
                      <a:pt x="4060" y="4548"/>
                      <a:pt x="5769" y="4538"/>
                    </a:cubicBezTo>
                    <a:cubicBezTo>
                      <a:pt x="7468" y="4548"/>
                      <a:pt x="9146" y="4487"/>
                      <a:pt x="11130" y="4324"/>
                    </a:cubicBezTo>
                    <a:cubicBezTo>
                      <a:pt x="11517" y="1527"/>
                      <a:pt x="8668" y="194"/>
                      <a:pt x="5769" y="0"/>
                    </a:cubicBezTo>
                    <a:cubicBezTo>
                      <a:pt x="2849" y="204"/>
                      <a:pt x="0" y="1537"/>
                      <a:pt x="387" y="4324"/>
                    </a:cubicBez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1419;p54">
                <a:extLst>
                  <a:ext uri="{FF2B5EF4-FFF2-40B4-BE49-F238E27FC236}">
                    <a16:creationId xmlns:a16="http://schemas.microsoft.com/office/drawing/2014/main" id="{7AEC02A8-9297-4D0E-9A83-8D497C5242F8}"/>
                  </a:ext>
                </a:extLst>
              </p:cNvPr>
              <p:cNvSpPr/>
              <p:nvPr/>
            </p:nvSpPr>
            <p:spPr>
              <a:xfrm>
                <a:off x="3127730" y="2516075"/>
                <a:ext cx="511490" cy="262648"/>
              </a:xfrm>
              <a:custGeom>
                <a:avLst/>
                <a:gdLst/>
                <a:ahLst/>
                <a:cxnLst/>
                <a:rect l="l" t="t" r="r" b="b"/>
                <a:pathLst>
                  <a:path w="8323" h="4274" extrusionOk="0">
                    <a:moveTo>
                      <a:pt x="540" y="4111"/>
                    </a:moveTo>
                    <a:cubicBezTo>
                      <a:pt x="1873" y="4223"/>
                      <a:pt x="3002" y="4274"/>
                      <a:pt x="4162" y="4274"/>
                    </a:cubicBezTo>
                    <a:cubicBezTo>
                      <a:pt x="5311" y="4274"/>
                      <a:pt x="6430" y="4213"/>
                      <a:pt x="7773" y="4111"/>
                    </a:cubicBezTo>
                    <a:cubicBezTo>
                      <a:pt x="8323" y="1"/>
                      <a:pt x="1" y="1"/>
                      <a:pt x="540" y="4111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1420;p54">
                <a:extLst>
                  <a:ext uri="{FF2B5EF4-FFF2-40B4-BE49-F238E27FC236}">
                    <a16:creationId xmlns:a16="http://schemas.microsoft.com/office/drawing/2014/main" id="{A4BAB781-E3F0-4878-81EC-62E24CBDC372}"/>
                  </a:ext>
                </a:extLst>
              </p:cNvPr>
              <p:cNvSpPr/>
              <p:nvPr/>
            </p:nvSpPr>
            <p:spPr>
              <a:xfrm>
                <a:off x="3962389" y="2210346"/>
                <a:ext cx="151978" cy="444609"/>
              </a:xfrm>
              <a:custGeom>
                <a:avLst/>
                <a:gdLst/>
                <a:ahLst/>
                <a:cxnLst/>
                <a:rect l="l" t="t" r="r" b="b"/>
                <a:pathLst>
                  <a:path w="2473" h="7235" extrusionOk="0">
                    <a:moveTo>
                      <a:pt x="174" y="6878"/>
                    </a:moveTo>
                    <a:cubicBezTo>
                      <a:pt x="835" y="7234"/>
                      <a:pt x="1639" y="7234"/>
                      <a:pt x="2310" y="6878"/>
                    </a:cubicBezTo>
                    <a:cubicBezTo>
                      <a:pt x="2473" y="1"/>
                      <a:pt x="1" y="1"/>
                      <a:pt x="174" y="6878"/>
                    </a:cubicBez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1421;p54">
                <a:extLst>
                  <a:ext uri="{FF2B5EF4-FFF2-40B4-BE49-F238E27FC236}">
                    <a16:creationId xmlns:a16="http://schemas.microsoft.com/office/drawing/2014/main" id="{0AE2DBB0-0730-40DA-8F57-FE94EEAF9A45}"/>
                  </a:ext>
                </a:extLst>
              </p:cNvPr>
              <p:cNvSpPr/>
              <p:nvPr/>
            </p:nvSpPr>
            <p:spPr>
              <a:xfrm>
                <a:off x="3637916" y="2725507"/>
                <a:ext cx="433319" cy="36994"/>
              </a:xfrm>
              <a:custGeom>
                <a:avLst/>
                <a:gdLst/>
                <a:ahLst/>
                <a:cxnLst/>
                <a:rect l="l" t="t" r="r" b="b"/>
                <a:pathLst>
                  <a:path w="7051" h="602" extrusionOk="0">
                    <a:moveTo>
                      <a:pt x="0" y="1"/>
                    </a:moveTo>
                    <a:lnTo>
                      <a:pt x="0" y="601"/>
                    </a:lnTo>
                    <a:lnTo>
                      <a:pt x="7051" y="601"/>
                    </a:lnTo>
                    <a:lnTo>
                      <a:pt x="7051" y="1"/>
                    </a:ln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1422;p54">
                <a:extLst>
                  <a:ext uri="{FF2B5EF4-FFF2-40B4-BE49-F238E27FC236}">
                    <a16:creationId xmlns:a16="http://schemas.microsoft.com/office/drawing/2014/main" id="{351DAFC9-9831-4CC9-881F-FFF8D5340764}"/>
                  </a:ext>
                </a:extLst>
              </p:cNvPr>
              <p:cNvSpPr/>
              <p:nvPr/>
            </p:nvSpPr>
            <p:spPr>
              <a:xfrm>
                <a:off x="3936149" y="2567388"/>
                <a:ext cx="332656" cy="332028"/>
              </a:xfrm>
              <a:custGeom>
                <a:avLst/>
                <a:gdLst/>
                <a:ahLst/>
                <a:cxnLst/>
                <a:rect l="l" t="t" r="r" b="b"/>
                <a:pathLst>
                  <a:path w="5413" h="5403" extrusionOk="0">
                    <a:moveTo>
                      <a:pt x="2330" y="5402"/>
                    </a:moveTo>
                    <a:cubicBezTo>
                      <a:pt x="4385" y="5392"/>
                      <a:pt x="5413" y="2900"/>
                      <a:pt x="3948" y="1445"/>
                    </a:cubicBezTo>
                    <a:cubicBezTo>
                      <a:pt x="2493" y="0"/>
                      <a:pt x="0" y="1038"/>
                      <a:pt x="11" y="3093"/>
                    </a:cubicBezTo>
                    <a:cubicBezTo>
                      <a:pt x="21" y="4365"/>
                      <a:pt x="1048" y="5392"/>
                      <a:pt x="2330" y="540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1423;p54">
                <a:extLst>
                  <a:ext uri="{FF2B5EF4-FFF2-40B4-BE49-F238E27FC236}">
                    <a16:creationId xmlns:a16="http://schemas.microsoft.com/office/drawing/2014/main" id="{D5F9DEEF-D2C6-4FAD-BFE9-B79EF512B91F}"/>
                  </a:ext>
                </a:extLst>
              </p:cNvPr>
              <p:cNvSpPr/>
              <p:nvPr/>
            </p:nvSpPr>
            <p:spPr>
              <a:xfrm>
                <a:off x="4011798" y="2666758"/>
                <a:ext cx="158247" cy="15824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575" extrusionOk="0">
                    <a:moveTo>
                      <a:pt x="1099" y="2564"/>
                    </a:moveTo>
                    <a:cubicBezTo>
                      <a:pt x="2076" y="2575"/>
                      <a:pt x="2574" y="1384"/>
                      <a:pt x="1883" y="692"/>
                    </a:cubicBezTo>
                    <a:cubicBezTo>
                      <a:pt x="1181" y="1"/>
                      <a:pt x="0" y="499"/>
                      <a:pt x="11" y="1476"/>
                    </a:cubicBezTo>
                    <a:cubicBezTo>
                      <a:pt x="11" y="2076"/>
                      <a:pt x="499" y="2564"/>
                      <a:pt x="1099" y="2564"/>
                    </a:cubicBezTo>
                    <a:close/>
                  </a:path>
                </a:pathLst>
              </a:custGeom>
              <a:solidFill>
                <a:srgbClr val="72737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1424;p54">
                <a:extLst>
                  <a:ext uri="{FF2B5EF4-FFF2-40B4-BE49-F238E27FC236}">
                    <a16:creationId xmlns:a16="http://schemas.microsoft.com/office/drawing/2014/main" id="{FDBE9494-C28F-42B3-833D-43C0226C9A69}"/>
                  </a:ext>
                </a:extLst>
              </p:cNvPr>
              <p:cNvSpPr/>
              <p:nvPr/>
            </p:nvSpPr>
            <p:spPr>
              <a:xfrm>
                <a:off x="3120848" y="2441041"/>
                <a:ext cx="647183" cy="128866"/>
              </a:xfrm>
              <a:custGeom>
                <a:avLst/>
                <a:gdLst/>
                <a:ahLst/>
                <a:cxnLst/>
                <a:rect l="l" t="t" r="r" b="b"/>
                <a:pathLst>
                  <a:path w="10531" h="2097" extrusionOk="0">
                    <a:moveTo>
                      <a:pt x="357" y="1985"/>
                    </a:moveTo>
                    <a:cubicBezTo>
                      <a:pt x="2168" y="2056"/>
                      <a:pt x="3714" y="2097"/>
                      <a:pt x="5261" y="2076"/>
                    </a:cubicBezTo>
                    <a:cubicBezTo>
                      <a:pt x="6827" y="2097"/>
                      <a:pt x="8364" y="2056"/>
                      <a:pt x="10164" y="1985"/>
                    </a:cubicBezTo>
                    <a:cubicBezTo>
                      <a:pt x="10531" y="693"/>
                      <a:pt x="7926" y="82"/>
                      <a:pt x="5261" y="1"/>
                    </a:cubicBezTo>
                    <a:cubicBezTo>
                      <a:pt x="2605" y="82"/>
                      <a:pt x="1" y="693"/>
                      <a:pt x="357" y="198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1425;p54">
                <a:extLst>
                  <a:ext uri="{FF2B5EF4-FFF2-40B4-BE49-F238E27FC236}">
                    <a16:creationId xmlns:a16="http://schemas.microsoft.com/office/drawing/2014/main" id="{BEEA9DE5-53EA-41C5-BEC4-6D35E93097C7}"/>
                  </a:ext>
                </a:extLst>
              </p:cNvPr>
              <p:cNvSpPr/>
              <p:nvPr/>
            </p:nvSpPr>
            <p:spPr>
              <a:xfrm>
                <a:off x="4018680" y="2561735"/>
                <a:ext cx="245759" cy="199475"/>
              </a:xfrm>
              <a:custGeom>
                <a:avLst/>
                <a:gdLst/>
                <a:ahLst/>
                <a:cxnLst/>
                <a:rect l="l" t="t" r="r" b="b"/>
                <a:pathLst>
                  <a:path w="3999" h="3246" extrusionOk="0">
                    <a:moveTo>
                      <a:pt x="10" y="3226"/>
                    </a:moveTo>
                    <a:cubicBezTo>
                      <a:pt x="275" y="3226"/>
                      <a:pt x="539" y="3246"/>
                      <a:pt x="804" y="3246"/>
                    </a:cubicBezTo>
                    <a:cubicBezTo>
                      <a:pt x="1740" y="3246"/>
                      <a:pt x="2656" y="3185"/>
                      <a:pt x="3724" y="3083"/>
                    </a:cubicBezTo>
                    <a:cubicBezTo>
                      <a:pt x="3999" y="906"/>
                      <a:pt x="1791" y="0"/>
                      <a:pt x="0" y="377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1426;p54">
                <a:extLst>
                  <a:ext uri="{FF2B5EF4-FFF2-40B4-BE49-F238E27FC236}">
                    <a16:creationId xmlns:a16="http://schemas.microsoft.com/office/drawing/2014/main" id="{56B1220B-17BB-457E-A072-96A4039199C6}"/>
                  </a:ext>
                </a:extLst>
              </p:cNvPr>
              <p:cNvSpPr/>
              <p:nvPr/>
            </p:nvSpPr>
            <p:spPr>
              <a:xfrm>
                <a:off x="3733599" y="2316660"/>
                <a:ext cx="315141" cy="472693"/>
              </a:xfrm>
              <a:custGeom>
                <a:avLst/>
                <a:gdLst/>
                <a:ahLst/>
                <a:cxnLst/>
                <a:rect l="l" t="t" r="r" b="b"/>
                <a:pathLst>
                  <a:path w="5128" h="7692" extrusionOk="0">
                    <a:moveTo>
                      <a:pt x="4975" y="0"/>
                    </a:moveTo>
                    <a:cubicBezTo>
                      <a:pt x="5087" y="1323"/>
                      <a:pt x="5128" y="2452"/>
                      <a:pt x="5128" y="3612"/>
                    </a:cubicBezTo>
                    <a:cubicBezTo>
                      <a:pt x="5128" y="4772"/>
                      <a:pt x="5087" y="5891"/>
                      <a:pt x="4975" y="7234"/>
                    </a:cubicBezTo>
                    <a:cubicBezTo>
                      <a:pt x="0" y="7692"/>
                      <a:pt x="1496" y="3948"/>
                      <a:pt x="4975" y="0"/>
                    </a:cubicBezTo>
                    <a:close/>
                  </a:path>
                </a:pathLst>
              </a:custGeom>
              <a:solidFill>
                <a:srgbClr val="94E7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1427;p54">
                <a:extLst>
                  <a:ext uri="{FF2B5EF4-FFF2-40B4-BE49-F238E27FC236}">
                    <a16:creationId xmlns:a16="http://schemas.microsoft.com/office/drawing/2014/main" id="{106B67D0-82AC-4D5D-8856-57643759316F}"/>
                  </a:ext>
                </a:extLst>
              </p:cNvPr>
              <p:cNvSpPr/>
              <p:nvPr/>
            </p:nvSpPr>
            <p:spPr>
              <a:xfrm>
                <a:off x="3869841" y="2247280"/>
                <a:ext cx="248278" cy="138821"/>
              </a:xfrm>
              <a:custGeom>
                <a:avLst/>
                <a:gdLst/>
                <a:ahLst/>
                <a:cxnLst/>
                <a:rect l="l" t="t" r="r" b="b"/>
                <a:pathLst>
                  <a:path w="4040" h="2259" extrusionOk="0">
                    <a:moveTo>
                      <a:pt x="2402" y="0"/>
                    </a:moveTo>
                    <a:cubicBezTo>
                      <a:pt x="2402" y="0"/>
                      <a:pt x="3725" y="224"/>
                      <a:pt x="4009" y="956"/>
                    </a:cubicBezTo>
                    <a:cubicBezTo>
                      <a:pt x="4040" y="1068"/>
                      <a:pt x="4040" y="1170"/>
                      <a:pt x="4030" y="1282"/>
                    </a:cubicBezTo>
                    <a:cubicBezTo>
                      <a:pt x="4009" y="1435"/>
                      <a:pt x="3938" y="1587"/>
                      <a:pt x="3816" y="1689"/>
                    </a:cubicBezTo>
                    <a:cubicBezTo>
                      <a:pt x="3674" y="1811"/>
                      <a:pt x="3511" y="1903"/>
                      <a:pt x="3338" y="1964"/>
                    </a:cubicBezTo>
                    <a:cubicBezTo>
                      <a:pt x="2717" y="2187"/>
                      <a:pt x="1629" y="2259"/>
                      <a:pt x="1" y="2025"/>
                    </a:cubicBezTo>
                    <a:lnTo>
                      <a:pt x="72" y="1557"/>
                    </a:lnTo>
                    <a:cubicBezTo>
                      <a:pt x="1619" y="1801"/>
                      <a:pt x="2626" y="1740"/>
                      <a:pt x="3185" y="1526"/>
                    </a:cubicBezTo>
                    <a:cubicBezTo>
                      <a:pt x="3297" y="1496"/>
                      <a:pt x="3409" y="1435"/>
                      <a:pt x="3501" y="1353"/>
                    </a:cubicBezTo>
                    <a:cubicBezTo>
                      <a:pt x="3541" y="1312"/>
                      <a:pt x="3572" y="1262"/>
                      <a:pt x="3592" y="1211"/>
                    </a:cubicBezTo>
                    <a:cubicBezTo>
                      <a:pt x="3592" y="1180"/>
                      <a:pt x="3582" y="1139"/>
                      <a:pt x="3572" y="1109"/>
                    </a:cubicBezTo>
                    <a:cubicBezTo>
                      <a:pt x="3389" y="621"/>
                      <a:pt x="2321" y="448"/>
                      <a:pt x="2321" y="448"/>
                    </a:cubicBezTo>
                    <a:close/>
                  </a:path>
                </a:pathLst>
              </a:custGeom>
              <a:solidFill>
                <a:srgbClr val="72737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1428;p54">
                <a:extLst>
                  <a:ext uri="{FF2B5EF4-FFF2-40B4-BE49-F238E27FC236}">
                    <a16:creationId xmlns:a16="http://schemas.microsoft.com/office/drawing/2014/main" id="{1BBDB54F-CCD4-4421-9523-8EC3B5EA9AD9}"/>
                  </a:ext>
                </a:extLst>
              </p:cNvPr>
              <p:cNvSpPr/>
              <p:nvPr/>
            </p:nvSpPr>
            <p:spPr>
              <a:xfrm>
                <a:off x="4051189" y="2202235"/>
                <a:ext cx="155727" cy="227620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3704" extrusionOk="0">
                    <a:moveTo>
                      <a:pt x="1903" y="3022"/>
                    </a:moveTo>
                    <a:cubicBezTo>
                      <a:pt x="0" y="3704"/>
                      <a:pt x="0" y="1"/>
                      <a:pt x="1903" y="692"/>
                    </a:cubicBezTo>
                    <a:cubicBezTo>
                      <a:pt x="2503" y="906"/>
                      <a:pt x="2534" y="2737"/>
                      <a:pt x="1903" y="3022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1429;p54">
                <a:extLst>
                  <a:ext uri="{FF2B5EF4-FFF2-40B4-BE49-F238E27FC236}">
                    <a16:creationId xmlns:a16="http://schemas.microsoft.com/office/drawing/2014/main" id="{FD8E8A8B-8D81-4DC5-A04F-3E02A7B3ADAA}"/>
                  </a:ext>
                </a:extLst>
              </p:cNvPr>
              <p:cNvSpPr/>
              <p:nvPr/>
            </p:nvSpPr>
            <p:spPr>
              <a:xfrm>
                <a:off x="4012412" y="2247894"/>
                <a:ext cx="155112" cy="133844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2178" extrusionOk="0">
                    <a:moveTo>
                      <a:pt x="1913" y="1770"/>
                    </a:moveTo>
                    <a:cubicBezTo>
                      <a:pt x="1" y="2177"/>
                      <a:pt x="1" y="0"/>
                      <a:pt x="1913" y="387"/>
                    </a:cubicBezTo>
                    <a:cubicBezTo>
                      <a:pt x="2524" y="387"/>
                      <a:pt x="2524" y="1770"/>
                      <a:pt x="1913" y="1770"/>
                    </a:cubicBezTo>
                    <a:close/>
                  </a:path>
                </a:pathLst>
              </a:custGeom>
              <a:solidFill>
                <a:srgbClr val="77B4B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1430;p54">
                <a:extLst>
                  <a:ext uri="{FF2B5EF4-FFF2-40B4-BE49-F238E27FC236}">
                    <a16:creationId xmlns:a16="http://schemas.microsoft.com/office/drawing/2014/main" id="{CB4B0468-8174-481F-9DF1-5A2CF75AFEEC}"/>
                  </a:ext>
                </a:extLst>
              </p:cNvPr>
              <p:cNvSpPr/>
              <p:nvPr/>
            </p:nvSpPr>
            <p:spPr>
              <a:xfrm>
                <a:off x="4133107" y="2255391"/>
                <a:ext cx="58198" cy="121307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974" extrusionOk="0">
                    <a:moveTo>
                      <a:pt x="478" y="0"/>
                    </a:moveTo>
                    <a:cubicBezTo>
                      <a:pt x="214" y="0"/>
                      <a:pt x="0" y="438"/>
                      <a:pt x="0" y="977"/>
                    </a:cubicBezTo>
                    <a:cubicBezTo>
                      <a:pt x="0" y="1526"/>
                      <a:pt x="214" y="1974"/>
                      <a:pt x="478" y="1974"/>
                    </a:cubicBezTo>
                    <a:cubicBezTo>
                      <a:pt x="743" y="1974"/>
                      <a:pt x="946" y="1526"/>
                      <a:pt x="946" y="977"/>
                    </a:cubicBezTo>
                    <a:cubicBezTo>
                      <a:pt x="946" y="438"/>
                      <a:pt x="743" y="0"/>
                      <a:pt x="478" y="0"/>
                    </a:cubicBezTo>
                    <a:close/>
                  </a:path>
                </a:pathLst>
              </a:custGeom>
              <a:solidFill>
                <a:srgbClr val="FFC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1431;p54">
                <a:extLst>
                  <a:ext uri="{FF2B5EF4-FFF2-40B4-BE49-F238E27FC236}">
                    <a16:creationId xmlns:a16="http://schemas.microsoft.com/office/drawing/2014/main" id="{54DAD009-9C9E-44C4-8C5A-B5CB92AC5368}"/>
                  </a:ext>
                </a:extLst>
              </p:cNvPr>
              <p:cNvSpPr/>
              <p:nvPr/>
            </p:nvSpPr>
            <p:spPr>
              <a:xfrm>
                <a:off x="3398432" y="2017200"/>
                <a:ext cx="500244" cy="553994"/>
              </a:xfrm>
              <a:custGeom>
                <a:avLst/>
                <a:gdLst/>
                <a:ahLst/>
                <a:cxnLst/>
                <a:rect l="l" t="t" r="r" b="b"/>
                <a:pathLst>
                  <a:path w="8140" h="9015" extrusionOk="0">
                    <a:moveTo>
                      <a:pt x="7825" y="6583"/>
                    </a:moveTo>
                    <a:cubicBezTo>
                      <a:pt x="7916" y="6267"/>
                      <a:pt x="8048" y="5535"/>
                      <a:pt x="7682" y="4436"/>
                    </a:cubicBezTo>
                    <a:cubicBezTo>
                      <a:pt x="6248" y="193"/>
                      <a:pt x="1893" y="0"/>
                      <a:pt x="377" y="4436"/>
                    </a:cubicBezTo>
                    <a:cubicBezTo>
                      <a:pt x="1" y="5606"/>
                      <a:pt x="153" y="6359"/>
                      <a:pt x="255" y="6644"/>
                    </a:cubicBezTo>
                    <a:cubicBezTo>
                      <a:pt x="21" y="8170"/>
                      <a:pt x="2015" y="8902"/>
                      <a:pt x="4060" y="9014"/>
                    </a:cubicBezTo>
                    <a:cubicBezTo>
                      <a:pt x="6115" y="8902"/>
                      <a:pt x="8140" y="8149"/>
                      <a:pt x="7855" y="6593"/>
                    </a:cubicBez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1432;p54">
                <a:extLst>
                  <a:ext uri="{FF2B5EF4-FFF2-40B4-BE49-F238E27FC236}">
                    <a16:creationId xmlns:a16="http://schemas.microsoft.com/office/drawing/2014/main" id="{26F30B0C-67D4-49E4-B42A-FA4FFB128499}"/>
                  </a:ext>
                </a:extLst>
              </p:cNvPr>
              <p:cNvSpPr/>
              <p:nvPr/>
            </p:nvSpPr>
            <p:spPr>
              <a:xfrm>
                <a:off x="3577261" y="2471706"/>
                <a:ext cx="205751" cy="266397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4335" extrusionOk="0">
                    <a:moveTo>
                      <a:pt x="2920" y="0"/>
                    </a:moveTo>
                    <a:lnTo>
                      <a:pt x="3348" y="4121"/>
                    </a:lnTo>
                    <a:lnTo>
                      <a:pt x="2249" y="4334"/>
                    </a:lnTo>
                    <a:lnTo>
                      <a:pt x="1588" y="2686"/>
                    </a:lnTo>
                    <a:lnTo>
                      <a:pt x="1" y="509"/>
                    </a:lnTo>
                    <a:lnTo>
                      <a:pt x="2168" y="112"/>
                    </a:ln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1433;p54">
                <a:extLst>
                  <a:ext uri="{FF2B5EF4-FFF2-40B4-BE49-F238E27FC236}">
                    <a16:creationId xmlns:a16="http://schemas.microsoft.com/office/drawing/2014/main" id="{FB403320-23C1-490D-A853-816B6538091E}"/>
                  </a:ext>
                </a:extLst>
              </p:cNvPr>
              <p:cNvSpPr/>
              <p:nvPr/>
            </p:nvSpPr>
            <p:spPr>
              <a:xfrm>
                <a:off x="3704162" y="2641746"/>
                <a:ext cx="110742" cy="103855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1690" extrusionOk="0">
                    <a:moveTo>
                      <a:pt x="184" y="1567"/>
                    </a:moveTo>
                    <a:cubicBezTo>
                      <a:pt x="377" y="1690"/>
                      <a:pt x="764" y="1588"/>
                      <a:pt x="1089" y="1425"/>
                    </a:cubicBezTo>
                    <a:cubicBezTo>
                      <a:pt x="1435" y="1272"/>
                      <a:pt x="1751" y="1028"/>
                      <a:pt x="1771" y="815"/>
                    </a:cubicBezTo>
                    <a:cubicBezTo>
                      <a:pt x="1802" y="591"/>
                      <a:pt x="1303" y="225"/>
                      <a:pt x="1120" y="113"/>
                    </a:cubicBezTo>
                    <a:cubicBezTo>
                      <a:pt x="967" y="1"/>
                      <a:pt x="713" y="31"/>
                      <a:pt x="479" y="113"/>
                    </a:cubicBezTo>
                    <a:cubicBezTo>
                      <a:pt x="255" y="235"/>
                      <a:pt x="72" y="418"/>
                      <a:pt x="52" y="611"/>
                    </a:cubicBezTo>
                    <a:cubicBezTo>
                      <a:pt x="42" y="815"/>
                      <a:pt x="1" y="1435"/>
                      <a:pt x="184" y="1567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1434;p54">
                <a:extLst>
                  <a:ext uri="{FF2B5EF4-FFF2-40B4-BE49-F238E27FC236}">
                    <a16:creationId xmlns:a16="http://schemas.microsoft.com/office/drawing/2014/main" id="{22AA37E2-292E-47C6-863E-9D00386BF359}"/>
                  </a:ext>
                </a:extLst>
              </p:cNvPr>
              <p:cNvSpPr/>
              <p:nvPr/>
            </p:nvSpPr>
            <p:spPr>
              <a:xfrm>
                <a:off x="3604792" y="2204754"/>
                <a:ext cx="267022" cy="164447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2676" extrusionOk="0">
                    <a:moveTo>
                      <a:pt x="346" y="0"/>
                    </a:moveTo>
                    <a:cubicBezTo>
                      <a:pt x="448" y="71"/>
                      <a:pt x="2177" y="1201"/>
                      <a:pt x="3052" y="1577"/>
                    </a:cubicBezTo>
                    <a:cubicBezTo>
                      <a:pt x="3469" y="1770"/>
                      <a:pt x="3897" y="1923"/>
                      <a:pt x="4344" y="2055"/>
                    </a:cubicBezTo>
                    <a:lnTo>
                      <a:pt x="4233" y="2676"/>
                    </a:lnTo>
                    <a:cubicBezTo>
                      <a:pt x="4233" y="2676"/>
                      <a:pt x="1882" y="2361"/>
                      <a:pt x="987" y="2025"/>
                    </a:cubicBezTo>
                    <a:cubicBezTo>
                      <a:pt x="92" y="1699"/>
                      <a:pt x="0" y="214"/>
                      <a:pt x="346" y="0"/>
                    </a:cubicBezTo>
                    <a:close/>
                  </a:path>
                </a:pathLst>
              </a:custGeom>
              <a:solidFill>
                <a:srgbClr val="F7AF9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1435;p54">
                <a:extLst>
                  <a:ext uri="{FF2B5EF4-FFF2-40B4-BE49-F238E27FC236}">
                    <a16:creationId xmlns:a16="http://schemas.microsoft.com/office/drawing/2014/main" id="{6B6BD29A-4C18-4C53-8564-C8A13E21E6AB}"/>
                  </a:ext>
                </a:extLst>
              </p:cNvPr>
              <p:cNvSpPr/>
              <p:nvPr/>
            </p:nvSpPr>
            <p:spPr>
              <a:xfrm>
                <a:off x="3847349" y="2319794"/>
                <a:ext cx="69444" cy="65078"/>
              </a:xfrm>
              <a:custGeom>
                <a:avLst/>
                <a:gdLst/>
                <a:ahLst/>
                <a:cxnLst/>
                <a:rect l="l" t="t" r="r" b="b"/>
                <a:pathLst>
                  <a:path w="1130" h="1059" extrusionOk="0">
                    <a:moveTo>
                      <a:pt x="1089" y="855"/>
                    </a:moveTo>
                    <a:cubicBezTo>
                      <a:pt x="1110" y="773"/>
                      <a:pt x="1049" y="672"/>
                      <a:pt x="937" y="560"/>
                    </a:cubicBezTo>
                    <a:cubicBezTo>
                      <a:pt x="1049" y="478"/>
                      <a:pt x="1130" y="377"/>
                      <a:pt x="1120" y="305"/>
                    </a:cubicBezTo>
                    <a:cubicBezTo>
                      <a:pt x="1099" y="193"/>
                      <a:pt x="774" y="71"/>
                      <a:pt x="642" y="31"/>
                    </a:cubicBezTo>
                    <a:cubicBezTo>
                      <a:pt x="509" y="0"/>
                      <a:pt x="377" y="31"/>
                      <a:pt x="265" y="102"/>
                    </a:cubicBezTo>
                    <a:cubicBezTo>
                      <a:pt x="21" y="255"/>
                      <a:pt x="1" y="763"/>
                      <a:pt x="204" y="946"/>
                    </a:cubicBezTo>
                    <a:cubicBezTo>
                      <a:pt x="316" y="1028"/>
                      <a:pt x="438" y="1058"/>
                      <a:pt x="570" y="1058"/>
                    </a:cubicBezTo>
                    <a:cubicBezTo>
                      <a:pt x="713" y="1038"/>
                      <a:pt x="1059" y="946"/>
                      <a:pt x="1089" y="85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1436;p54">
                <a:extLst>
                  <a:ext uri="{FF2B5EF4-FFF2-40B4-BE49-F238E27FC236}">
                    <a16:creationId xmlns:a16="http://schemas.microsoft.com/office/drawing/2014/main" id="{DE5A74C0-F6D4-450F-93CB-24C3E22F24EF}"/>
                  </a:ext>
                </a:extLst>
              </p:cNvPr>
              <p:cNvSpPr/>
              <p:nvPr/>
            </p:nvSpPr>
            <p:spPr>
              <a:xfrm>
                <a:off x="3785465" y="1617018"/>
                <a:ext cx="212020" cy="193268"/>
              </a:xfrm>
              <a:custGeom>
                <a:avLst/>
                <a:gdLst/>
                <a:ahLst/>
                <a:cxnLst/>
                <a:rect l="l" t="t" r="r" b="b"/>
                <a:pathLst>
                  <a:path w="3450" h="3145" extrusionOk="0">
                    <a:moveTo>
                      <a:pt x="743" y="825"/>
                    </a:moveTo>
                    <a:cubicBezTo>
                      <a:pt x="743" y="825"/>
                      <a:pt x="1465" y="703"/>
                      <a:pt x="1791" y="357"/>
                    </a:cubicBezTo>
                    <a:cubicBezTo>
                      <a:pt x="2117" y="1"/>
                      <a:pt x="2696" y="337"/>
                      <a:pt x="3073" y="1079"/>
                    </a:cubicBezTo>
                    <a:cubicBezTo>
                      <a:pt x="3449" y="1822"/>
                      <a:pt x="3276" y="2778"/>
                      <a:pt x="3205" y="2961"/>
                    </a:cubicBezTo>
                    <a:cubicBezTo>
                      <a:pt x="3134" y="3145"/>
                      <a:pt x="2025" y="3022"/>
                      <a:pt x="1140" y="2687"/>
                    </a:cubicBezTo>
                    <a:cubicBezTo>
                      <a:pt x="245" y="2351"/>
                      <a:pt x="0" y="978"/>
                      <a:pt x="743" y="82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5" name="Google Shape;1437;p54">
                <a:extLst>
                  <a:ext uri="{FF2B5EF4-FFF2-40B4-BE49-F238E27FC236}">
                    <a16:creationId xmlns:a16="http://schemas.microsoft.com/office/drawing/2014/main" id="{F25A2854-7443-4693-88FA-85DE7CAFA99C}"/>
                  </a:ext>
                </a:extLst>
              </p:cNvPr>
              <p:cNvSpPr/>
              <p:nvPr/>
            </p:nvSpPr>
            <p:spPr>
              <a:xfrm>
                <a:off x="3338454" y="1582051"/>
                <a:ext cx="615287" cy="622145"/>
              </a:xfrm>
              <a:custGeom>
                <a:avLst/>
                <a:gdLst/>
                <a:ahLst/>
                <a:cxnLst/>
                <a:rect l="l" t="t" r="r" b="b"/>
                <a:pathLst>
                  <a:path w="10012" h="10124" extrusionOk="0">
                    <a:moveTo>
                      <a:pt x="600" y="7885"/>
                    </a:moveTo>
                    <a:cubicBezTo>
                      <a:pt x="1781" y="10123"/>
                      <a:pt x="8231" y="10123"/>
                      <a:pt x="9411" y="7885"/>
                    </a:cubicBezTo>
                    <a:cubicBezTo>
                      <a:pt x="10011" y="6735"/>
                      <a:pt x="10011" y="3398"/>
                      <a:pt x="9411" y="2238"/>
                    </a:cubicBezTo>
                    <a:cubicBezTo>
                      <a:pt x="8241" y="0"/>
                      <a:pt x="1781" y="0"/>
                      <a:pt x="600" y="2238"/>
                    </a:cubicBezTo>
                    <a:cubicBezTo>
                      <a:pt x="0" y="3398"/>
                      <a:pt x="0" y="6725"/>
                      <a:pt x="600" y="7885"/>
                    </a:cubicBez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6" name="Google Shape;1438;p54">
                <a:extLst>
                  <a:ext uri="{FF2B5EF4-FFF2-40B4-BE49-F238E27FC236}">
                    <a16:creationId xmlns:a16="http://schemas.microsoft.com/office/drawing/2014/main" id="{85006BFC-D594-4F4C-B66F-53052A58EC48}"/>
                  </a:ext>
                </a:extLst>
              </p:cNvPr>
              <p:cNvSpPr/>
              <p:nvPr/>
            </p:nvSpPr>
            <p:spPr>
              <a:xfrm>
                <a:off x="3594161" y="1957775"/>
                <a:ext cx="48181" cy="54447"/>
              </a:xfrm>
              <a:custGeom>
                <a:avLst/>
                <a:gdLst/>
                <a:ahLst/>
                <a:cxnLst/>
                <a:rect l="l" t="t" r="r" b="b"/>
                <a:pathLst>
                  <a:path w="784" h="886" extrusionOk="0">
                    <a:moveTo>
                      <a:pt x="397" y="886"/>
                    </a:moveTo>
                    <a:cubicBezTo>
                      <a:pt x="611" y="875"/>
                      <a:pt x="784" y="703"/>
                      <a:pt x="784" y="489"/>
                    </a:cubicBezTo>
                    <a:cubicBezTo>
                      <a:pt x="753" y="1"/>
                      <a:pt x="31" y="1"/>
                      <a:pt x="0" y="489"/>
                    </a:cubicBezTo>
                    <a:cubicBezTo>
                      <a:pt x="10" y="703"/>
                      <a:pt x="183" y="875"/>
                      <a:pt x="397" y="88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7" name="Google Shape;1439;p54">
                <a:extLst>
                  <a:ext uri="{FF2B5EF4-FFF2-40B4-BE49-F238E27FC236}">
                    <a16:creationId xmlns:a16="http://schemas.microsoft.com/office/drawing/2014/main" id="{BB53F6EA-A9E3-453E-817D-D0CDC5B860B6}"/>
                  </a:ext>
                </a:extLst>
              </p:cNvPr>
              <p:cNvSpPr/>
              <p:nvPr/>
            </p:nvSpPr>
            <p:spPr>
              <a:xfrm>
                <a:off x="3842371" y="1963428"/>
                <a:ext cx="48181" cy="48793"/>
              </a:xfrm>
              <a:custGeom>
                <a:avLst/>
                <a:gdLst/>
                <a:ahLst/>
                <a:cxnLst/>
                <a:rect l="l" t="t" r="r" b="b"/>
                <a:pathLst>
                  <a:path w="784" h="794" extrusionOk="0">
                    <a:moveTo>
                      <a:pt x="387" y="794"/>
                    </a:moveTo>
                    <a:cubicBezTo>
                      <a:pt x="601" y="794"/>
                      <a:pt x="784" y="611"/>
                      <a:pt x="784" y="397"/>
                    </a:cubicBezTo>
                    <a:cubicBezTo>
                      <a:pt x="784" y="183"/>
                      <a:pt x="611" y="0"/>
                      <a:pt x="387" y="10"/>
                    </a:cubicBezTo>
                    <a:cubicBezTo>
                      <a:pt x="173" y="10"/>
                      <a:pt x="0" y="183"/>
                      <a:pt x="0" y="397"/>
                    </a:cubicBezTo>
                    <a:cubicBezTo>
                      <a:pt x="0" y="611"/>
                      <a:pt x="173" y="783"/>
                      <a:pt x="387" y="79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9" name="Google Shape;1440;p54">
                <a:extLst>
                  <a:ext uri="{FF2B5EF4-FFF2-40B4-BE49-F238E27FC236}">
                    <a16:creationId xmlns:a16="http://schemas.microsoft.com/office/drawing/2014/main" id="{CA725F2F-2952-4236-9562-E375C0270E6C}"/>
                  </a:ext>
                </a:extLst>
              </p:cNvPr>
              <p:cNvSpPr/>
              <p:nvPr/>
            </p:nvSpPr>
            <p:spPr>
              <a:xfrm>
                <a:off x="3294699" y="1617018"/>
                <a:ext cx="211958" cy="193268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3145" extrusionOk="0">
                    <a:moveTo>
                      <a:pt x="2716" y="825"/>
                    </a:moveTo>
                    <a:cubicBezTo>
                      <a:pt x="2716" y="825"/>
                      <a:pt x="1984" y="703"/>
                      <a:pt x="1669" y="357"/>
                    </a:cubicBezTo>
                    <a:cubicBezTo>
                      <a:pt x="1343" y="1"/>
                      <a:pt x="753" y="337"/>
                      <a:pt x="376" y="1079"/>
                    </a:cubicBezTo>
                    <a:cubicBezTo>
                      <a:pt x="0" y="1822"/>
                      <a:pt x="183" y="2778"/>
                      <a:pt x="254" y="2961"/>
                    </a:cubicBezTo>
                    <a:cubicBezTo>
                      <a:pt x="326" y="3145"/>
                      <a:pt x="1414" y="3022"/>
                      <a:pt x="2320" y="2687"/>
                    </a:cubicBezTo>
                    <a:cubicBezTo>
                      <a:pt x="3225" y="2351"/>
                      <a:pt x="3449" y="978"/>
                      <a:pt x="2706" y="825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1" name="Google Shape;1441;p54">
                <a:extLst>
                  <a:ext uri="{FF2B5EF4-FFF2-40B4-BE49-F238E27FC236}">
                    <a16:creationId xmlns:a16="http://schemas.microsoft.com/office/drawing/2014/main" id="{9AE11FFF-9E9E-48D8-9454-872582FF165D}"/>
                  </a:ext>
                </a:extLst>
              </p:cNvPr>
              <p:cNvSpPr/>
              <p:nvPr/>
            </p:nvSpPr>
            <p:spPr>
              <a:xfrm>
                <a:off x="3643508" y="1948372"/>
                <a:ext cx="197639" cy="200151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3257" extrusionOk="0">
                    <a:moveTo>
                      <a:pt x="194" y="2544"/>
                    </a:moveTo>
                    <a:cubicBezTo>
                      <a:pt x="571" y="3257"/>
                      <a:pt x="2646" y="3257"/>
                      <a:pt x="3023" y="2544"/>
                    </a:cubicBezTo>
                    <a:cubicBezTo>
                      <a:pt x="3216" y="2158"/>
                      <a:pt x="3216" y="1090"/>
                      <a:pt x="3023" y="713"/>
                    </a:cubicBezTo>
                    <a:cubicBezTo>
                      <a:pt x="2646" y="1"/>
                      <a:pt x="571" y="1"/>
                      <a:pt x="194" y="713"/>
                    </a:cubicBezTo>
                    <a:cubicBezTo>
                      <a:pt x="1" y="1090"/>
                      <a:pt x="1" y="2168"/>
                      <a:pt x="194" y="2544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2" name="Google Shape;1442;p54">
                <a:extLst>
                  <a:ext uri="{FF2B5EF4-FFF2-40B4-BE49-F238E27FC236}">
                    <a16:creationId xmlns:a16="http://schemas.microsoft.com/office/drawing/2014/main" id="{2D8127A8-385B-4553-BC4A-195E814E62CB}"/>
                  </a:ext>
                </a:extLst>
              </p:cNvPr>
              <p:cNvSpPr/>
              <p:nvPr/>
            </p:nvSpPr>
            <p:spPr>
              <a:xfrm>
                <a:off x="3750437" y="2073429"/>
                <a:ext cx="53220" cy="45106"/>
              </a:xfrm>
              <a:custGeom>
                <a:avLst/>
                <a:gdLst/>
                <a:ahLst/>
                <a:cxnLst/>
                <a:rect l="l" t="t" r="r" b="b"/>
                <a:pathLst>
                  <a:path w="866" h="734" extrusionOk="0">
                    <a:moveTo>
                      <a:pt x="62" y="581"/>
                    </a:moveTo>
                    <a:cubicBezTo>
                      <a:pt x="153" y="733"/>
                      <a:pt x="713" y="733"/>
                      <a:pt x="815" y="581"/>
                    </a:cubicBezTo>
                    <a:cubicBezTo>
                      <a:pt x="865" y="438"/>
                      <a:pt x="865" y="296"/>
                      <a:pt x="815" y="163"/>
                    </a:cubicBezTo>
                    <a:cubicBezTo>
                      <a:pt x="713" y="1"/>
                      <a:pt x="153" y="1"/>
                      <a:pt x="62" y="163"/>
                    </a:cubicBezTo>
                    <a:cubicBezTo>
                      <a:pt x="1" y="296"/>
                      <a:pt x="1" y="438"/>
                      <a:pt x="62" y="581"/>
                    </a:cubicBezTo>
                    <a:close/>
                  </a:path>
                </a:pathLst>
              </a:custGeom>
              <a:solidFill>
                <a:srgbClr val="A4443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3" name="Google Shape;1443;p54">
                <a:extLst>
                  <a:ext uri="{FF2B5EF4-FFF2-40B4-BE49-F238E27FC236}">
                    <a16:creationId xmlns:a16="http://schemas.microsoft.com/office/drawing/2014/main" id="{F4D1F940-CFD0-4800-9EB6-8512B2602FAA}"/>
                  </a:ext>
                </a:extLst>
              </p:cNvPr>
              <p:cNvSpPr/>
              <p:nvPr/>
            </p:nvSpPr>
            <p:spPr>
              <a:xfrm>
                <a:off x="3681056" y="2073429"/>
                <a:ext cx="53220" cy="45106"/>
              </a:xfrm>
              <a:custGeom>
                <a:avLst/>
                <a:gdLst/>
                <a:ahLst/>
                <a:cxnLst/>
                <a:rect l="l" t="t" r="r" b="b"/>
                <a:pathLst>
                  <a:path w="866" h="734" extrusionOk="0">
                    <a:moveTo>
                      <a:pt x="51" y="581"/>
                    </a:moveTo>
                    <a:cubicBezTo>
                      <a:pt x="153" y="733"/>
                      <a:pt x="713" y="733"/>
                      <a:pt x="814" y="581"/>
                    </a:cubicBezTo>
                    <a:cubicBezTo>
                      <a:pt x="865" y="438"/>
                      <a:pt x="865" y="296"/>
                      <a:pt x="814" y="163"/>
                    </a:cubicBezTo>
                    <a:cubicBezTo>
                      <a:pt x="702" y="1"/>
                      <a:pt x="153" y="1"/>
                      <a:pt x="51" y="163"/>
                    </a:cubicBezTo>
                    <a:cubicBezTo>
                      <a:pt x="0" y="296"/>
                      <a:pt x="0" y="438"/>
                      <a:pt x="51" y="581"/>
                    </a:cubicBezTo>
                    <a:close/>
                  </a:path>
                </a:pathLst>
              </a:custGeom>
              <a:solidFill>
                <a:srgbClr val="A4443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7E17DDBD-36EB-4EC5-8918-7B7F84616E2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2A0622B2-33AD-4ADA-AA0D-76DE6402923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CBF475C9-6639-4BCF-9E24-BA6B9E4619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CFA37D81-196A-430E-9636-C6EC706B6C4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22F183FA-CEF7-4273-8158-E23EB9391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3B4C81E6-DE30-40B0-A1EC-80E51D9854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18ECFA45-F355-4CCC-9015-618BAADD4AF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B58DBF1F-6F44-4AED-80A2-6159163A091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5F662E6A-8539-4A89-BE6D-DC067F1F26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D4F5CEA-D657-4D01-8002-F6FAA61987D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99FAD3F7-8B90-464B-9A44-5A2BBEBC8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20BD8C49-3E35-4A20-A630-D8EA8F86DF6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A90AF3EA-110F-4BF4-A083-B7EB0D8EB42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AF8D223-A1F8-4F14-B5A4-7CC244788C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3" name="รูปแบบอิสระ: รูปร่าง 182">
              <a:extLst>
                <a:ext uri="{FF2B5EF4-FFF2-40B4-BE49-F238E27FC236}">
                  <a16:creationId xmlns:a16="http://schemas.microsoft.com/office/drawing/2014/main" id="{AC989462-030D-4983-8B9C-C4C44685BD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0756F328-03F6-4565-98C2-6F81571F65F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E9F9D807-0D4D-47D1-8483-A7CD29882A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ABD81BD6-DC75-4CFD-BA03-F8B91B37AF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9" name="กลุ่ม 188">
            <a:extLst>
              <a:ext uri="{FF2B5EF4-FFF2-40B4-BE49-F238E27FC236}">
                <a16:creationId xmlns:a16="http://schemas.microsoft.com/office/drawing/2014/main" id="{EF8353DD-BE00-4263-B314-0526818AC9B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8D1E162A-7B83-41E5-A874-566334D7416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47F36165-5CE8-4F0F-9EB7-A10C5712FEB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9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B9D2D71-CBE5-42A1-B17F-FBAC09AF568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A18FEE1-F126-4EDC-A2FD-90BE33922A1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0B059E4-22CD-491F-B245-5D835E81ABA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F24B5EE-146A-4091-972F-DB68A025496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A3CF504-0057-4195-B8DF-12DB0222B24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1CE6520-24D6-4A4B-85D0-F756419935C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8" name="รูปภาพ 197">
            <a:hlinkClick r:id="rId10" action="ppaction://hlinksldjump"/>
            <a:extLst>
              <a:ext uri="{FF2B5EF4-FFF2-40B4-BE49-F238E27FC236}">
                <a16:creationId xmlns:a16="http://schemas.microsoft.com/office/drawing/2014/main" id="{867380EB-6706-4A65-A3C6-0C92CC50CFB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10" name="วงรี 5">
            <a:extLst>
              <a:ext uri="{FF2B5EF4-FFF2-40B4-BE49-F238E27FC236}">
                <a16:creationId xmlns:a16="http://schemas.microsoft.com/office/drawing/2014/main" id="{31E70B9F-53D1-4BCC-9618-DE2CDCC21668}"/>
              </a:ext>
            </a:extLst>
          </p:cNvPr>
          <p:cNvSpPr/>
          <p:nvPr/>
        </p:nvSpPr>
        <p:spPr>
          <a:xfrm>
            <a:off x="6101362" y="1386403"/>
            <a:ext cx="3271739" cy="3564312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87B4AB5C-DE66-4555-B21B-4ACF6999241F}"/>
              </a:ext>
            </a:extLst>
          </p:cNvPr>
          <p:cNvSpPr txBox="1"/>
          <p:nvPr/>
        </p:nvSpPr>
        <p:spPr>
          <a:xfrm>
            <a:off x="6562505" y="1579144"/>
            <a:ext cx="23342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หรือ แสดงวิธีหาผลคูณ ดังนี้</a:t>
            </a:r>
          </a:p>
        </p:txBody>
      </p:sp>
      <p:graphicFrame>
        <p:nvGraphicFramePr>
          <p:cNvPr id="111" name="ตาราง 3">
            <a:extLst>
              <a:ext uri="{FF2B5EF4-FFF2-40B4-BE49-F238E27FC236}">
                <a16:creationId xmlns:a16="http://schemas.microsoft.com/office/drawing/2014/main" id="{67A4743A-6FAD-4618-9723-5265127230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5505887"/>
              </p:ext>
            </p:extLst>
          </p:nvPr>
        </p:nvGraphicFramePr>
        <p:xfrm>
          <a:off x="7232238" y="1612450"/>
          <a:ext cx="1906955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139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2632221069"/>
                    </a:ext>
                  </a:extLst>
                </a:gridCol>
                <a:gridCol w="381391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12" name="ตัวเชื่อมต่อตรง 111">
            <a:extLst>
              <a:ext uri="{FF2B5EF4-FFF2-40B4-BE49-F238E27FC236}">
                <a16:creationId xmlns:a16="http://schemas.microsoft.com/office/drawing/2014/main" id="{E527F09B-D250-4547-BD10-D7760D508339}"/>
              </a:ext>
            </a:extLst>
          </p:cNvPr>
          <p:cNvCxnSpPr/>
          <p:nvPr/>
        </p:nvCxnSpPr>
        <p:spPr>
          <a:xfrm>
            <a:off x="8046967" y="2852103"/>
            <a:ext cx="61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ตัวเชื่อมต่อตรง 112">
            <a:extLst>
              <a:ext uri="{FF2B5EF4-FFF2-40B4-BE49-F238E27FC236}">
                <a16:creationId xmlns:a16="http://schemas.microsoft.com/office/drawing/2014/main" id="{86093F51-55AF-4197-BAEC-50C09AEF50BA}"/>
              </a:ext>
            </a:extLst>
          </p:cNvPr>
          <p:cNvCxnSpPr/>
          <p:nvPr/>
        </p:nvCxnSpPr>
        <p:spPr>
          <a:xfrm>
            <a:off x="7350879" y="3791743"/>
            <a:ext cx="1296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029186F8-535B-43B1-9101-C6E0002DA9C7}"/>
              </a:ext>
            </a:extLst>
          </p:cNvPr>
          <p:cNvGrpSpPr/>
          <p:nvPr/>
        </p:nvGrpSpPr>
        <p:grpSpPr>
          <a:xfrm>
            <a:off x="7374165" y="4263303"/>
            <a:ext cx="1296000" cy="20131"/>
            <a:chOff x="1764604" y="5115751"/>
            <a:chExt cx="2935229" cy="20131"/>
          </a:xfrm>
        </p:grpSpPr>
        <p:cxnSp>
          <p:nvCxnSpPr>
            <p:cNvPr id="119" name="ตัวเชื่อมต่อตรง 118">
              <a:extLst>
                <a:ext uri="{FF2B5EF4-FFF2-40B4-BE49-F238E27FC236}">
                  <a16:creationId xmlns:a16="http://schemas.microsoft.com/office/drawing/2014/main" id="{F3B71D2A-92A6-4A71-8577-FEDDB36263F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ตัวเชื่อมต่อตรง 119">
              <a:extLst>
                <a:ext uri="{FF2B5EF4-FFF2-40B4-BE49-F238E27FC236}">
                  <a16:creationId xmlns:a16="http://schemas.microsoft.com/office/drawing/2014/main" id="{D905548E-AB6E-4BA3-8EEE-D4BAEC2393B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1" name="Google Shape;544;p32">
            <a:extLst>
              <a:ext uri="{FF2B5EF4-FFF2-40B4-BE49-F238E27FC236}">
                <a16:creationId xmlns:a16="http://schemas.microsoft.com/office/drawing/2014/main" id="{54A0C35E-5819-493C-928B-737A05394804}"/>
              </a:ext>
            </a:extLst>
          </p:cNvPr>
          <p:cNvSpPr txBox="1">
            <a:spLocks/>
          </p:cNvSpPr>
          <p:nvPr/>
        </p:nvSpPr>
        <p:spPr>
          <a:xfrm>
            <a:off x="6644304" y="4275581"/>
            <a:ext cx="2533061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lvl="0" indent="0" algn="l">
              <a:buClr>
                <a:srgbClr val="6B4C6D"/>
              </a:buClr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ตอบ  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๑,๕๙๘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  <p:sp>
        <p:nvSpPr>
          <p:cNvPr id="122" name="Google Shape;544;p32">
            <a:extLst>
              <a:ext uri="{FF2B5EF4-FFF2-40B4-BE49-F238E27FC236}">
                <a16:creationId xmlns:a16="http://schemas.microsoft.com/office/drawing/2014/main" id="{9AE4A0AA-E4BF-4FF8-BD4D-50D042D7B69D}"/>
              </a:ext>
            </a:extLst>
          </p:cNvPr>
          <p:cNvSpPr txBox="1">
            <a:spLocks/>
          </p:cNvSpPr>
          <p:nvPr/>
        </p:nvSpPr>
        <p:spPr>
          <a:xfrm>
            <a:off x="6587001" y="1956331"/>
            <a:ext cx="720774" cy="573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2"/>
              </a:buClr>
              <a:buSzPts val="1400"/>
              <a:buFont typeface="Karla"/>
              <a:buNone/>
              <a:defRPr sz="1867" b="0" i="0" u="none" strike="noStrike" cap="none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4C6D"/>
              </a:buClr>
              <a:buSzPts val="1400"/>
              <a:buFont typeface="Karla"/>
              <a:buNone/>
              <a:tabLst>
                <a:tab pos="534988" algn="l"/>
                <a:tab pos="982663" algn="l"/>
                <a:tab pos="1974850" algn="l"/>
                <a:tab pos="2424113" algn="l"/>
                <a:tab pos="3856038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Karla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Karla"/>
            </a:endParaRPr>
          </a:p>
        </p:txBody>
      </p:sp>
    </p:spTree>
    <p:extLst>
      <p:ext uri="{BB962C8B-B14F-4D97-AF65-F5344CB8AC3E}">
        <p14:creationId xmlns:p14="http://schemas.microsoft.com/office/powerpoint/2010/main" val="34818192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/>
      <p:bldP spid="72" grpId="0"/>
      <p:bldP spid="110" grpId="0" animBg="1"/>
      <p:bldP spid="4" grpId="0"/>
      <p:bldP spid="121" grpId="0"/>
      <p:bldP spid="122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4" name="Google Shape;1610;p42">
            <a:extLst>
              <a:ext uri="{FF2B5EF4-FFF2-40B4-BE49-F238E27FC236}">
                <a16:creationId xmlns:a16="http://schemas.microsoft.com/office/drawing/2014/main" id="{5C1B5A21-D28E-4E29-818D-F85ED15D2BC7}"/>
              </a:ext>
            </a:extLst>
          </p:cNvPr>
          <p:cNvSpPr/>
          <p:nvPr/>
        </p:nvSpPr>
        <p:spPr>
          <a:xfrm>
            <a:off x="6899642" y="2698669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10A79B8-2255-488C-8AFB-91060F01668A}"/>
              </a:ext>
            </a:extLst>
          </p:cNvPr>
          <p:cNvGrpSpPr/>
          <p:nvPr/>
        </p:nvGrpSpPr>
        <p:grpSpPr>
          <a:xfrm>
            <a:off x="7539395" y="1759585"/>
            <a:ext cx="2269435" cy="653239"/>
            <a:chOff x="2892613" y="1707208"/>
            <a:chExt cx="2153666" cy="639366"/>
          </a:xfrm>
        </p:grpSpPr>
        <p:grpSp>
          <p:nvGrpSpPr>
            <p:cNvPr id="86" name="กลุ่ม 85">
              <a:extLst>
                <a:ext uri="{FF2B5EF4-FFF2-40B4-BE49-F238E27FC236}">
                  <a16:creationId xmlns:a16="http://schemas.microsoft.com/office/drawing/2014/main" id="{FC435E2F-EF9B-4DB3-9B46-928C7D04DE8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88" name="Google Shape;4035;p55">
                <a:extLst>
                  <a:ext uri="{FF2B5EF4-FFF2-40B4-BE49-F238E27FC236}">
                    <a16:creationId xmlns:a16="http://schemas.microsoft.com/office/drawing/2014/main" id="{4C89C00F-C68B-47F4-9C4E-6277A9362F2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4036;p55">
                <a:extLst>
                  <a:ext uri="{FF2B5EF4-FFF2-40B4-BE49-F238E27FC236}">
                    <a16:creationId xmlns:a16="http://schemas.microsoft.com/office/drawing/2014/main" id="{B112DC05-61B1-4FB2-B6AF-7EA66AC54940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1F4DFCDA-CCD9-4649-B7F8-269C962A3F42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41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51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835460" y="1829842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93" name="ตาราง 3">
            <a:extLst>
              <a:ext uri="{FF2B5EF4-FFF2-40B4-BE49-F238E27FC236}">
                <a16:creationId xmlns:a16="http://schemas.microsoft.com/office/drawing/2014/main" id="{F618D76F-E88A-4378-8D37-C7C48E0339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0157790"/>
              </p:ext>
            </p:extLst>
          </p:nvPr>
        </p:nvGraphicFramePr>
        <p:xfrm>
          <a:off x="8148462" y="3025066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76F4B8E-F5E5-49FA-BD03-07D149D99B34}"/>
              </a:ext>
            </a:extLst>
          </p:cNvPr>
          <p:cNvSpPr txBox="1"/>
          <p:nvPr/>
        </p:nvSpPr>
        <p:spPr>
          <a:xfrm>
            <a:off x="7554880" y="2967698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4BF9C026-8122-4279-B05E-94B6F38EF89C}"/>
              </a:ext>
            </a:extLst>
          </p:cNvPr>
          <p:cNvSpPr txBox="1"/>
          <p:nvPr/>
        </p:nvSpPr>
        <p:spPr>
          <a:xfrm>
            <a:off x="7597190" y="5123955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96" name="ตัวเชื่อมต่อตรง 95">
            <a:extLst>
              <a:ext uri="{FF2B5EF4-FFF2-40B4-BE49-F238E27FC236}">
                <a16:creationId xmlns:a16="http://schemas.microsoft.com/office/drawing/2014/main" id="{773E41D3-1FC2-44D7-A8F5-777E0E8140EC}"/>
              </a:ext>
            </a:extLst>
          </p:cNvPr>
          <p:cNvCxnSpPr/>
          <p:nvPr/>
        </p:nvCxnSpPr>
        <p:spPr>
          <a:xfrm>
            <a:off x="8739501" y="3882297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892BD0CE-7448-4155-A403-9C1A0C8A2E4F}"/>
              </a:ext>
            </a:extLst>
          </p:cNvPr>
          <p:cNvGrpSpPr/>
          <p:nvPr/>
        </p:nvGrpSpPr>
        <p:grpSpPr>
          <a:xfrm>
            <a:off x="8240148" y="5084073"/>
            <a:ext cx="936000" cy="20131"/>
            <a:chOff x="1764604" y="5115751"/>
            <a:chExt cx="2935229" cy="20131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F6F86D4-13AF-4CE3-8824-7CA8CB39478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84692E4-728A-40A8-9277-7567FB1BE0F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21687595-B146-49FA-A8A2-C25DADF877A9}"/>
              </a:ext>
            </a:extLst>
          </p:cNvPr>
          <p:cNvSpPr txBox="1"/>
          <p:nvPr/>
        </p:nvSpPr>
        <p:spPr>
          <a:xfrm>
            <a:off x="8370192" y="5132664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๒,๐๙๑</a:t>
            </a:r>
          </a:p>
        </p:txBody>
      </p:sp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C8CD7B17-15D4-4519-8135-0C85FCEFBC01}"/>
              </a:ext>
            </a:extLst>
          </p:cNvPr>
          <p:cNvCxnSpPr/>
          <p:nvPr/>
        </p:nvCxnSpPr>
        <p:spPr>
          <a:xfrm>
            <a:off x="8207770" y="4644297"/>
            <a:ext cx="9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Google Shape;1610;p42">
            <a:extLst>
              <a:ext uri="{FF2B5EF4-FFF2-40B4-BE49-F238E27FC236}">
                <a16:creationId xmlns:a16="http://schemas.microsoft.com/office/drawing/2014/main" id="{D51F1E21-798D-4290-B144-F13263D56B8D}"/>
              </a:ext>
            </a:extLst>
          </p:cNvPr>
          <p:cNvSpPr/>
          <p:nvPr/>
        </p:nvSpPr>
        <p:spPr>
          <a:xfrm>
            <a:off x="1615328" y="2741654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2255081" y="1802570"/>
            <a:ext cx="2269435" cy="653239"/>
            <a:chOff x="2892613" y="1707208"/>
            <a:chExt cx="2153666" cy="639366"/>
          </a:xfrm>
        </p:grpSpPr>
        <p:grpSp>
          <p:nvGrpSpPr>
            <p:cNvPr id="6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68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54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21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BC557E1-E42A-4AA7-9997-A3AF7398A814}"/>
              </a:ext>
            </a:extLst>
          </p:cNvPr>
          <p:cNvGrpSpPr/>
          <p:nvPr/>
        </p:nvGrpSpPr>
        <p:grpSpPr>
          <a:xfrm>
            <a:off x="1551146" y="1872827"/>
            <a:ext cx="614255" cy="468000"/>
            <a:chOff x="1158050" y="1722687"/>
            <a:chExt cx="614255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8F5B1525-737B-41D4-BDB9-D91FD9C398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5D1F4496-D778-41E9-8C31-632D6025E389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73" name="ตาราง 3">
            <a:extLst>
              <a:ext uri="{FF2B5EF4-FFF2-40B4-BE49-F238E27FC236}">
                <a16:creationId xmlns:a16="http://schemas.microsoft.com/office/drawing/2014/main" id="{911EFF71-B135-448E-8EFB-821E3ABA60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39052"/>
              </p:ext>
            </p:extLst>
          </p:nvPr>
        </p:nvGraphicFramePr>
        <p:xfrm>
          <a:off x="2864148" y="3068051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4C2684BB-52E8-43F4-82E8-47A775450D03}"/>
              </a:ext>
            </a:extLst>
          </p:cNvPr>
          <p:cNvSpPr txBox="1"/>
          <p:nvPr/>
        </p:nvSpPr>
        <p:spPr>
          <a:xfrm>
            <a:off x="2270566" y="3010683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ED8A073A-2310-422D-9CCC-20ECB0FBB2E9}"/>
              </a:ext>
            </a:extLst>
          </p:cNvPr>
          <p:cNvSpPr txBox="1"/>
          <p:nvPr/>
        </p:nvSpPr>
        <p:spPr>
          <a:xfrm>
            <a:off x="2312876" y="5166940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76" name="ตัวเชื่อมต่อตรง 75">
            <a:extLst>
              <a:ext uri="{FF2B5EF4-FFF2-40B4-BE49-F238E27FC236}">
                <a16:creationId xmlns:a16="http://schemas.microsoft.com/office/drawing/2014/main" id="{6DAD3952-9766-4094-9C75-742C7AA0D0EB}"/>
              </a:ext>
            </a:extLst>
          </p:cNvPr>
          <p:cNvCxnSpPr/>
          <p:nvPr/>
        </p:nvCxnSpPr>
        <p:spPr>
          <a:xfrm>
            <a:off x="3455187" y="3925282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60C2957E-02B6-4291-A0B1-7B94AFEC1CC6}"/>
              </a:ext>
            </a:extLst>
          </p:cNvPr>
          <p:cNvGrpSpPr/>
          <p:nvPr/>
        </p:nvGrpSpPr>
        <p:grpSpPr>
          <a:xfrm>
            <a:off x="2947128" y="5127058"/>
            <a:ext cx="936000" cy="20131"/>
            <a:chOff x="1764604" y="5115751"/>
            <a:chExt cx="2935229" cy="20131"/>
          </a:xfrm>
        </p:grpSpPr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1227F381-3FEF-42BB-9CFB-5F6F54B146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20CE3930-4EB9-4520-B7F3-58BEEAF31FE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1A1C3901-0C1D-44BB-AC05-A2A90BE935DF}"/>
              </a:ext>
            </a:extLst>
          </p:cNvPr>
          <p:cNvSpPr txBox="1"/>
          <p:nvPr/>
        </p:nvSpPr>
        <p:spPr>
          <a:xfrm>
            <a:off x="3085878" y="5175649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๑,๑๓๔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81" name="ตัวเชื่อมต่อตรง 80">
            <a:extLst>
              <a:ext uri="{FF2B5EF4-FFF2-40B4-BE49-F238E27FC236}">
                <a16:creationId xmlns:a16="http://schemas.microsoft.com/office/drawing/2014/main" id="{22AE74E3-E413-48F4-9266-FA21E31DDC50}"/>
              </a:ext>
            </a:extLst>
          </p:cNvPr>
          <p:cNvCxnSpPr/>
          <p:nvPr/>
        </p:nvCxnSpPr>
        <p:spPr>
          <a:xfrm>
            <a:off x="2932165" y="4687282"/>
            <a:ext cx="9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7DB2D4CD-222A-41CD-A38E-17359B58D13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25350D1-485F-4EE9-9BF0-BA83DE3083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223800E-3320-4AE0-95A2-A8267F7099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7AACAB2C-52C1-4BF6-975B-BD376F1F437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D86160DA-B508-44D0-B329-028771BD21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5661CF8E-A2A0-42FD-9A54-7B878D27A3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64CF36ED-4068-4130-9250-68E14B3585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4B35050D-97CE-4FA8-987F-A1363FD11A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5307DBA-16A8-483B-9341-C6CEA5CFC3A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26258C39-E918-4635-9CD7-D8AA1DC8B7F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DB18C7DF-65BF-4550-ABE2-DB723BAC60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E4E84689-0C44-4A30-A785-F95E88D8AE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BCE63018-C0B1-4D0A-A94D-520FC63F0A2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AC3398DF-5A0A-4A89-805C-BFAD7E48AF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2863F50-7483-479A-ABD1-0436BE656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6E7F1D13-DE98-4ADF-9A3B-E6DA5ACF7D6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FE128764-7996-486D-8236-3AD020A1D0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BB360789-1F9E-44A0-B5FC-41CAD123C6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08C12F40-5221-4CA8-8A95-D99F0CEF7B1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C846877E-DDF7-4AAC-9702-BD6908B51B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90C05002-0D67-49ED-8069-BA168D5A5D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D610AFE-2966-450D-B231-50BE5509003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C08CC11-A866-4A87-A237-C6752B5F87D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C79CC5E-E0F6-4DDC-9278-3F93CC49269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D3F1DDB-FB11-4855-BB69-DAD2D4BE8B9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20C8ADF-0E23-4401-B72F-88C2DD30544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0E6B3E7-31D7-45F0-9730-327E15244FF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5" name="รูปภาพ 154">
            <a:hlinkClick r:id="rId10" action="ppaction://hlinksldjump"/>
            <a:extLst>
              <a:ext uri="{FF2B5EF4-FFF2-40B4-BE49-F238E27FC236}">
                <a16:creationId xmlns:a16="http://schemas.microsoft.com/office/drawing/2014/main" id="{DEB53C38-76B3-474A-AA9E-C29455D4E55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75888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80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1610;p42">
            <a:extLst>
              <a:ext uri="{FF2B5EF4-FFF2-40B4-BE49-F238E27FC236}">
                <a16:creationId xmlns:a16="http://schemas.microsoft.com/office/drawing/2014/main" id="{5C1B5A21-D28E-4E29-818D-F85ED15D2BC7}"/>
              </a:ext>
            </a:extLst>
          </p:cNvPr>
          <p:cNvSpPr/>
          <p:nvPr/>
        </p:nvSpPr>
        <p:spPr>
          <a:xfrm>
            <a:off x="6899642" y="2342053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10A79B8-2255-488C-8AFB-91060F01668A}"/>
              </a:ext>
            </a:extLst>
          </p:cNvPr>
          <p:cNvGrpSpPr/>
          <p:nvPr/>
        </p:nvGrpSpPr>
        <p:grpSpPr>
          <a:xfrm>
            <a:off x="7539395" y="1402969"/>
            <a:ext cx="2269435" cy="653239"/>
            <a:chOff x="2892613" y="1707208"/>
            <a:chExt cx="2153666" cy="639366"/>
          </a:xfrm>
        </p:grpSpPr>
        <p:grpSp>
          <p:nvGrpSpPr>
            <p:cNvPr id="86" name="กลุ่ม 85">
              <a:extLst>
                <a:ext uri="{FF2B5EF4-FFF2-40B4-BE49-F238E27FC236}">
                  <a16:creationId xmlns:a16="http://schemas.microsoft.com/office/drawing/2014/main" id="{FC435E2F-EF9B-4DB3-9B46-928C7D04DE8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88" name="Google Shape;4035;p55">
                <a:extLst>
                  <a:ext uri="{FF2B5EF4-FFF2-40B4-BE49-F238E27FC236}">
                    <a16:creationId xmlns:a16="http://schemas.microsoft.com/office/drawing/2014/main" id="{4C89C00F-C68B-47F4-9C4E-6277A9362F2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4036;p55">
                <a:extLst>
                  <a:ext uri="{FF2B5EF4-FFF2-40B4-BE49-F238E27FC236}">
                    <a16:creationId xmlns:a16="http://schemas.microsoft.com/office/drawing/2014/main" id="{B112DC05-61B1-4FB2-B6AF-7EA66AC54940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1F4DFCDA-CCD9-4649-B7F8-269C962A3F42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835460" y="1473226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93" name="ตาราง 3">
            <a:extLst>
              <a:ext uri="{FF2B5EF4-FFF2-40B4-BE49-F238E27FC236}">
                <a16:creationId xmlns:a16="http://schemas.microsoft.com/office/drawing/2014/main" id="{F618D76F-E88A-4378-8D37-C7C48E0339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5035824"/>
              </p:ext>
            </p:extLst>
          </p:nvPr>
        </p:nvGraphicFramePr>
        <p:xfrm>
          <a:off x="8148462" y="2668450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76F4B8E-F5E5-49FA-BD03-07D149D99B34}"/>
              </a:ext>
            </a:extLst>
          </p:cNvPr>
          <p:cNvSpPr txBox="1"/>
          <p:nvPr/>
        </p:nvSpPr>
        <p:spPr>
          <a:xfrm>
            <a:off x="7554880" y="2611082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4BF9C026-8122-4279-B05E-94B6F38EF89C}"/>
              </a:ext>
            </a:extLst>
          </p:cNvPr>
          <p:cNvSpPr txBox="1"/>
          <p:nvPr/>
        </p:nvSpPr>
        <p:spPr>
          <a:xfrm>
            <a:off x="7597190" y="4767339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96" name="ตัวเชื่อมต่อตรง 95">
            <a:extLst>
              <a:ext uri="{FF2B5EF4-FFF2-40B4-BE49-F238E27FC236}">
                <a16:creationId xmlns:a16="http://schemas.microsoft.com/office/drawing/2014/main" id="{773E41D3-1FC2-44D7-A8F5-777E0E8140EC}"/>
              </a:ext>
            </a:extLst>
          </p:cNvPr>
          <p:cNvCxnSpPr/>
          <p:nvPr/>
        </p:nvCxnSpPr>
        <p:spPr>
          <a:xfrm>
            <a:off x="8739501" y="3525681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892BD0CE-7448-4155-A403-9C1A0C8A2E4F}"/>
              </a:ext>
            </a:extLst>
          </p:cNvPr>
          <p:cNvGrpSpPr/>
          <p:nvPr/>
        </p:nvGrpSpPr>
        <p:grpSpPr>
          <a:xfrm>
            <a:off x="8240148" y="4727457"/>
            <a:ext cx="936000" cy="20131"/>
            <a:chOff x="1764604" y="5115751"/>
            <a:chExt cx="2935229" cy="20131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F6F86D4-13AF-4CE3-8824-7CA8CB39478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84692E4-728A-40A8-9277-7567FB1BE0F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21687595-B146-49FA-A8A2-C25DADF877A9}"/>
              </a:ext>
            </a:extLst>
          </p:cNvPr>
          <p:cNvSpPr txBox="1"/>
          <p:nvPr/>
        </p:nvSpPr>
        <p:spPr>
          <a:xfrm>
            <a:off x="8370192" y="4776048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๒,๓๖๕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C8CD7B17-15D4-4519-8135-0C85FCEFBC01}"/>
              </a:ext>
            </a:extLst>
          </p:cNvPr>
          <p:cNvCxnSpPr/>
          <p:nvPr/>
        </p:nvCxnSpPr>
        <p:spPr>
          <a:xfrm>
            <a:off x="8207770" y="4287681"/>
            <a:ext cx="9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Google Shape;1610;p42">
            <a:extLst>
              <a:ext uri="{FF2B5EF4-FFF2-40B4-BE49-F238E27FC236}">
                <a16:creationId xmlns:a16="http://schemas.microsoft.com/office/drawing/2014/main" id="{D51F1E21-798D-4290-B144-F13263D56B8D}"/>
              </a:ext>
            </a:extLst>
          </p:cNvPr>
          <p:cNvSpPr/>
          <p:nvPr/>
        </p:nvSpPr>
        <p:spPr>
          <a:xfrm>
            <a:off x="1615328" y="2385038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2255081" y="1445954"/>
            <a:ext cx="2269435" cy="653239"/>
            <a:chOff x="2892613" y="1707208"/>
            <a:chExt cx="2153666" cy="639366"/>
          </a:xfrm>
        </p:grpSpPr>
        <p:grpSp>
          <p:nvGrpSpPr>
            <p:cNvPr id="6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68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36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BC557E1-E42A-4AA7-9997-A3AF7398A814}"/>
              </a:ext>
            </a:extLst>
          </p:cNvPr>
          <p:cNvGrpSpPr/>
          <p:nvPr/>
        </p:nvGrpSpPr>
        <p:grpSpPr>
          <a:xfrm>
            <a:off x="1551146" y="1516211"/>
            <a:ext cx="614255" cy="468000"/>
            <a:chOff x="1158050" y="1722687"/>
            <a:chExt cx="614255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8F5B1525-737B-41D4-BDB9-D91FD9C398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5D1F4496-D778-41E9-8C31-632D6025E389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73" name="ตาราง 3">
            <a:extLst>
              <a:ext uri="{FF2B5EF4-FFF2-40B4-BE49-F238E27FC236}">
                <a16:creationId xmlns:a16="http://schemas.microsoft.com/office/drawing/2014/main" id="{911EFF71-B135-448E-8EFB-821E3ABA60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0575414"/>
              </p:ext>
            </p:extLst>
          </p:nvPr>
        </p:nvGraphicFramePr>
        <p:xfrm>
          <a:off x="2864148" y="2711435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4C2684BB-52E8-43F4-82E8-47A775450D03}"/>
              </a:ext>
            </a:extLst>
          </p:cNvPr>
          <p:cNvSpPr txBox="1"/>
          <p:nvPr/>
        </p:nvSpPr>
        <p:spPr>
          <a:xfrm>
            <a:off x="2270566" y="2654067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ED8A073A-2310-422D-9CCC-20ECB0FBB2E9}"/>
              </a:ext>
            </a:extLst>
          </p:cNvPr>
          <p:cNvSpPr txBox="1"/>
          <p:nvPr/>
        </p:nvSpPr>
        <p:spPr>
          <a:xfrm>
            <a:off x="2312876" y="4810324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76" name="ตัวเชื่อมต่อตรง 75">
            <a:extLst>
              <a:ext uri="{FF2B5EF4-FFF2-40B4-BE49-F238E27FC236}">
                <a16:creationId xmlns:a16="http://schemas.microsoft.com/office/drawing/2014/main" id="{6DAD3952-9766-4094-9C75-742C7AA0D0EB}"/>
              </a:ext>
            </a:extLst>
          </p:cNvPr>
          <p:cNvCxnSpPr/>
          <p:nvPr/>
        </p:nvCxnSpPr>
        <p:spPr>
          <a:xfrm>
            <a:off x="3455187" y="3568666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60C2957E-02B6-4291-A0B1-7B94AFEC1CC6}"/>
              </a:ext>
            </a:extLst>
          </p:cNvPr>
          <p:cNvGrpSpPr/>
          <p:nvPr/>
        </p:nvGrpSpPr>
        <p:grpSpPr>
          <a:xfrm>
            <a:off x="2947128" y="4770442"/>
            <a:ext cx="936000" cy="20131"/>
            <a:chOff x="1764604" y="5115751"/>
            <a:chExt cx="2935229" cy="20131"/>
          </a:xfrm>
        </p:grpSpPr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1227F381-3FEF-42BB-9CFB-5F6F54B146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20CE3930-4EB9-4520-B7F3-58BEEAF31FE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1A1C3901-0C1D-44BB-AC05-A2A90BE935DF}"/>
              </a:ext>
            </a:extLst>
          </p:cNvPr>
          <p:cNvSpPr txBox="1"/>
          <p:nvPr/>
        </p:nvSpPr>
        <p:spPr>
          <a:xfrm>
            <a:off x="3085878" y="4819033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๑,๘๗๒</a:t>
            </a:r>
          </a:p>
        </p:txBody>
      </p:sp>
      <p:cxnSp>
        <p:nvCxnSpPr>
          <p:cNvPr id="81" name="ตัวเชื่อมต่อตรง 80">
            <a:extLst>
              <a:ext uri="{FF2B5EF4-FFF2-40B4-BE49-F238E27FC236}">
                <a16:creationId xmlns:a16="http://schemas.microsoft.com/office/drawing/2014/main" id="{22AE74E3-E413-48F4-9266-FA21E31DDC50}"/>
              </a:ext>
            </a:extLst>
          </p:cNvPr>
          <p:cNvCxnSpPr/>
          <p:nvPr/>
        </p:nvCxnSpPr>
        <p:spPr>
          <a:xfrm>
            <a:off x="2932165" y="4330666"/>
            <a:ext cx="9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6D2DB7A5-DA1A-40EE-8A48-B06C216DD2B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AA446433-1473-4631-8BFD-A86CB41EC8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72D6B5F6-5BE8-4A47-8E8E-581618BB02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51A93344-2875-48DB-8882-3A7BE952D3A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97D28BC5-A3AE-4AC9-AF42-FDDA974E8A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6CF0BC46-DCBF-4098-870F-73365F854C1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4E370A40-C10F-49B0-911A-41AA7CF3495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CD175506-770B-4A1F-A7EF-4407A11D28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B2A01DBC-6BDA-4216-8711-DFDC391D18A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F192E32F-D99D-4B1B-AE57-2EE0D241D58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8A81F116-61CE-4C26-851F-08DBCAD81BD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440FE8E0-CE1E-41BE-B72E-E791AEC2CB6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6C9749FC-527E-4DAA-B66D-163F8FC50B3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71AB7266-70E7-4954-991A-AD5F120CF19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5CF8ED3E-CB09-4267-8A70-923B557A36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76325A2C-4941-47A5-9307-0F93BB86262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9DD74785-F342-4DA0-B5D4-FE9C520E49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2A02DE80-8F73-4D90-A2FA-E2AA95879DA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2AAD8DA8-2ACA-4234-B059-C220CCA94B4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40654DB3-8897-4D91-A6EA-22F03F724ED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40520829-B5FD-42F6-9AA3-E623E1FE91B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05D2420-DFC6-4BE3-AD53-F1ADFE21B89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8D7B036-D6A2-4D9F-B032-36AE7966A39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88C5B6-62F7-4649-BABA-F1D972B37FB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929FA19-F817-4B3A-A3CF-1F26D1F7EEB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B577CFA-49F5-45BB-A2C8-2269BF819B6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9979987-0AEE-4FE7-BE58-1AF42DEF015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0" action="ppaction://hlinksldjump"/>
            <a:extLst>
              <a:ext uri="{FF2B5EF4-FFF2-40B4-BE49-F238E27FC236}">
                <a16:creationId xmlns:a16="http://schemas.microsoft.com/office/drawing/2014/main" id="{8B1346E6-E64C-4918-AD52-92F761695AA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247342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8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4" name="Google Shape;1610;p42">
            <a:extLst>
              <a:ext uri="{FF2B5EF4-FFF2-40B4-BE49-F238E27FC236}">
                <a16:creationId xmlns:a16="http://schemas.microsoft.com/office/drawing/2014/main" id="{5C1B5A21-D28E-4E29-818D-F85ED15D2BC7}"/>
              </a:ext>
            </a:extLst>
          </p:cNvPr>
          <p:cNvSpPr/>
          <p:nvPr/>
        </p:nvSpPr>
        <p:spPr>
          <a:xfrm>
            <a:off x="6744194" y="2328027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10A79B8-2255-488C-8AFB-91060F01668A}"/>
              </a:ext>
            </a:extLst>
          </p:cNvPr>
          <p:cNvGrpSpPr/>
          <p:nvPr/>
        </p:nvGrpSpPr>
        <p:grpSpPr>
          <a:xfrm>
            <a:off x="7383947" y="1388943"/>
            <a:ext cx="2269435" cy="653239"/>
            <a:chOff x="2892613" y="1707208"/>
            <a:chExt cx="2153666" cy="639366"/>
          </a:xfrm>
        </p:grpSpPr>
        <p:grpSp>
          <p:nvGrpSpPr>
            <p:cNvPr id="86" name="กลุ่ม 85">
              <a:extLst>
                <a:ext uri="{FF2B5EF4-FFF2-40B4-BE49-F238E27FC236}">
                  <a16:creationId xmlns:a16="http://schemas.microsoft.com/office/drawing/2014/main" id="{FC435E2F-EF9B-4DB3-9B46-928C7D04DE8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88" name="Google Shape;4035;p55">
                <a:extLst>
                  <a:ext uri="{FF2B5EF4-FFF2-40B4-BE49-F238E27FC236}">
                    <a16:creationId xmlns:a16="http://schemas.microsoft.com/office/drawing/2014/main" id="{4C89C00F-C68B-47F4-9C4E-6277A9362F2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4036;p55">
                <a:extLst>
                  <a:ext uri="{FF2B5EF4-FFF2-40B4-BE49-F238E27FC236}">
                    <a16:creationId xmlns:a16="http://schemas.microsoft.com/office/drawing/2014/main" id="{B112DC05-61B1-4FB2-B6AF-7EA66AC54940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1F4DFCDA-CCD9-4649-B7F8-269C962A3F42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39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680012" y="1459200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93" name="ตาราง 3">
            <a:extLst>
              <a:ext uri="{FF2B5EF4-FFF2-40B4-BE49-F238E27FC236}">
                <a16:creationId xmlns:a16="http://schemas.microsoft.com/office/drawing/2014/main" id="{F618D76F-E88A-4378-8D37-C7C48E0339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9030192"/>
              </p:ext>
            </p:extLst>
          </p:nvPr>
        </p:nvGraphicFramePr>
        <p:xfrm>
          <a:off x="7993014" y="2654424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76F4B8E-F5E5-49FA-BD03-07D149D99B34}"/>
              </a:ext>
            </a:extLst>
          </p:cNvPr>
          <p:cNvSpPr txBox="1"/>
          <p:nvPr/>
        </p:nvSpPr>
        <p:spPr>
          <a:xfrm>
            <a:off x="7399432" y="2597056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4BF9C026-8122-4279-B05E-94B6F38EF89C}"/>
              </a:ext>
            </a:extLst>
          </p:cNvPr>
          <p:cNvSpPr txBox="1"/>
          <p:nvPr/>
        </p:nvSpPr>
        <p:spPr>
          <a:xfrm>
            <a:off x="7441742" y="4753313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96" name="ตัวเชื่อมต่อตรง 95">
            <a:extLst>
              <a:ext uri="{FF2B5EF4-FFF2-40B4-BE49-F238E27FC236}">
                <a16:creationId xmlns:a16="http://schemas.microsoft.com/office/drawing/2014/main" id="{773E41D3-1FC2-44D7-A8F5-777E0E8140EC}"/>
              </a:ext>
            </a:extLst>
          </p:cNvPr>
          <p:cNvCxnSpPr/>
          <p:nvPr/>
        </p:nvCxnSpPr>
        <p:spPr>
          <a:xfrm>
            <a:off x="8584053" y="3511655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892BD0CE-7448-4155-A403-9C1A0C8A2E4F}"/>
              </a:ext>
            </a:extLst>
          </p:cNvPr>
          <p:cNvGrpSpPr/>
          <p:nvPr/>
        </p:nvGrpSpPr>
        <p:grpSpPr>
          <a:xfrm>
            <a:off x="8084700" y="4713431"/>
            <a:ext cx="936000" cy="20131"/>
            <a:chOff x="1764604" y="5115751"/>
            <a:chExt cx="2935229" cy="20131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F6F86D4-13AF-4CE3-8824-7CA8CB39478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84692E4-728A-40A8-9277-7567FB1BE0F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21687595-B146-49FA-A8A2-C25DADF877A9}"/>
              </a:ext>
            </a:extLst>
          </p:cNvPr>
          <p:cNvSpPr txBox="1"/>
          <p:nvPr/>
        </p:nvSpPr>
        <p:spPr>
          <a:xfrm>
            <a:off x="8214744" y="4762022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๑,๘๓๓</a:t>
            </a:r>
          </a:p>
        </p:txBody>
      </p:sp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C8CD7B17-15D4-4519-8135-0C85FCEFBC01}"/>
              </a:ext>
            </a:extLst>
          </p:cNvPr>
          <p:cNvCxnSpPr/>
          <p:nvPr/>
        </p:nvCxnSpPr>
        <p:spPr>
          <a:xfrm>
            <a:off x="8052322" y="4273655"/>
            <a:ext cx="9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Google Shape;1610;p42">
            <a:extLst>
              <a:ext uri="{FF2B5EF4-FFF2-40B4-BE49-F238E27FC236}">
                <a16:creationId xmlns:a16="http://schemas.microsoft.com/office/drawing/2014/main" id="{D51F1E21-798D-4290-B144-F13263D56B8D}"/>
              </a:ext>
            </a:extLst>
          </p:cNvPr>
          <p:cNvSpPr/>
          <p:nvPr/>
        </p:nvSpPr>
        <p:spPr>
          <a:xfrm>
            <a:off x="1459880" y="2371012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2099633" y="1431928"/>
            <a:ext cx="2269435" cy="653239"/>
            <a:chOff x="2892613" y="1707208"/>
            <a:chExt cx="2153666" cy="639366"/>
          </a:xfrm>
        </p:grpSpPr>
        <p:grpSp>
          <p:nvGrpSpPr>
            <p:cNvPr id="6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68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99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22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BC557E1-E42A-4AA7-9997-A3AF7398A814}"/>
              </a:ext>
            </a:extLst>
          </p:cNvPr>
          <p:cNvGrpSpPr/>
          <p:nvPr/>
        </p:nvGrpSpPr>
        <p:grpSpPr>
          <a:xfrm>
            <a:off x="1395698" y="1502185"/>
            <a:ext cx="614255" cy="468000"/>
            <a:chOff x="1158050" y="1722687"/>
            <a:chExt cx="614255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8F5B1525-737B-41D4-BDB9-D91FD9C398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5D1F4496-D778-41E9-8C31-632D6025E389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73" name="ตาราง 3">
            <a:extLst>
              <a:ext uri="{FF2B5EF4-FFF2-40B4-BE49-F238E27FC236}">
                <a16:creationId xmlns:a16="http://schemas.microsoft.com/office/drawing/2014/main" id="{911EFF71-B135-448E-8EFB-821E3ABA60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896321"/>
              </p:ext>
            </p:extLst>
          </p:nvPr>
        </p:nvGraphicFramePr>
        <p:xfrm>
          <a:off x="2708700" y="2697409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4C2684BB-52E8-43F4-82E8-47A775450D03}"/>
              </a:ext>
            </a:extLst>
          </p:cNvPr>
          <p:cNvSpPr txBox="1"/>
          <p:nvPr/>
        </p:nvSpPr>
        <p:spPr>
          <a:xfrm>
            <a:off x="2115118" y="2640041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ED8A073A-2310-422D-9CCC-20ECB0FBB2E9}"/>
              </a:ext>
            </a:extLst>
          </p:cNvPr>
          <p:cNvSpPr txBox="1"/>
          <p:nvPr/>
        </p:nvSpPr>
        <p:spPr>
          <a:xfrm>
            <a:off x="2157428" y="4796298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76" name="ตัวเชื่อมต่อตรง 75">
            <a:extLst>
              <a:ext uri="{FF2B5EF4-FFF2-40B4-BE49-F238E27FC236}">
                <a16:creationId xmlns:a16="http://schemas.microsoft.com/office/drawing/2014/main" id="{6DAD3952-9766-4094-9C75-742C7AA0D0EB}"/>
              </a:ext>
            </a:extLst>
          </p:cNvPr>
          <p:cNvCxnSpPr/>
          <p:nvPr/>
        </p:nvCxnSpPr>
        <p:spPr>
          <a:xfrm>
            <a:off x="3299739" y="3554640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60C2957E-02B6-4291-A0B1-7B94AFEC1CC6}"/>
              </a:ext>
            </a:extLst>
          </p:cNvPr>
          <p:cNvGrpSpPr/>
          <p:nvPr/>
        </p:nvGrpSpPr>
        <p:grpSpPr>
          <a:xfrm>
            <a:off x="2791680" y="4756416"/>
            <a:ext cx="936000" cy="20131"/>
            <a:chOff x="1764604" y="5115751"/>
            <a:chExt cx="2935229" cy="20131"/>
          </a:xfrm>
        </p:grpSpPr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1227F381-3FEF-42BB-9CFB-5F6F54B146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20CE3930-4EB9-4520-B7F3-58BEEAF31FE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1A1C3901-0C1D-44BB-AC05-A2A90BE935DF}"/>
              </a:ext>
            </a:extLst>
          </p:cNvPr>
          <p:cNvSpPr txBox="1"/>
          <p:nvPr/>
        </p:nvSpPr>
        <p:spPr>
          <a:xfrm>
            <a:off x="2930430" y="4805007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๒,๑๗๘</a:t>
            </a:r>
          </a:p>
        </p:txBody>
      </p:sp>
      <p:cxnSp>
        <p:nvCxnSpPr>
          <p:cNvPr id="81" name="ตัวเชื่อมต่อตรง 80">
            <a:extLst>
              <a:ext uri="{FF2B5EF4-FFF2-40B4-BE49-F238E27FC236}">
                <a16:creationId xmlns:a16="http://schemas.microsoft.com/office/drawing/2014/main" id="{22AE74E3-E413-48F4-9266-FA21E31DDC50}"/>
              </a:ext>
            </a:extLst>
          </p:cNvPr>
          <p:cNvCxnSpPr/>
          <p:nvPr/>
        </p:nvCxnSpPr>
        <p:spPr>
          <a:xfrm>
            <a:off x="2776717" y="4316640"/>
            <a:ext cx="9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B32A4DCD-D648-4BC6-A2A4-331E8F17FB6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6DE9EDD2-A3B9-47CF-A22E-8A6F34378B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925098EE-9CDA-4C96-9E0D-DC551EA4CC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7F76570C-0E40-4941-8C32-5FD95ABE0D4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FF019106-3098-4DED-8C3B-BC047E0438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C173E4C9-176E-49EA-A52A-9FD91475ADA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B8300EDF-E5EA-4799-BB83-56607983AB0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31E97278-3330-46B1-BE53-E9ECB0FC54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9BD29B53-383E-4A5F-A244-45A0B6953E1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70877F15-0827-4AFF-981B-3E64F296B88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6FF04B30-F2AD-4656-9750-00BFEBF9AFD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19765D14-05FE-4C66-B5F3-CB5E69E7C93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86432EA0-863E-4DF2-BCCC-956CE2E5B52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809D2541-5BF4-44BC-AD90-8DC7CB342D4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048131F9-4A6F-4284-8E7A-7D17D8FB62F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35A51802-E269-453D-B46B-524A73B381F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2286E2A8-94F6-40F3-ACE5-1995671AF65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C684799E-5820-49A3-BFB9-6D9B8B1FA2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04CCA3B5-F87A-4167-88FE-EEF1665FA2A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F50C47D3-C63F-4749-8021-8A7E507F76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7702D01D-820C-4B77-8916-FC0AD581D86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65460F8-1C40-4BF1-923E-6F32A221AA1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9113DB4-52F8-4393-8B75-9B06B75A169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A0B91BB-3FED-42F1-ADEB-B028A466D0C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5F30C4A-52AF-429B-ACAD-699BD6BECF4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CB8EB74-14E1-40CE-8C21-2756033628E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CF206AE-99E6-4AA0-90F6-F02CF044F4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0" action="ppaction://hlinksldjump"/>
            <a:extLst>
              <a:ext uri="{FF2B5EF4-FFF2-40B4-BE49-F238E27FC236}">
                <a16:creationId xmlns:a16="http://schemas.microsoft.com/office/drawing/2014/main" id="{8B77E828-4B49-4E3C-8DC7-0D32BB651E4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926433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80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4">
            <a:extLst>
              <a:ext uri="{FF2B5EF4-FFF2-40B4-BE49-F238E27FC236}">
                <a16:creationId xmlns:a16="http://schemas.microsoft.com/office/drawing/2014/main" id="{C8A98143-F1B4-4A56-A5DA-026D6C3B819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56159" y="820352"/>
            <a:ext cx="2205728" cy="491865"/>
          </a:xfrm>
          <a:prstGeom prst="roundRect">
            <a:avLst/>
          </a:prstGeom>
          <a:solidFill>
            <a:srgbClr val="FFFFC1"/>
          </a:solidFill>
          <a:ln w="9525">
            <a:solidFill>
              <a:srgbClr val="E36C0A"/>
            </a:solidFill>
            <a:miter lim="800000"/>
            <a:headEnd/>
            <a:tailEnd/>
          </a:ln>
          <a:effectLst>
            <a:outerShdw dist="45791" dir="19578596" algn="ctr" rotWithShape="0">
              <a:srgbClr val="E36C0A">
                <a:alpha val="50000"/>
              </a:srgb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เติมตัวเลขแสดงจำนวน</a:t>
            </a:r>
          </a:p>
        </p:txBody>
      </p:sp>
      <p:sp>
        <p:nvSpPr>
          <p:cNvPr id="131" name="Google Shape;1851;p57">
            <a:extLst>
              <a:ext uri="{FF2B5EF4-FFF2-40B4-BE49-F238E27FC236}">
                <a16:creationId xmlns:a16="http://schemas.microsoft.com/office/drawing/2014/main" id="{87BB4603-CF16-46AF-B893-F3819261EA7A}"/>
              </a:ext>
            </a:extLst>
          </p:cNvPr>
          <p:cNvSpPr/>
          <p:nvPr/>
        </p:nvSpPr>
        <p:spPr>
          <a:xfrm rot="10642270">
            <a:off x="9395734" y="5937273"/>
            <a:ext cx="385289" cy="715994"/>
          </a:xfrm>
          <a:custGeom>
            <a:avLst/>
            <a:gdLst/>
            <a:ahLst/>
            <a:cxnLst/>
            <a:rect l="l" t="t" r="r" b="b"/>
            <a:pathLst>
              <a:path w="7045" h="13399" extrusionOk="0">
                <a:moveTo>
                  <a:pt x="3475" y="4970"/>
                </a:moveTo>
                <a:cubicBezTo>
                  <a:pt x="3495" y="4970"/>
                  <a:pt x="3521" y="5000"/>
                  <a:pt x="3568" y="5047"/>
                </a:cubicBezTo>
                <a:cubicBezTo>
                  <a:pt x="3615" y="5106"/>
                  <a:pt x="3722" y="5236"/>
                  <a:pt x="3792" y="5330"/>
                </a:cubicBezTo>
                <a:cubicBezTo>
                  <a:pt x="4088" y="5708"/>
                  <a:pt x="4218" y="6074"/>
                  <a:pt x="4289" y="6641"/>
                </a:cubicBezTo>
                <a:cubicBezTo>
                  <a:pt x="4348" y="7149"/>
                  <a:pt x="4312" y="7634"/>
                  <a:pt x="4194" y="7882"/>
                </a:cubicBezTo>
                <a:cubicBezTo>
                  <a:pt x="4111" y="8059"/>
                  <a:pt x="3887" y="8248"/>
                  <a:pt x="3757" y="8248"/>
                </a:cubicBezTo>
                <a:cubicBezTo>
                  <a:pt x="3615" y="8248"/>
                  <a:pt x="3450" y="8106"/>
                  <a:pt x="3355" y="7906"/>
                </a:cubicBezTo>
                <a:cubicBezTo>
                  <a:pt x="3237" y="7646"/>
                  <a:pt x="3202" y="7421"/>
                  <a:pt x="3202" y="6890"/>
                </a:cubicBezTo>
                <a:cubicBezTo>
                  <a:pt x="3202" y="6346"/>
                  <a:pt x="3273" y="5708"/>
                  <a:pt x="3391" y="5224"/>
                </a:cubicBezTo>
                <a:cubicBezTo>
                  <a:pt x="3433" y="5039"/>
                  <a:pt x="3446" y="4970"/>
                  <a:pt x="3475" y="4970"/>
                </a:cubicBezTo>
                <a:close/>
                <a:moveTo>
                  <a:pt x="6958" y="0"/>
                </a:moveTo>
                <a:cubicBezTo>
                  <a:pt x="6947" y="0"/>
                  <a:pt x="6936" y="1"/>
                  <a:pt x="6923" y="2"/>
                </a:cubicBezTo>
                <a:cubicBezTo>
                  <a:pt x="6876" y="2"/>
                  <a:pt x="6817" y="14"/>
                  <a:pt x="6793" y="26"/>
                </a:cubicBezTo>
                <a:cubicBezTo>
                  <a:pt x="6769" y="38"/>
                  <a:pt x="6722" y="62"/>
                  <a:pt x="6698" y="85"/>
                </a:cubicBezTo>
                <a:cubicBezTo>
                  <a:pt x="6557" y="215"/>
                  <a:pt x="5990" y="569"/>
                  <a:pt x="5364" y="912"/>
                </a:cubicBezTo>
                <a:cubicBezTo>
                  <a:pt x="5210" y="995"/>
                  <a:pt x="5163" y="1042"/>
                  <a:pt x="5163" y="1113"/>
                </a:cubicBezTo>
                <a:cubicBezTo>
                  <a:pt x="5163" y="1148"/>
                  <a:pt x="5245" y="1219"/>
                  <a:pt x="5293" y="1219"/>
                </a:cubicBezTo>
                <a:cubicBezTo>
                  <a:pt x="5316" y="1219"/>
                  <a:pt x="5446" y="1160"/>
                  <a:pt x="5564" y="1101"/>
                </a:cubicBezTo>
                <a:cubicBezTo>
                  <a:pt x="5694" y="1030"/>
                  <a:pt x="5824" y="948"/>
                  <a:pt x="5872" y="936"/>
                </a:cubicBezTo>
                <a:cubicBezTo>
                  <a:pt x="5886" y="927"/>
                  <a:pt x="5896" y="922"/>
                  <a:pt x="5899" y="922"/>
                </a:cubicBezTo>
                <a:cubicBezTo>
                  <a:pt x="5909" y="922"/>
                  <a:pt x="5861" y="970"/>
                  <a:pt x="5718" y="1113"/>
                </a:cubicBezTo>
                <a:cubicBezTo>
                  <a:pt x="5056" y="1739"/>
                  <a:pt x="4726" y="2082"/>
                  <a:pt x="4489" y="2377"/>
                </a:cubicBezTo>
                <a:cubicBezTo>
                  <a:pt x="4230" y="2708"/>
                  <a:pt x="4111" y="2861"/>
                  <a:pt x="3875" y="3275"/>
                </a:cubicBezTo>
                <a:cubicBezTo>
                  <a:pt x="3674" y="3617"/>
                  <a:pt x="3592" y="3771"/>
                  <a:pt x="3450" y="4125"/>
                </a:cubicBezTo>
                <a:cubicBezTo>
                  <a:pt x="3379" y="4291"/>
                  <a:pt x="3332" y="4421"/>
                  <a:pt x="3320" y="4432"/>
                </a:cubicBezTo>
                <a:cubicBezTo>
                  <a:pt x="3320" y="4432"/>
                  <a:pt x="3284" y="4409"/>
                  <a:pt x="3249" y="4373"/>
                </a:cubicBezTo>
                <a:cubicBezTo>
                  <a:pt x="3131" y="4267"/>
                  <a:pt x="3048" y="4232"/>
                  <a:pt x="2883" y="4232"/>
                </a:cubicBezTo>
                <a:cubicBezTo>
                  <a:pt x="2867" y="4231"/>
                  <a:pt x="2851" y="4230"/>
                  <a:pt x="2835" y="4230"/>
                </a:cubicBezTo>
                <a:cubicBezTo>
                  <a:pt x="2419" y="4230"/>
                  <a:pt x="1919" y="4523"/>
                  <a:pt x="1430" y="5035"/>
                </a:cubicBezTo>
                <a:cubicBezTo>
                  <a:pt x="1052" y="5425"/>
                  <a:pt x="603" y="6181"/>
                  <a:pt x="355" y="6795"/>
                </a:cubicBezTo>
                <a:cubicBezTo>
                  <a:pt x="237" y="7102"/>
                  <a:pt x="107" y="7693"/>
                  <a:pt x="59" y="8189"/>
                </a:cubicBezTo>
                <a:cubicBezTo>
                  <a:pt x="24" y="8532"/>
                  <a:pt x="0" y="9370"/>
                  <a:pt x="36" y="9689"/>
                </a:cubicBezTo>
                <a:cubicBezTo>
                  <a:pt x="59" y="10044"/>
                  <a:pt x="119" y="10445"/>
                  <a:pt x="154" y="10623"/>
                </a:cubicBezTo>
                <a:cubicBezTo>
                  <a:pt x="213" y="10847"/>
                  <a:pt x="367" y="11343"/>
                  <a:pt x="461" y="11556"/>
                </a:cubicBezTo>
                <a:cubicBezTo>
                  <a:pt x="544" y="11757"/>
                  <a:pt x="875" y="12371"/>
                  <a:pt x="1016" y="12584"/>
                </a:cubicBezTo>
                <a:cubicBezTo>
                  <a:pt x="1134" y="12784"/>
                  <a:pt x="1489" y="13233"/>
                  <a:pt x="1583" y="13316"/>
                </a:cubicBezTo>
                <a:cubicBezTo>
                  <a:pt x="1666" y="13387"/>
                  <a:pt x="1678" y="13399"/>
                  <a:pt x="1737" y="13399"/>
                </a:cubicBezTo>
                <a:cubicBezTo>
                  <a:pt x="1784" y="13387"/>
                  <a:pt x="1808" y="13387"/>
                  <a:pt x="1808" y="13351"/>
                </a:cubicBezTo>
                <a:cubicBezTo>
                  <a:pt x="1808" y="13316"/>
                  <a:pt x="1642" y="13009"/>
                  <a:pt x="1383" y="12619"/>
                </a:cubicBezTo>
                <a:cubicBezTo>
                  <a:pt x="1052" y="12146"/>
                  <a:pt x="733" y="11509"/>
                  <a:pt x="591" y="11083"/>
                </a:cubicBezTo>
                <a:cubicBezTo>
                  <a:pt x="426" y="10575"/>
                  <a:pt x="378" y="10280"/>
                  <a:pt x="319" y="9654"/>
                </a:cubicBezTo>
                <a:cubicBezTo>
                  <a:pt x="296" y="9335"/>
                  <a:pt x="308" y="8508"/>
                  <a:pt x="355" y="8165"/>
                </a:cubicBezTo>
                <a:cubicBezTo>
                  <a:pt x="390" y="7823"/>
                  <a:pt x="497" y="7268"/>
                  <a:pt x="579" y="7020"/>
                </a:cubicBezTo>
                <a:cubicBezTo>
                  <a:pt x="662" y="6783"/>
                  <a:pt x="910" y="6263"/>
                  <a:pt x="1040" y="6051"/>
                </a:cubicBezTo>
                <a:cubicBezTo>
                  <a:pt x="1158" y="5838"/>
                  <a:pt x="1465" y="5413"/>
                  <a:pt x="1583" y="5283"/>
                </a:cubicBezTo>
                <a:cubicBezTo>
                  <a:pt x="1701" y="5141"/>
                  <a:pt x="2032" y="4846"/>
                  <a:pt x="2150" y="4763"/>
                </a:cubicBezTo>
                <a:cubicBezTo>
                  <a:pt x="2387" y="4610"/>
                  <a:pt x="2670" y="4503"/>
                  <a:pt x="2836" y="4503"/>
                </a:cubicBezTo>
                <a:cubicBezTo>
                  <a:pt x="2942" y="4503"/>
                  <a:pt x="3001" y="4539"/>
                  <a:pt x="3119" y="4645"/>
                </a:cubicBezTo>
                <a:lnTo>
                  <a:pt x="3214" y="4728"/>
                </a:lnTo>
                <a:lnTo>
                  <a:pt x="3155" y="4905"/>
                </a:lnTo>
                <a:cubicBezTo>
                  <a:pt x="2883" y="5779"/>
                  <a:pt x="2800" y="7126"/>
                  <a:pt x="2966" y="7776"/>
                </a:cubicBezTo>
                <a:cubicBezTo>
                  <a:pt x="3048" y="8106"/>
                  <a:pt x="3249" y="8390"/>
                  <a:pt x="3473" y="8508"/>
                </a:cubicBezTo>
                <a:cubicBezTo>
                  <a:pt x="3568" y="8555"/>
                  <a:pt x="3592" y="8555"/>
                  <a:pt x="3733" y="8555"/>
                </a:cubicBezTo>
                <a:cubicBezTo>
                  <a:pt x="3875" y="8555"/>
                  <a:pt x="3899" y="8555"/>
                  <a:pt x="4005" y="8496"/>
                </a:cubicBezTo>
                <a:cubicBezTo>
                  <a:pt x="4147" y="8425"/>
                  <a:pt x="4336" y="8260"/>
                  <a:pt x="4419" y="8130"/>
                </a:cubicBezTo>
                <a:cubicBezTo>
                  <a:pt x="4584" y="7870"/>
                  <a:pt x="4667" y="7362"/>
                  <a:pt x="4631" y="6854"/>
                </a:cubicBezTo>
                <a:cubicBezTo>
                  <a:pt x="4548" y="5933"/>
                  <a:pt x="4336" y="5437"/>
                  <a:pt x="3757" y="4846"/>
                </a:cubicBezTo>
                <a:lnTo>
                  <a:pt x="3568" y="4645"/>
                </a:lnTo>
                <a:lnTo>
                  <a:pt x="3698" y="4326"/>
                </a:lnTo>
                <a:cubicBezTo>
                  <a:pt x="3828" y="3960"/>
                  <a:pt x="3958" y="3688"/>
                  <a:pt x="4182" y="3298"/>
                </a:cubicBezTo>
                <a:cubicBezTo>
                  <a:pt x="4584" y="2613"/>
                  <a:pt x="4938" y="2164"/>
                  <a:pt x="5789" y="1361"/>
                </a:cubicBezTo>
                <a:cubicBezTo>
                  <a:pt x="6013" y="1148"/>
                  <a:pt x="6202" y="971"/>
                  <a:pt x="6214" y="971"/>
                </a:cubicBezTo>
                <a:lnTo>
                  <a:pt x="6214" y="971"/>
                </a:lnTo>
                <a:cubicBezTo>
                  <a:pt x="6214" y="971"/>
                  <a:pt x="6191" y="1066"/>
                  <a:pt x="6155" y="1172"/>
                </a:cubicBezTo>
                <a:cubicBezTo>
                  <a:pt x="6072" y="1432"/>
                  <a:pt x="6001" y="1786"/>
                  <a:pt x="5990" y="1975"/>
                </a:cubicBezTo>
                <a:cubicBezTo>
                  <a:pt x="5990" y="2093"/>
                  <a:pt x="5990" y="2129"/>
                  <a:pt x="6013" y="2164"/>
                </a:cubicBezTo>
                <a:cubicBezTo>
                  <a:pt x="6040" y="2208"/>
                  <a:pt x="6079" y="2232"/>
                  <a:pt x="6122" y="2232"/>
                </a:cubicBezTo>
                <a:cubicBezTo>
                  <a:pt x="6136" y="2232"/>
                  <a:pt x="6152" y="2229"/>
                  <a:pt x="6167" y="2223"/>
                </a:cubicBezTo>
                <a:cubicBezTo>
                  <a:pt x="6238" y="2200"/>
                  <a:pt x="6261" y="2141"/>
                  <a:pt x="6297" y="1893"/>
                </a:cubicBezTo>
                <a:cubicBezTo>
                  <a:pt x="6391" y="1349"/>
                  <a:pt x="6462" y="1113"/>
                  <a:pt x="6663" y="723"/>
                </a:cubicBezTo>
                <a:cubicBezTo>
                  <a:pt x="6817" y="416"/>
                  <a:pt x="6887" y="286"/>
                  <a:pt x="6982" y="144"/>
                </a:cubicBezTo>
                <a:cubicBezTo>
                  <a:pt x="7044" y="40"/>
                  <a:pt x="7034" y="0"/>
                  <a:pt x="6958" y="0"/>
                </a:cubicBezTo>
                <a:close/>
              </a:path>
            </a:pathLst>
          </a:custGeom>
          <a:solidFill>
            <a:srgbClr val="E73D91"/>
          </a:solidFill>
          <a:ln w="12700">
            <a:solidFill>
              <a:srgbClr val="E73D9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4" name="Google Shape;4711;p51">
            <a:extLst>
              <a:ext uri="{FF2B5EF4-FFF2-40B4-BE49-F238E27FC236}">
                <a16:creationId xmlns:a16="http://schemas.microsoft.com/office/drawing/2014/main" id="{098047AD-1E7D-40AC-85B3-3B5C3D044C7F}"/>
              </a:ext>
            </a:extLst>
          </p:cNvPr>
          <p:cNvSpPr/>
          <p:nvPr/>
        </p:nvSpPr>
        <p:spPr>
          <a:xfrm>
            <a:off x="5277395" y="1694219"/>
            <a:ext cx="5738948" cy="3530922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65" name="Google Shape;3842;p61">
            <a:extLst>
              <a:ext uri="{FF2B5EF4-FFF2-40B4-BE49-F238E27FC236}">
                <a16:creationId xmlns:a16="http://schemas.microsoft.com/office/drawing/2014/main" id="{ED24D167-FE95-45BF-B5E5-56A99F6620C7}"/>
              </a:ext>
            </a:extLst>
          </p:cNvPr>
          <p:cNvSpPr txBox="1"/>
          <p:nvPr/>
        </p:nvSpPr>
        <p:spPr>
          <a:xfrm>
            <a:off x="5408114" y="1775579"/>
            <a:ext cx="5544000" cy="7183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แนวคิด</a:t>
            </a:r>
          </a:p>
          <a:p>
            <a:pPr marL="714375" marR="0" lvl="0" indent="-7143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1	หาว่า 3 คูณจำนวนใด ได้ผลคูณมีหลักหน่วยเป็น 6 จะได้ 2</a:t>
            </a:r>
          </a:p>
          <a:p>
            <a:pPr marL="714375" marR="0" lvl="0" indent="-7143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</a:p>
          <a:p>
            <a:pPr marL="714375" marR="0" lvl="0" indent="-7143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endParaRPr kumimoji="0" lang="th-TH" sz="24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0" name="กล่องข้อความ 89">
            <a:extLst>
              <a:ext uri="{FF2B5EF4-FFF2-40B4-BE49-F238E27FC236}">
                <a16:creationId xmlns:a16="http://schemas.microsoft.com/office/drawing/2014/main" id="{4638ACD4-CDE7-4BE6-B467-68857A5B8927}"/>
              </a:ext>
            </a:extLst>
          </p:cNvPr>
          <p:cNvSpPr txBox="1"/>
          <p:nvPr/>
        </p:nvSpPr>
        <p:spPr>
          <a:xfrm>
            <a:off x="1175657" y="1775580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graphicFrame>
        <p:nvGraphicFramePr>
          <p:cNvPr id="91" name="ตาราง 3">
            <a:extLst>
              <a:ext uri="{FF2B5EF4-FFF2-40B4-BE49-F238E27FC236}">
                <a16:creationId xmlns:a16="http://schemas.microsoft.com/office/drawing/2014/main" id="{774C818D-DB57-44CF-9056-4A2B492D87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244337"/>
              </p:ext>
            </p:extLst>
          </p:nvPr>
        </p:nvGraphicFramePr>
        <p:xfrm>
          <a:off x="2351602" y="1411034"/>
          <a:ext cx="2342315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463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831788493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92" name="ตัวเชื่อมต่อตรง 91">
            <a:extLst>
              <a:ext uri="{FF2B5EF4-FFF2-40B4-BE49-F238E27FC236}">
                <a16:creationId xmlns:a16="http://schemas.microsoft.com/office/drawing/2014/main" id="{C97B28F4-D9BC-4595-AFEF-B3110016ED9A}"/>
              </a:ext>
            </a:extLst>
          </p:cNvPr>
          <p:cNvCxnSpPr/>
          <p:nvPr/>
        </p:nvCxnSpPr>
        <p:spPr>
          <a:xfrm>
            <a:off x="3337899" y="2711649"/>
            <a:ext cx="79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ตัวเชื่อมต่อตรง 92">
            <a:extLst>
              <a:ext uri="{FF2B5EF4-FFF2-40B4-BE49-F238E27FC236}">
                <a16:creationId xmlns:a16="http://schemas.microsoft.com/office/drawing/2014/main" id="{8A9B4E0B-A977-4B7E-A08B-642BD4802EDD}"/>
              </a:ext>
            </a:extLst>
          </p:cNvPr>
          <p:cNvCxnSpPr/>
          <p:nvPr/>
        </p:nvCxnSpPr>
        <p:spPr>
          <a:xfrm>
            <a:off x="2420165" y="3651289"/>
            <a:ext cx="17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C5D0B0FB-E283-4117-A082-67429B5983AF}"/>
              </a:ext>
            </a:extLst>
          </p:cNvPr>
          <p:cNvGrpSpPr/>
          <p:nvPr/>
        </p:nvGrpSpPr>
        <p:grpSpPr>
          <a:xfrm>
            <a:off x="2426037" y="4114140"/>
            <a:ext cx="1728000" cy="20131"/>
            <a:chOff x="1764604" y="5115751"/>
            <a:chExt cx="2935229" cy="20131"/>
          </a:xfrm>
        </p:grpSpPr>
        <p:cxnSp>
          <p:nvCxnSpPr>
            <p:cNvPr id="95" name="ตัวเชื่อมต่อตรง 94">
              <a:extLst>
                <a:ext uri="{FF2B5EF4-FFF2-40B4-BE49-F238E27FC236}">
                  <a16:creationId xmlns:a16="http://schemas.microsoft.com/office/drawing/2014/main" id="{6FF8CAD4-7362-4442-AB09-F757D89F877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E7382FFF-814B-471B-8A48-2CDF90E5C74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A0A144F0-A965-4519-BDBC-DD06C2B8EB1D}"/>
              </a:ext>
            </a:extLst>
          </p:cNvPr>
          <p:cNvSpPr txBox="1"/>
          <p:nvPr/>
        </p:nvSpPr>
        <p:spPr>
          <a:xfrm>
            <a:off x="3830783" y="1926711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98" name="กล่องข้อความ 97">
            <a:extLst>
              <a:ext uri="{FF2B5EF4-FFF2-40B4-BE49-F238E27FC236}">
                <a16:creationId xmlns:a16="http://schemas.microsoft.com/office/drawing/2014/main" id="{8AAD5FF0-9826-4DBE-BEDA-07AD5AF13CDF}"/>
              </a:ext>
            </a:extLst>
          </p:cNvPr>
          <p:cNvSpPr txBox="1"/>
          <p:nvPr/>
        </p:nvSpPr>
        <p:spPr>
          <a:xfrm>
            <a:off x="2873073" y="2831441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99" name="กล่องข้อความ 98">
            <a:extLst>
              <a:ext uri="{FF2B5EF4-FFF2-40B4-BE49-F238E27FC236}">
                <a16:creationId xmlns:a16="http://schemas.microsoft.com/office/drawing/2014/main" id="{235D84E1-CFE7-4DC4-850B-B88C9BCB24FD}"/>
              </a:ext>
            </a:extLst>
          </p:cNvPr>
          <p:cNvSpPr txBox="1"/>
          <p:nvPr/>
        </p:nvSpPr>
        <p:spPr>
          <a:xfrm>
            <a:off x="3347829" y="2835172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60B90000-B21E-476B-AAFB-ECA6F4D8FDF3}"/>
              </a:ext>
            </a:extLst>
          </p:cNvPr>
          <p:cNvSpPr txBox="1"/>
          <p:nvPr/>
        </p:nvSpPr>
        <p:spPr>
          <a:xfrm>
            <a:off x="2873073" y="3261043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1" name="กล่องข้อความ 100">
            <a:extLst>
              <a:ext uri="{FF2B5EF4-FFF2-40B4-BE49-F238E27FC236}">
                <a16:creationId xmlns:a16="http://schemas.microsoft.com/office/drawing/2014/main" id="{DF3F2EC9-FAC4-408E-8743-65FA888950FE}"/>
              </a:ext>
            </a:extLst>
          </p:cNvPr>
          <p:cNvSpPr txBox="1"/>
          <p:nvPr/>
        </p:nvSpPr>
        <p:spPr>
          <a:xfrm>
            <a:off x="3830783" y="3247226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2" name="กล่องข้อความ 101">
            <a:extLst>
              <a:ext uri="{FF2B5EF4-FFF2-40B4-BE49-F238E27FC236}">
                <a16:creationId xmlns:a16="http://schemas.microsoft.com/office/drawing/2014/main" id="{A065DF78-84CF-4AE7-8851-832B56E21CD0}"/>
              </a:ext>
            </a:extLst>
          </p:cNvPr>
          <p:cNvSpPr txBox="1"/>
          <p:nvPr/>
        </p:nvSpPr>
        <p:spPr>
          <a:xfrm>
            <a:off x="2403291" y="3750117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3" name="กล่องข้อความ 102">
            <a:extLst>
              <a:ext uri="{FF2B5EF4-FFF2-40B4-BE49-F238E27FC236}">
                <a16:creationId xmlns:a16="http://schemas.microsoft.com/office/drawing/2014/main" id="{6FE4D0D3-5368-491B-9E96-B399A2B62DDE}"/>
              </a:ext>
            </a:extLst>
          </p:cNvPr>
          <p:cNvSpPr txBox="1"/>
          <p:nvPr/>
        </p:nvSpPr>
        <p:spPr>
          <a:xfrm>
            <a:off x="3368846" y="3744330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aphicFrame>
        <p:nvGraphicFramePr>
          <p:cNvPr id="104" name="ตาราง 3">
            <a:extLst>
              <a:ext uri="{FF2B5EF4-FFF2-40B4-BE49-F238E27FC236}">
                <a16:creationId xmlns:a16="http://schemas.microsoft.com/office/drawing/2014/main" id="{1FD6A3D7-C52B-4216-AF85-84FC0336DE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1620074"/>
              </p:ext>
            </p:extLst>
          </p:nvPr>
        </p:nvGraphicFramePr>
        <p:xfrm>
          <a:off x="5358167" y="2295135"/>
          <a:ext cx="2342315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463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831788493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24205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24205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24205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</a:tbl>
          </a:graphicData>
        </a:graphic>
      </p:graphicFrame>
      <p:cxnSp>
        <p:nvCxnSpPr>
          <p:cNvPr id="105" name="ตัวเชื่อมต่อตรง 104">
            <a:extLst>
              <a:ext uri="{FF2B5EF4-FFF2-40B4-BE49-F238E27FC236}">
                <a16:creationId xmlns:a16="http://schemas.microsoft.com/office/drawing/2014/main" id="{73C1CA87-93BE-47B7-B480-C099A5EFDD88}"/>
              </a:ext>
            </a:extLst>
          </p:cNvPr>
          <p:cNvCxnSpPr/>
          <p:nvPr/>
        </p:nvCxnSpPr>
        <p:spPr>
          <a:xfrm>
            <a:off x="6311876" y="3575450"/>
            <a:ext cx="79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กล่องข้อความ 105">
            <a:extLst>
              <a:ext uri="{FF2B5EF4-FFF2-40B4-BE49-F238E27FC236}">
                <a16:creationId xmlns:a16="http://schemas.microsoft.com/office/drawing/2014/main" id="{909922DC-0B8C-40C3-ADDE-4AB1FAF7EA64}"/>
              </a:ext>
            </a:extLst>
          </p:cNvPr>
          <p:cNvSpPr txBox="1"/>
          <p:nvPr/>
        </p:nvSpPr>
        <p:spPr>
          <a:xfrm>
            <a:off x="6777785" y="2834888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14" name="Google Shape;3842;p61">
            <a:extLst>
              <a:ext uri="{FF2B5EF4-FFF2-40B4-BE49-F238E27FC236}">
                <a16:creationId xmlns:a16="http://schemas.microsoft.com/office/drawing/2014/main" id="{4DF2B791-1D2E-4497-9CC3-1ED849E81BE4}"/>
              </a:ext>
            </a:extLst>
          </p:cNvPr>
          <p:cNvSpPr txBox="1"/>
          <p:nvPr/>
        </p:nvSpPr>
        <p:spPr>
          <a:xfrm>
            <a:off x="5409464" y="3557844"/>
            <a:ext cx="3970052" cy="495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714375" marR="0" lvl="0" indent="-7143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2 หา 3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82 จะได้           6</a:t>
            </a:r>
          </a:p>
        </p:txBody>
      </p:sp>
      <p:sp>
        <p:nvSpPr>
          <p:cNvPr id="115" name="Google Shape;3842;p61">
            <a:extLst>
              <a:ext uri="{FF2B5EF4-FFF2-40B4-BE49-F238E27FC236}">
                <a16:creationId xmlns:a16="http://schemas.microsoft.com/office/drawing/2014/main" id="{2A365C44-D3C8-4548-9CFC-BB95D88F5892}"/>
              </a:ext>
            </a:extLst>
          </p:cNvPr>
          <p:cNvSpPr txBox="1"/>
          <p:nvPr/>
        </p:nvSpPr>
        <p:spPr>
          <a:xfrm>
            <a:off x="5412589" y="4062455"/>
            <a:ext cx="4124154" cy="5218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714375" marR="0" lvl="0" indent="-7143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3	หา 20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82 จะได้ 1      4</a:t>
            </a:r>
            <a:endParaRPr kumimoji="0" sz="24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6" name="Google Shape;3842;p61">
            <a:extLst>
              <a:ext uri="{FF2B5EF4-FFF2-40B4-BE49-F238E27FC236}">
                <a16:creationId xmlns:a16="http://schemas.microsoft.com/office/drawing/2014/main" id="{28DAD90D-A955-4429-9E5D-414890FD664E}"/>
              </a:ext>
            </a:extLst>
          </p:cNvPr>
          <p:cNvSpPr txBox="1"/>
          <p:nvPr/>
        </p:nvSpPr>
        <p:spPr>
          <a:xfrm>
            <a:off x="5408114" y="4578290"/>
            <a:ext cx="4737371" cy="7183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714375" marR="0" lvl="0" indent="-7143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ขั้นที่ 4	หา 246 + 1,640 จะได้      8      6</a:t>
            </a:r>
            <a:endParaRPr kumimoji="0" sz="24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7" name="กล่องข้อความ 116">
            <a:extLst>
              <a:ext uri="{FF2B5EF4-FFF2-40B4-BE49-F238E27FC236}">
                <a16:creationId xmlns:a16="http://schemas.microsoft.com/office/drawing/2014/main" id="{AA636C9F-9A85-4F4B-B5C1-DC0BBEB15CBB}"/>
              </a:ext>
            </a:extLst>
          </p:cNvPr>
          <p:cNvSpPr txBox="1"/>
          <p:nvPr/>
        </p:nvSpPr>
        <p:spPr>
          <a:xfrm>
            <a:off x="3830783" y="1936692"/>
            <a:ext cx="334800" cy="324000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DBFB279F-AAFB-40D4-8FA8-89FCC75A6AC3}"/>
              </a:ext>
            </a:extLst>
          </p:cNvPr>
          <p:cNvSpPr txBox="1"/>
          <p:nvPr/>
        </p:nvSpPr>
        <p:spPr>
          <a:xfrm>
            <a:off x="7847133" y="3653687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759222C4-3624-4CE5-9457-91DBB866DD11}"/>
              </a:ext>
            </a:extLst>
          </p:cNvPr>
          <p:cNvSpPr txBox="1"/>
          <p:nvPr/>
        </p:nvSpPr>
        <p:spPr>
          <a:xfrm>
            <a:off x="8343797" y="3653687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18" name="กล่องข้อความ 117">
            <a:extLst>
              <a:ext uri="{FF2B5EF4-FFF2-40B4-BE49-F238E27FC236}">
                <a16:creationId xmlns:a16="http://schemas.microsoft.com/office/drawing/2014/main" id="{CD8A418C-B74D-43DF-B351-B109C7A70920}"/>
              </a:ext>
            </a:extLst>
          </p:cNvPr>
          <p:cNvSpPr txBox="1"/>
          <p:nvPr/>
        </p:nvSpPr>
        <p:spPr>
          <a:xfrm>
            <a:off x="2875087" y="2847741"/>
            <a:ext cx="334800" cy="324000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19" name="กล่องข้อความ 118">
            <a:extLst>
              <a:ext uri="{FF2B5EF4-FFF2-40B4-BE49-F238E27FC236}">
                <a16:creationId xmlns:a16="http://schemas.microsoft.com/office/drawing/2014/main" id="{CBA3E2A9-6BDE-44AD-8970-46E512AF2ACD}"/>
              </a:ext>
            </a:extLst>
          </p:cNvPr>
          <p:cNvSpPr txBox="1"/>
          <p:nvPr/>
        </p:nvSpPr>
        <p:spPr>
          <a:xfrm>
            <a:off x="3344333" y="2775048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9" name="กล่องข้อความ 108">
            <a:extLst>
              <a:ext uri="{FF2B5EF4-FFF2-40B4-BE49-F238E27FC236}">
                <a16:creationId xmlns:a16="http://schemas.microsoft.com/office/drawing/2014/main" id="{7ED61A7E-8671-4042-A40E-2C58FEE2D323}"/>
              </a:ext>
            </a:extLst>
          </p:cNvPr>
          <p:cNvSpPr txBox="1"/>
          <p:nvPr/>
        </p:nvSpPr>
        <p:spPr>
          <a:xfrm>
            <a:off x="8192976" y="4180361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59E3028F-57A4-4557-9F3E-8FFA98C7E083}"/>
              </a:ext>
            </a:extLst>
          </p:cNvPr>
          <p:cNvSpPr txBox="1"/>
          <p:nvPr/>
        </p:nvSpPr>
        <p:spPr>
          <a:xfrm>
            <a:off x="8943854" y="4181484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20" name="กล่องข้อความ 119">
            <a:extLst>
              <a:ext uri="{FF2B5EF4-FFF2-40B4-BE49-F238E27FC236}">
                <a16:creationId xmlns:a16="http://schemas.microsoft.com/office/drawing/2014/main" id="{72E02578-0EB5-4F24-AB0D-0C10B4750C03}"/>
              </a:ext>
            </a:extLst>
          </p:cNvPr>
          <p:cNvSpPr txBox="1"/>
          <p:nvPr/>
        </p:nvSpPr>
        <p:spPr>
          <a:xfrm>
            <a:off x="2870992" y="3204181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21" name="กล่องข้อความ 120">
            <a:extLst>
              <a:ext uri="{FF2B5EF4-FFF2-40B4-BE49-F238E27FC236}">
                <a16:creationId xmlns:a16="http://schemas.microsoft.com/office/drawing/2014/main" id="{11159CEC-65F2-4486-B46B-3B95E466AB90}"/>
              </a:ext>
            </a:extLst>
          </p:cNvPr>
          <p:cNvSpPr txBox="1"/>
          <p:nvPr/>
        </p:nvSpPr>
        <p:spPr>
          <a:xfrm>
            <a:off x="3832559" y="3193206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11" name="กล่องข้อความ 110">
            <a:extLst>
              <a:ext uri="{FF2B5EF4-FFF2-40B4-BE49-F238E27FC236}">
                <a16:creationId xmlns:a16="http://schemas.microsoft.com/office/drawing/2014/main" id="{0E5ED0F4-5016-4C66-8127-B8AED05BDD82}"/>
              </a:ext>
            </a:extLst>
          </p:cNvPr>
          <p:cNvSpPr txBox="1"/>
          <p:nvPr/>
        </p:nvSpPr>
        <p:spPr>
          <a:xfrm>
            <a:off x="8451065" y="4698326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12" name="กล่องข้อความ 111">
            <a:extLst>
              <a:ext uri="{FF2B5EF4-FFF2-40B4-BE49-F238E27FC236}">
                <a16:creationId xmlns:a16="http://schemas.microsoft.com/office/drawing/2014/main" id="{A2386235-E06F-4725-B648-7F676BE89961}"/>
              </a:ext>
            </a:extLst>
          </p:cNvPr>
          <p:cNvSpPr txBox="1"/>
          <p:nvPr/>
        </p:nvSpPr>
        <p:spPr>
          <a:xfrm>
            <a:off x="9201943" y="4698838"/>
            <a:ext cx="334800" cy="324000"/>
          </a:xfrm>
          <a:prstGeom prst="roundRect">
            <a:avLst/>
          </a:prstGeom>
          <a:solidFill>
            <a:srgbClr val="ADCCFF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22" name="กล่องข้อความ 121">
            <a:extLst>
              <a:ext uri="{FF2B5EF4-FFF2-40B4-BE49-F238E27FC236}">
                <a16:creationId xmlns:a16="http://schemas.microsoft.com/office/drawing/2014/main" id="{D90A1DF8-DA05-48D4-AAB4-DBBBF6766724}"/>
              </a:ext>
            </a:extLst>
          </p:cNvPr>
          <p:cNvSpPr txBox="1"/>
          <p:nvPr/>
        </p:nvSpPr>
        <p:spPr>
          <a:xfrm>
            <a:off x="2404927" y="3692632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23" name="กล่องข้อความ 122">
            <a:extLst>
              <a:ext uri="{FF2B5EF4-FFF2-40B4-BE49-F238E27FC236}">
                <a16:creationId xmlns:a16="http://schemas.microsoft.com/office/drawing/2014/main" id="{7CF9108C-2115-4DAF-80EE-DB627A2643A8}"/>
              </a:ext>
            </a:extLst>
          </p:cNvPr>
          <p:cNvSpPr txBox="1"/>
          <p:nvPr/>
        </p:nvSpPr>
        <p:spPr>
          <a:xfrm>
            <a:off x="3374453" y="3676973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12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2324106" y="4724877"/>
            <a:ext cx="2487655" cy="2416022"/>
            <a:chOff x="7208941" y="3794503"/>
            <a:chExt cx="1134210" cy="1132114"/>
          </a:xfrm>
        </p:grpSpPr>
        <p:sp>
          <p:nvSpPr>
            <p:cNvPr id="12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2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8B3E85AF-D27F-4FC8-9D9F-61B48EB3F36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EFEACE58-306C-45C2-8F11-729945D841E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450A7BE6-DBBC-47EC-81D9-C25467495D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3" name="กลุ่ม 172">
            <a:extLst>
              <a:ext uri="{FF2B5EF4-FFF2-40B4-BE49-F238E27FC236}">
                <a16:creationId xmlns:a16="http://schemas.microsoft.com/office/drawing/2014/main" id="{84EAEC48-B009-4DF1-8DA3-A887C87C84C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8D3EA8E7-F71A-4907-9DF4-17837F2982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0C2E6E23-44E9-4B6F-ABCF-DBF4567532C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99D908D7-6D47-497A-9F79-007CFDD61B2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6EAB6357-F874-4E56-9B71-48317176B06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206C5158-2074-4F8C-BB0D-3D562089E47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0DF9CA96-7C22-41BA-ACB5-7903FCC7597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00" name="รูปแบบอิสระ: รูปร่าง 199">
              <a:extLst>
                <a:ext uri="{FF2B5EF4-FFF2-40B4-BE49-F238E27FC236}">
                  <a16:creationId xmlns:a16="http://schemas.microsoft.com/office/drawing/2014/main" id="{59B7C0E7-B1C5-463F-ADA8-E6E4500E149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AAE79827-0A0B-4CDD-AB1B-ABD1ADB32B7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845C5619-1AD1-4980-9AE1-02BBD16A2B5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08" name="รูปแบบอิสระ: รูปร่าง 207">
              <a:extLst>
                <a:ext uri="{FF2B5EF4-FFF2-40B4-BE49-F238E27FC236}">
                  <a16:creationId xmlns:a16="http://schemas.microsoft.com/office/drawing/2014/main" id="{780C221D-34DC-4FDA-9756-5774867E726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4" name="รูปแบบอิสระ: รูปร่าง 213">
              <a:extLst>
                <a:ext uri="{FF2B5EF4-FFF2-40B4-BE49-F238E27FC236}">
                  <a16:creationId xmlns:a16="http://schemas.microsoft.com/office/drawing/2014/main" id="{A632BE1E-6643-4AE2-B7B3-65E7F1521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5" name="กลุ่ม 214">
            <a:extLst>
              <a:ext uri="{FF2B5EF4-FFF2-40B4-BE49-F238E27FC236}">
                <a16:creationId xmlns:a16="http://schemas.microsoft.com/office/drawing/2014/main" id="{2F223465-5345-4810-968A-1178698402A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EB934A0A-E9B1-4497-90EF-2C1D5CAF602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4F62A329-2346-4C88-9276-178646C7114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0" name="กลุ่ม 229">
            <a:extLst>
              <a:ext uri="{FF2B5EF4-FFF2-40B4-BE49-F238E27FC236}">
                <a16:creationId xmlns:a16="http://schemas.microsoft.com/office/drawing/2014/main" id="{BDCB33A6-CCFB-46CE-88FD-15F512D4F72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DCB918C0-F4EE-445D-A8CC-16405F4A37F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7" name="รูปแบบอิสระ: รูปร่าง 236">
              <a:extLst>
                <a:ext uri="{FF2B5EF4-FFF2-40B4-BE49-F238E27FC236}">
                  <a16:creationId xmlns:a16="http://schemas.microsoft.com/office/drawing/2014/main" id="{B9CAF6B8-C0AD-4C68-BE87-E6D73847479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3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FD83B50-5FA7-4B99-9E1E-3B508CE4914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66B882E5-0D07-486F-99E4-39CDEBB7D87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16AF81A-CDBA-4AA1-B997-6A36B19327D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505D8CF-85B4-454F-8E5E-189A235DFD5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0435E76-8DF0-42CD-A639-A6A9F230C9B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711DDFC-E3C2-4972-9622-1A8BD489255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59" name="รูปภาพ 258">
            <a:hlinkClick r:id="rId10" action="ppaction://hlinksldjump"/>
            <a:extLst>
              <a:ext uri="{FF2B5EF4-FFF2-40B4-BE49-F238E27FC236}">
                <a16:creationId xmlns:a16="http://schemas.microsoft.com/office/drawing/2014/main" id="{114F2B44-4AB6-4725-8E54-6C86D407D915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96669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 animBg="1"/>
      <p:bldP spid="114" grpId="0"/>
      <p:bldP spid="115" grpId="0"/>
      <p:bldP spid="116" grpId="0"/>
      <p:bldP spid="117" grpId="0" animBg="1"/>
      <p:bldP spid="107" grpId="0" animBg="1"/>
      <p:bldP spid="108" grpId="0" animBg="1"/>
      <p:bldP spid="118" grpId="0" animBg="1"/>
      <p:bldP spid="119" grpId="0" animBg="1"/>
      <p:bldP spid="109" grpId="0" animBg="1"/>
      <p:bldP spid="110" grpId="0" animBg="1"/>
      <p:bldP spid="120" grpId="0" animBg="1"/>
      <p:bldP spid="121" grpId="0" animBg="1"/>
      <p:bldP spid="111" grpId="0" animBg="1"/>
      <p:bldP spid="112" grpId="0" animBg="1"/>
      <p:bldP spid="122" grpId="0" animBg="1"/>
      <p:bldP spid="123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07042" y="676431"/>
            <a:ext cx="4696060" cy="667417"/>
            <a:chOff x="1691710" y="676431"/>
            <a:chExt cx="4696060" cy="66741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691710" y="67643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lang="th-TH" b="1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248429" y="1710895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4" name="Google Shape;1610;p42">
            <a:extLst>
              <a:ext uri="{FF2B5EF4-FFF2-40B4-BE49-F238E27FC236}">
                <a16:creationId xmlns:a16="http://schemas.microsoft.com/office/drawing/2014/main" id="{D51F1E21-798D-4290-B144-F13263D56B8D}"/>
              </a:ext>
            </a:extLst>
          </p:cNvPr>
          <p:cNvSpPr/>
          <p:nvPr/>
        </p:nvSpPr>
        <p:spPr>
          <a:xfrm>
            <a:off x="1962181" y="2037310"/>
            <a:ext cx="3535282" cy="3591400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BC557E1-E42A-4AA7-9997-A3AF7398A814}"/>
              </a:ext>
            </a:extLst>
          </p:cNvPr>
          <p:cNvGrpSpPr/>
          <p:nvPr/>
        </p:nvGrpSpPr>
        <p:grpSpPr>
          <a:xfrm>
            <a:off x="1382129" y="1753880"/>
            <a:ext cx="614255" cy="468000"/>
            <a:chOff x="1158050" y="1722687"/>
            <a:chExt cx="614255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8F5B1525-737B-41D4-BDB9-D91FD9C398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5D1F4496-D778-41E9-8C31-632D6025E389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31" name="ตาราง 3">
            <a:extLst>
              <a:ext uri="{FF2B5EF4-FFF2-40B4-BE49-F238E27FC236}">
                <a16:creationId xmlns:a16="http://schemas.microsoft.com/office/drawing/2014/main" id="{D07EBBDE-4AB4-4C29-8412-000C3E5785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0577098"/>
              </p:ext>
            </p:extLst>
          </p:nvPr>
        </p:nvGraphicFramePr>
        <p:xfrm>
          <a:off x="2660521" y="2093955"/>
          <a:ext cx="2342315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463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831788493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32" name="ตัวเชื่อมต่อตรง 131">
            <a:extLst>
              <a:ext uri="{FF2B5EF4-FFF2-40B4-BE49-F238E27FC236}">
                <a16:creationId xmlns:a16="http://schemas.microsoft.com/office/drawing/2014/main" id="{655A7F35-9750-4424-B9ED-554F0A26EC54}"/>
              </a:ext>
            </a:extLst>
          </p:cNvPr>
          <p:cNvCxnSpPr/>
          <p:nvPr/>
        </p:nvCxnSpPr>
        <p:spPr>
          <a:xfrm>
            <a:off x="3646818" y="3394570"/>
            <a:ext cx="79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ตัวเชื่อมต่อตรง 132">
            <a:extLst>
              <a:ext uri="{FF2B5EF4-FFF2-40B4-BE49-F238E27FC236}">
                <a16:creationId xmlns:a16="http://schemas.microsoft.com/office/drawing/2014/main" id="{E5AE1422-6FC5-443C-AB13-42CB49ED43A2}"/>
              </a:ext>
            </a:extLst>
          </p:cNvPr>
          <p:cNvCxnSpPr/>
          <p:nvPr/>
        </p:nvCxnSpPr>
        <p:spPr>
          <a:xfrm>
            <a:off x="2729084" y="4334210"/>
            <a:ext cx="17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2D1FF907-E620-4976-A568-B88AAE328402}"/>
              </a:ext>
            </a:extLst>
          </p:cNvPr>
          <p:cNvGrpSpPr/>
          <p:nvPr/>
        </p:nvGrpSpPr>
        <p:grpSpPr>
          <a:xfrm>
            <a:off x="2734956" y="4797061"/>
            <a:ext cx="1728000" cy="20131"/>
            <a:chOff x="1764604" y="5115751"/>
            <a:chExt cx="2935229" cy="20131"/>
          </a:xfrm>
        </p:grpSpPr>
        <p:cxnSp>
          <p:nvCxnSpPr>
            <p:cNvPr id="135" name="ตัวเชื่อมต่อตรง 134">
              <a:extLst>
                <a:ext uri="{FF2B5EF4-FFF2-40B4-BE49-F238E27FC236}">
                  <a16:creationId xmlns:a16="http://schemas.microsoft.com/office/drawing/2014/main" id="{DEBA347C-AD9E-4108-B6CE-9CF991D58EA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ตัวเชื่อมต่อตรง 135">
              <a:extLst>
                <a:ext uri="{FF2B5EF4-FFF2-40B4-BE49-F238E27FC236}">
                  <a16:creationId xmlns:a16="http://schemas.microsoft.com/office/drawing/2014/main" id="{F3047996-9DD6-4B11-9D00-4EE46368265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กล่องข้อความ 136">
            <a:extLst>
              <a:ext uri="{FF2B5EF4-FFF2-40B4-BE49-F238E27FC236}">
                <a16:creationId xmlns:a16="http://schemas.microsoft.com/office/drawing/2014/main" id="{FEC44E1D-72B6-4648-BDBC-1F4AA29C82C1}"/>
              </a:ext>
            </a:extLst>
          </p:cNvPr>
          <p:cNvSpPr txBox="1"/>
          <p:nvPr/>
        </p:nvSpPr>
        <p:spPr>
          <a:xfrm>
            <a:off x="3678143" y="2609632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38" name="กล่องข้อความ 137">
            <a:extLst>
              <a:ext uri="{FF2B5EF4-FFF2-40B4-BE49-F238E27FC236}">
                <a16:creationId xmlns:a16="http://schemas.microsoft.com/office/drawing/2014/main" id="{B40EBD19-FEC5-4481-9173-CB8374B76D4F}"/>
              </a:ext>
            </a:extLst>
          </p:cNvPr>
          <p:cNvSpPr txBox="1"/>
          <p:nvPr/>
        </p:nvSpPr>
        <p:spPr>
          <a:xfrm>
            <a:off x="4147779" y="3035735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37E7BCB0-0DA3-4D32-84EB-307223F471C7}"/>
              </a:ext>
            </a:extLst>
          </p:cNvPr>
          <p:cNvSpPr txBox="1"/>
          <p:nvPr/>
        </p:nvSpPr>
        <p:spPr>
          <a:xfrm>
            <a:off x="2728021" y="3953627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2BEB579D-2C26-4C71-A485-F3A578F54360}"/>
              </a:ext>
            </a:extLst>
          </p:cNvPr>
          <p:cNvSpPr txBox="1"/>
          <p:nvPr/>
        </p:nvSpPr>
        <p:spPr>
          <a:xfrm>
            <a:off x="3678054" y="3970117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7F973CE1-AAEA-4702-8DFB-9A4D4F7F2A87}"/>
              </a:ext>
            </a:extLst>
          </p:cNvPr>
          <p:cNvSpPr txBox="1"/>
          <p:nvPr/>
        </p:nvSpPr>
        <p:spPr>
          <a:xfrm>
            <a:off x="4139702" y="3982401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3" name="กล่องข้อความ 142">
            <a:extLst>
              <a:ext uri="{FF2B5EF4-FFF2-40B4-BE49-F238E27FC236}">
                <a16:creationId xmlns:a16="http://schemas.microsoft.com/office/drawing/2014/main" id="{4FA66CFF-E1DB-4F4B-BA6E-7635FDF5C898}"/>
              </a:ext>
            </a:extLst>
          </p:cNvPr>
          <p:cNvSpPr txBox="1"/>
          <p:nvPr/>
        </p:nvSpPr>
        <p:spPr>
          <a:xfrm>
            <a:off x="4139326" y="4427251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FFE05572-FE8D-488B-B56B-4B1BB795FA7C}"/>
              </a:ext>
            </a:extLst>
          </p:cNvPr>
          <p:cNvSpPr txBox="1"/>
          <p:nvPr/>
        </p:nvSpPr>
        <p:spPr>
          <a:xfrm>
            <a:off x="3695562" y="2535154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7EDE4284-AC4E-4EB6-BC4F-B1ADE776DA27}"/>
              </a:ext>
            </a:extLst>
          </p:cNvPr>
          <p:cNvSpPr txBox="1"/>
          <p:nvPr/>
        </p:nvSpPr>
        <p:spPr>
          <a:xfrm>
            <a:off x="4157120" y="3044887"/>
            <a:ext cx="334800" cy="324000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A6EBB71F-EB15-45A1-AE18-461433A4D016}"/>
              </a:ext>
            </a:extLst>
          </p:cNvPr>
          <p:cNvSpPr txBox="1"/>
          <p:nvPr/>
        </p:nvSpPr>
        <p:spPr>
          <a:xfrm>
            <a:off x="2714834" y="3897383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7" name="กล่องข้อความ 146">
            <a:extLst>
              <a:ext uri="{FF2B5EF4-FFF2-40B4-BE49-F238E27FC236}">
                <a16:creationId xmlns:a16="http://schemas.microsoft.com/office/drawing/2014/main" id="{423FDBB3-2F9C-4CA8-A6B1-7EF5F1E172A1}"/>
              </a:ext>
            </a:extLst>
          </p:cNvPr>
          <p:cNvSpPr txBox="1"/>
          <p:nvPr/>
        </p:nvSpPr>
        <p:spPr>
          <a:xfrm>
            <a:off x="3689710" y="3899055"/>
            <a:ext cx="334800" cy="510778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48" name="กล่องข้อความ 147">
            <a:extLst>
              <a:ext uri="{FF2B5EF4-FFF2-40B4-BE49-F238E27FC236}">
                <a16:creationId xmlns:a16="http://schemas.microsoft.com/office/drawing/2014/main" id="{A4E9AE20-31F9-4E8A-BF30-A9DB40EF018E}"/>
              </a:ext>
            </a:extLst>
          </p:cNvPr>
          <p:cNvSpPr txBox="1"/>
          <p:nvPr/>
        </p:nvSpPr>
        <p:spPr>
          <a:xfrm>
            <a:off x="4143091" y="3919991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50" name="กล่องข้อความ 149">
            <a:extLst>
              <a:ext uri="{FF2B5EF4-FFF2-40B4-BE49-F238E27FC236}">
                <a16:creationId xmlns:a16="http://schemas.microsoft.com/office/drawing/2014/main" id="{4DB4493A-8AF4-4C87-9BC3-EB2288EE2264}"/>
              </a:ext>
            </a:extLst>
          </p:cNvPr>
          <p:cNvSpPr txBox="1"/>
          <p:nvPr/>
        </p:nvSpPr>
        <p:spPr>
          <a:xfrm>
            <a:off x="4148390" y="4351393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51" name="Google Shape;1610;p42">
            <a:extLst>
              <a:ext uri="{FF2B5EF4-FFF2-40B4-BE49-F238E27FC236}">
                <a16:creationId xmlns:a16="http://schemas.microsoft.com/office/drawing/2014/main" id="{185468C8-5E7A-4B41-BA10-EBBE03D531C7}"/>
              </a:ext>
            </a:extLst>
          </p:cNvPr>
          <p:cNvSpPr/>
          <p:nvPr/>
        </p:nvSpPr>
        <p:spPr>
          <a:xfrm>
            <a:off x="7023351" y="2037310"/>
            <a:ext cx="3535282" cy="3591400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152" name="ตาราง 3">
            <a:extLst>
              <a:ext uri="{FF2B5EF4-FFF2-40B4-BE49-F238E27FC236}">
                <a16:creationId xmlns:a16="http://schemas.microsoft.com/office/drawing/2014/main" id="{A397DAFD-A16A-4496-AC4F-BBA35D8103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6369955"/>
              </p:ext>
            </p:extLst>
          </p:nvPr>
        </p:nvGraphicFramePr>
        <p:xfrm>
          <a:off x="7721691" y="2093955"/>
          <a:ext cx="2342315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463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831788493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53" name="ตัวเชื่อมต่อตรง 152">
            <a:extLst>
              <a:ext uri="{FF2B5EF4-FFF2-40B4-BE49-F238E27FC236}">
                <a16:creationId xmlns:a16="http://schemas.microsoft.com/office/drawing/2014/main" id="{649C412E-DAE3-411B-8657-5E9B1E57EA87}"/>
              </a:ext>
            </a:extLst>
          </p:cNvPr>
          <p:cNvCxnSpPr/>
          <p:nvPr/>
        </p:nvCxnSpPr>
        <p:spPr>
          <a:xfrm>
            <a:off x="8707988" y="3394570"/>
            <a:ext cx="79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ตัวเชื่อมต่อตรง 153">
            <a:extLst>
              <a:ext uri="{FF2B5EF4-FFF2-40B4-BE49-F238E27FC236}">
                <a16:creationId xmlns:a16="http://schemas.microsoft.com/office/drawing/2014/main" id="{50C26F5C-1E85-4FBC-9A9B-A0ADD01C9753}"/>
              </a:ext>
            </a:extLst>
          </p:cNvPr>
          <p:cNvCxnSpPr/>
          <p:nvPr/>
        </p:nvCxnSpPr>
        <p:spPr>
          <a:xfrm>
            <a:off x="7790254" y="4334210"/>
            <a:ext cx="17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A9AE3135-720F-451C-BD9D-B466A4B70DD3}"/>
              </a:ext>
            </a:extLst>
          </p:cNvPr>
          <p:cNvGrpSpPr/>
          <p:nvPr/>
        </p:nvGrpSpPr>
        <p:grpSpPr>
          <a:xfrm>
            <a:off x="7796126" y="4797061"/>
            <a:ext cx="1728000" cy="20131"/>
            <a:chOff x="1764604" y="5115751"/>
            <a:chExt cx="2935229" cy="20131"/>
          </a:xfrm>
        </p:grpSpPr>
        <p:cxnSp>
          <p:nvCxnSpPr>
            <p:cNvPr id="156" name="ตัวเชื่อมต่อตรง 155">
              <a:extLst>
                <a:ext uri="{FF2B5EF4-FFF2-40B4-BE49-F238E27FC236}">
                  <a16:creationId xmlns:a16="http://schemas.microsoft.com/office/drawing/2014/main" id="{F56BD912-809B-4019-AD24-6A3F91BB8976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ตัวเชื่อมต่อตรง 156">
              <a:extLst>
                <a:ext uri="{FF2B5EF4-FFF2-40B4-BE49-F238E27FC236}">
                  <a16:creationId xmlns:a16="http://schemas.microsoft.com/office/drawing/2014/main" id="{D648E9FF-211C-40E7-A4DE-B9DEEB919079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8" name="กล่องข้อความ 157">
            <a:extLst>
              <a:ext uri="{FF2B5EF4-FFF2-40B4-BE49-F238E27FC236}">
                <a16:creationId xmlns:a16="http://schemas.microsoft.com/office/drawing/2014/main" id="{8123167D-5E7D-4D9A-8D05-0BD44A2DCEC9}"/>
              </a:ext>
            </a:extLst>
          </p:cNvPr>
          <p:cNvSpPr txBox="1"/>
          <p:nvPr/>
        </p:nvSpPr>
        <p:spPr>
          <a:xfrm>
            <a:off x="9200869" y="2609632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59" name="กล่องข้อความ 158">
            <a:extLst>
              <a:ext uri="{FF2B5EF4-FFF2-40B4-BE49-F238E27FC236}">
                <a16:creationId xmlns:a16="http://schemas.microsoft.com/office/drawing/2014/main" id="{DDF58C0C-6E45-494D-9B7F-13B59695CB90}"/>
              </a:ext>
            </a:extLst>
          </p:cNvPr>
          <p:cNvSpPr txBox="1"/>
          <p:nvPr/>
        </p:nvSpPr>
        <p:spPr>
          <a:xfrm>
            <a:off x="8729975" y="3035735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0" name="กล่องข้อความ 159">
            <a:extLst>
              <a:ext uri="{FF2B5EF4-FFF2-40B4-BE49-F238E27FC236}">
                <a16:creationId xmlns:a16="http://schemas.microsoft.com/office/drawing/2014/main" id="{938653C6-96C9-4846-973D-84042D4A8BED}"/>
              </a:ext>
            </a:extLst>
          </p:cNvPr>
          <p:cNvSpPr txBox="1"/>
          <p:nvPr/>
        </p:nvSpPr>
        <p:spPr>
          <a:xfrm>
            <a:off x="8250745" y="3517309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1" name="กล่องข้อความ 160">
            <a:extLst>
              <a:ext uri="{FF2B5EF4-FFF2-40B4-BE49-F238E27FC236}">
                <a16:creationId xmlns:a16="http://schemas.microsoft.com/office/drawing/2014/main" id="{1F462E57-AAC6-4748-B513-ECDAC11EC82E}"/>
              </a:ext>
            </a:extLst>
          </p:cNvPr>
          <p:cNvSpPr txBox="1"/>
          <p:nvPr/>
        </p:nvSpPr>
        <p:spPr>
          <a:xfrm>
            <a:off x="8729975" y="3516239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2" name="กล่องข้อความ 161">
            <a:extLst>
              <a:ext uri="{FF2B5EF4-FFF2-40B4-BE49-F238E27FC236}">
                <a16:creationId xmlns:a16="http://schemas.microsoft.com/office/drawing/2014/main" id="{285963AE-0198-45DD-9DC0-A6574C1BDB76}"/>
              </a:ext>
            </a:extLst>
          </p:cNvPr>
          <p:cNvSpPr txBox="1"/>
          <p:nvPr/>
        </p:nvSpPr>
        <p:spPr>
          <a:xfrm>
            <a:off x="8249291" y="3961966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3" name="กล่องข้อความ 162">
            <a:extLst>
              <a:ext uri="{FF2B5EF4-FFF2-40B4-BE49-F238E27FC236}">
                <a16:creationId xmlns:a16="http://schemas.microsoft.com/office/drawing/2014/main" id="{7CB882CA-F374-4790-8A8A-95185C6EF95B}"/>
              </a:ext>
            </a:extLst>
          </p:cNvPr>
          <p:cNvSpPr txBox="1"/>
          <p:nvPr/>
        </p:nvSpPr>
        <p:spPr>
          <a:xfrm>
            <a:off x="9191315" y="3970117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4" name="กล่องข้อความ 163">
            <a:extLst>
              <a:ext uri="{FF2B5EF4-FFF2-40B4-BE49-F238E27FC236}">
                <a16:creationId xmlns:a16="http://schemas.microsoft.com/office/drawing/2014/main" id="{4C53B422-0BE7-4B4B-8208-3C4E11C53D42}"/>
              </a:ext>
            </a:extLst>
          </p:cNvPr>
          <p:cNvSpPr txBox="1"/>
          <p:nvPr/>
        </p:nvSpPr>
        <p:spPr>
          <a:xfrm>
            <a:off x="9218290" y="2535154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5" name="กล่องข้อความ 164">
            <a:extLst>
              <a:ext uri="{FF2B5EF4-FFF2-40B4-BE49-F238E27FC236}">
                <a16:creationId xmlns:a16="http://schemas.microsoft.com/office/drawing/2014/main" id="{561A9A53-CEA5-4EFD-8013-E74CB78401FD}"/>
              </a:ext>
            </a:extLst>
          </p:cNvPr>
          <p:cNvSpPr txBox="1"/>
          <p:nvPr/>
        </p:nvSpPr>
        <p:spPr>
          <a:xfrm>
            <a:off x="8748025" y="3044887"/>
            <a:ext cx="334800" cy="324000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BFA83EBA-BACD-4855-931A-2535A7084D4E}"/>
              </a:ext>
            </a:extLst>
          </p:cNvPr>
          <p:cNvSpPr txBox="1"/>
          <p:nvPr/>
        </p:nvSpPr>
        <p:spPr>
          <a:xfrm>
            <a:off x="8247967" y="3448137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7" name="กล่องข้อความ 166">
            <a:extLst>
              <a:ext uri="{FF2B5EF4-FFF2-40B4-BE49-F238E27FC236}">
                <a16:creationId xmlns:a16="http://schemas.microsoft.com/office/drawing/2014/main" id="{7272D582-EE85-4D0F-A2EC-D6A138F869FF}"/>
              </a:ext>
            </a:extLst>
          </p:cNvPr>
          <p:cNvSpPr txBox="1"/>
          <p:nvPr/>
        </p:nvSpPr>
        <p:spPr>
          <a:xfrm>
            <a:off x="8734725" y="3445598"/>
            <a:ext cx="334800" cy="510778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8" name="กล่องข้อความ 167">
            <a:extLst>
              <a:ext uri="{FF2B5EF4-FFF2-40B4-BE49-F238E27FC236}">
                <a16:creationId xmlns:a16="http://schemas.microsoft.com/office/drawing/2014/main" id="{CA439BB3-7CE2-434D-A184-0625FD042780}"/>
              </a:ext>
            </a:extLst>
          </p:cNvPr>
          <p:cNvSpPr txBox="1"/>
          <p:nvPr/>
        </p:nvSpPr>
        <p:spPr>
          <a:xfrm>
            <a:off x="8253089" y="3902278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69" name="กล่องข้อความ 168">
            <a:extLst>
              <a:ext uri="{FF2B5EF4-FFF2-40B4-BE49-F238E27FC236}">
                <a16:creationId xmlns:a16="http://schemas.microsoft.com/office/drawing/2014/main" id="{823BCFF1-9788-449C-B31B-C3E9EE0F51BF}"/>
              </a:ext>
            </a:extLst>
          </p:cNvPr>
          <p:cNvSpPr txBox="1"/>
          <p:nvPr/>
        </p:nvSpPr>
        <p:spPr>
          <a:xfrm>
            <a:off x="9191315" y="3897511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70" name="กล่องข้อความ 169">
            <a:extLst>
              <a:ext uri="{FF2B5EF4-FFF2-40B4-BE49-F238E27FC236}">
                <a16:creationId xmlns:a16="http://schemas.microsoft.com/office/drawing/2014/main" id="{CBBC67E1-87E4-4974-9549-F1EB597DE576}"/>
              </a:ext>
            </a:extLst>
          </p:cNvPr>
          <p:cNvSpPr txBox="1"/>
          <p:nvPr/>
        </p:nvSpPr>
        <p:spPr>
          <a:xfrm>
            <a:off x="7834205" y="4412075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71" name="กล่องข้อความ 170">
            <a:extLst>
              <a:ext uri="{FF2B5EF4-FFF2-40B4-BE49-F238E27FC236}">
                <a16:creationId xmlns:a16="http://schemas.microsoft.com/office/drawing/2014/main" id="{D1479071-2BE3-41C0-8548-75151C482CFA}"/>
              </a:ext>
            </a:extLst>
          </p:cNvPr>
          <p:cNvSpPr txBox="1"/>
          <p:nvPr/>
        </p:nvSpPr>
        <p:spPr>
          <a:xfrm>
            <a:off x="9187865" y="4407085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72" name="กล่องข้อความ 171">
            <a:extLst>
              <a:ext uri="{FF2B5EF4-FFF2-40B4-BE49-F238E27FC236}">
                <a16:creationId xmlns:a16="http://schemas.microsoft.com/office/drawing/2014/main" id="{D01BA32A-C397-445F-9A04-4E50D5C339C8}"/>
              </a:ext>
            </a:extLst>
          </p:cNvPr>
          <p:cNvSpPr txBox="1"/>
          <p:nvPr/>
        </p:nvSpPr>
        <p:spPr>
          <a:xfrm>
            <a:off x="7840381" y="4346218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73" name="กล่องข้อความ 172">
            <a:extLst>
              <a:ext uri="{FF2B5EF4-FFF2-40B4-BE49-F238E27FC236}">
                <a16:creationId xmlns:a16="http://schemas.microsoft.com/office/drawing/2014/main" id="{F8C4B421-E149-4B92-BAA4-CC3FE7DB09FE}"/>
              </a:ext>
            </a:extLst>
          </p:cNvPr>
          <p:cNvSpPr txBox="1"/>
          <p:nvPr/>
        </p:nvSpPr>
        <p:spPr>
          <a:xfrm>
            <a:off x="9195696" y="4357352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C7DDB426-C23F-4A62-8117-FB478132457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66833669-717F-4C4C-8C8D-EB16E169F6D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01FF1588-9FCC-47C3-AB00-EDC8FACA7C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44E40737-4F95-48C7-9962-D7EFA12C406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8" name="รูปแบบอิสระ: รูปร่าง 177">
              <a:extLst>
                <a:ext uri="{FF2B5EF4-FFF2-40B4-BE49-F238E27FC236}">
                  <a16:creationId xmlns:a16="http://schemas.microsoft.com/office/drawing/2014/main" id="{7FF1522C-9F0C-41E8-915C-16EE84866DA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1C0F238E-6603-4C3C-A585-D1C4231D366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0" name="กลุ่ม 179">
            <a:extLst>
              <a:ext uri="{FF2B5EF4-FFF2-40B4-BE49-F238E27FC236}">
                <a16:creationId xmlns:a16="http://schemas.microsoft.com/office/drawing/2014/main" id="{85921373-71C7-4C67-9464-EC5A8AC0232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81" name="รูปแบบอิสระ: รูปร่าง 180">
              <a:extLst>
                <a:ext uri="{FF2B5EF4-FFF2-40B4-BE49-F238E27FC236}">
                  <a16:creationId xmlns:a16="http://schemas.microsoft.com/office/drawing/2014/main" id="{85DF6DC3-87D5-43A8-8303-9C09A4EE215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2" name="รูปแบบอิสระ: รูปร่าง 181">
              <a:extLst>
                <a:ext uri="{FF2B5EF4-FFF2-40B4-BE49-F238E27FC236}">
                  <a16:creationId xmlns:a16="http://schemas.microsoft.com/office/drawing/2014/main" id="{CA76B937-C082-4703-9DB6-FCD501C2285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3" name="กลุ่ม 182">
            <a:extLst>
              <a:ext uri="{FF2B5EF4-FFF2-40B4-BE49-F238E27FC236}">
                <a16:creationId xmlns:a16="http://schemas.microsoft.com/office/drawing/2014/main" id="{A74DE67C-F8F6-4DB8-8917-D3DFCBD314C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84" name="รูปแบบอิสระ: รูปร่าง 183">
              <a:extLst>
                <a:ext uri="{FF2B5EF4-FFF2-40B4-BE49-F238E27FC236}">
                  <a16:creationId xmlns:a16="http://schemas.microsoft.com/office/drawing/2014/main" id="{B3B5D231-ABFF-48FC-BE1A-33B1C66AB4B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5" name="รูปแบบอิสระ: รูปร่าง 184">
              <a:extLst>
                <a:ext uri="{FF2B5EF4-FFF2-40B4-BE49-F238E27FC236}">
                  <a16:creationId xmlns:a16="http://schemas.microsoft.com/office/drawing/2014/main" id="{EE48B29B-E462-4CDE-B725-64EAEC206A1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6" name="กลุ่ม 185">
            <a:extLst>
              <a:ext uri="{FF2B5EF4-FFF2-40B4-BE49-F238E27FC236}">
                <a16:creationId xmlns:a16="http://schemas.microsoft.com/office/drawing/2014/main" id="{517E287F-475A-485C-B84A-06F74DE597C2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F90F18A0-054F-4267-84DE-3D20E00AA2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61089B57-0E7C-4F72-B61C-081C9853EB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9" name="กลุ่ม 188">
            <a:extLst>
              <a:ext uri="{FF2B5EF4-FFF2-40B4-BE49-F238E27FC236}">
                <a16:creationId xmlns:a16="http://schemas.microsoft.com/office/drawing/2014/main" id="{D04FE492-A329-4EEC-942B-103661686F4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17686B7A-389C-472A-9C35-BB5543A9BF0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A55CF1BF-2862-4A1C-A63A-BCF762CDAF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2" name="กลุ่ม 191">
            <a:extLst>
              <a:ext uri="{FF2B5EF4-FFF2-40B4-BE49-F238E27FC236}">
                <a16:creationId xmlns:a16="http://schemas.microsoft.com/office/drawing/2014/main" id="{B9FB2B18-390A-43F8-B8DD-C9F0E9CD473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BE60217F-78D4-405E-B8AA-F777FF3C97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4" name="รูปแบบอิสระ: รูปร่าง 193">
              <a:extLst>
                <a:ext uri="{FF2B5EF4-FFF2-40B4-BE49-F238E27FC236}">
                  <a16:creationId xmlns:a16="http://schemas.microsoft.com/office/drawing/2014/main" id="{D590102A-0101-4F60-86DD-4C0D40E052A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9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6E54E12-A4BC-453E-8B27-C19A61FF157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9182FF6-2B1D-4A79-ACF8-276BACA9ECE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DC3FFED-5637-494F-9E82-F92102396DE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4D4E19C-BAD5-4C17-A20B-4C4EF477C8E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40BE03D-C2CC-4249-9853-A1AAD4B76BE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0AF6B19-54E5-4E43-B08F-842FB8CAFC1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01" name="รูปภาพ 200">
            <a:hlinkClick r:id="rId10" action="ppaction://hlinksldjump"/>
            <a:extLst>
              <a:ext uri="{FF2B5EF4-FFF2-40B4-BE49-F238E27FC236}">
                <a16:creationId xmlns:a16="http://schemas.microsoft.com/office/drawing/2014/main" id="{48BB9BD9-4DA5-4A17-9852-F691252153F3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251533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6" grpId="0"/>
      <p:bldP spid="147" grpId="0"/>
      <p:bldP spid="148" grpId="0"/>
      <p:bldP spid="150" grpId="0"/>
      <p:bldP spid="164" grpId="0"/>
      <p:bldP spid="165" grpId="0"/>
      <p:bldP spid="166" grpId="0"/>
      <p:bldP spid="167" grpId="0"/>
      <p:bldP spid="168" grpId="0"/>
      <p:bldP spid="169" grpId="0"/>
      <p:bldP spid="172" grpId="0"/>
      <p:bldP spid="17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188846" y="1395103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4" name="Google Shape;1610;p42">
            <a:extLst>
              <a:ext uri="{FF2B5EF4-FFF2-40B4-BE49-F238E27FC236}">
                <a16:creationId xmlns:a16="http://schemas.microsoft.com/office/drawing/2014/main" id="{D51F1E21-798D-4290-B144-F13263D56B8D}"/>
              </a:ext>
            </a:extLst>
          </p:cNvPr>
          <p:cNvSpPr/>
          <p:nvPr/>
        </p:nvSpPr>
        <p:spPr>
          <a:xfrm>
            <a:off x="1902598" y="1721518"/>
            <a:ext cx="3535282" cy="3591400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BC557E1-E42A-4AA7-9997-A3AF7398A814}"/>
              </a:ext>
            </a:extLst>
          </p:cNvPr>
          <p:cNvGrpSpPr/>
          <p:nvPr/>
        </p:nvGrpSpPr>
        <p:grpSpPr>
          <a:xfrm>
            <a:off x="1322546" y="1438088"/>
            <a:ext cx="614255" cy="468000"/>
            <a:chOff x="1158050" y="1722687"/>
            <a:chExt cx="614255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8F5B1525-737B-41D4-BDB9-D91FD9C398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5D1F4496-D778-41E9-8C31-632D6025E389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31" name="ตาราง 3">
            <a:extLst>
              <a:ext uri="{FF2B5EF4-FFF2-40B4-BE49-F238E27FC236}">
                <a16:creationId xmlns:a16="http://schemas.microsoft.com/office/drawing/2014/main" id="{D07EBBDE-4AB4-4C29-8412-000C3E5785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0962026"/>
              </p:ext>
            </p:extLst>
          </p:nvPr>
        </p:nvGraphicFramePr>
        <p:xfrm>
          <a:off x="2600938" y="1778163"/>
          <a:ext cx="2342315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463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831788493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32" name="ตัวเชื่อมต่อตรง 131">
            <a:extLst>
              <a:ext uri="{FF2B5EF4-FFF2-40B4-BE49-F238E27FC236}">
                <a16:creationId xmlns:a16="http://schemas.microsoft.com/office/drawing/2014/main" id="{655A7F35-9750-4424-B9ED-554F0A26EC54}"/>
              </a:ext>
            </a:extLst>
          </p:cNvPr>
          <p:cNvCxnSpPr/>
          <p:nvPr/>
        </p:nvCxnSpPr>
        <p:spPr>
          <a:xfrm>
            <a:off x="3587235" y="3078778"/>
            <a:ext cx="79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ตัวเชื่อมต่อตรง 132">
            <a:extLst>
              <a:ext uri="{FF2B5EF4-FFF2-40B4-BE49-F238E27FC236}">
                <a16:creationId xmlns:a16="http://schemas.microsoft.com/office/drawing/2014/main" id="{E5AE1422-6FC5-443C-AB13-42CB49ED43A2}"/>
              </a:ext>
            </a:extLst>
          </p:cNvPr>
          <p:cNvCxnSpPr/>
          <p:nvPr/>
        </p:nvCxnSpPr>
        <p:spPr>
          <a:xfrm>
            <a:off x="2669501" y="4018418"/>
            <a:ext cx="17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2D1FF907-E620-4976-A568-B88AAE328402}"/>
              </a:ext>
            </a:extLst>
          </p:cNvPr>
          <p:cNvGrpSpPr/>
          <p:nvPr/>
        </p:nvGrpSpPr>
        <p:grpSpPr>
          <a:xfrm>
            <a:off x="2675373" y="4481269"/>
            <a:ext cx="1728000" cy="20131"/>
            <a:chOff x="1764604" y="5115751"/>
            <a:chExt cx="2935229" cy="20131"/>
          </a:xfrm>
        </p:grpSpPr>
        <p:cxnSp>
          <p:nvCxnSpPr>
            <p:cNvPr id="135" name="ตัวเชื่อมต่อตรง 134">
              <a:extLst>
                <a:ext uri="{FF2B5EF4-FFF2-40B4-BE49-F238E27FC236}">
                  <a16:creationId xmlns:a16="http://schemas.microsoft.com/office/drawing/2014/main" id="{DEBA347C-AD9E-4108-B6CE-9CF991D58EA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ตัวเชื่อมต่อตรง 135">
              <a:extLst>
                <a:ext uri="{FF2B5EF4-FFF2-40B4-BE49-F238E27FC236}">
                  <a16:creationId xmlns:a16="http://schemas.microsoft.com/office/drawing/2014/main" id="{F3047996-9DD6-4B11-9D00-4EE46368265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7" name="กล่องข้อความ 136">
            <a:extLst>
              <a:ext uri="{FF2B5EF4-FFF2-40B4-BE49-F238E27FC236}">
                <a16:creationId xmlns:a16="http://schemas.microsoft.com/office/drawing/2014/main" id="{FEC44E1D-72B6-4648-BDBC-1F4AA29C82C1}"/>
              </a:ext>
            </a:extLst>
          </p:cNvPr>
          <p:cNvSpPr txBox="1"/>
          <p:nvPr/>
        </p:nvSpPr>
        <p:spPr>
          <a:xfrm>
            <a:off x="3618560" y="2293840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8" name="กล่องข้อความ 137">
            <a:extLst>
              <a:ext uri="{FF2B5EF4-FFF2-40B4-BE49-F238E27FC236}">
                <a16:creationId xmlns:a16="http://schemas.microsoft.com/office/drawing/2014/main" id="{B40EBD19-FEC5-4481-9173-CB8374B76D4F}"/>
              </a:ext>
            </a:extLst>
          </p:cNvPr>
          <p:cNvSpPr txBox="1"/>
          <p:nvPr/>
        </p:nvSpPr>
        <p:spPr>
          <a:xfrm>
            <a:off x="4088196" y="2719943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37E7BCB0-0DA3-4D32-84EB-307223F471C7}"/>
              </a:ext>
            </a:extLst>
          </p:cNvPr>
          <p:cNvSpPr txBox="1"/>
          <p:nvPr/>
        </p:nvSpPr>
        <p:spPr>
          <a:xfrm>
            <a:off x="3132792" y="3182148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2BEB579D-2C26-4C71-A485-F3A578F54360}"/>
              </a:ext>
            </a:extLst>
          </p:cNvPr>
          <p:cNvSpPr txBox="1"/>
          <p:nvPr/>
        </p:nvSpPr>
        <p:spPr>
          <a:xfrm>
            <a:off x="2705582" y="3654325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1" name="กล่องข้อความ 140">
            <a:extLst>
              <a:ext uri="{FF2B5EF4-FFF2-40B4-BE49-F238E27FC236}">
                <a16:creationId xmlns:a16="http://schemas.microsoft.com/office/drawing/2014/main" id="{7F973CE1-AAEA-4702-8DFB-9A4D4F7F2A87}"/>
              </a:ext>
            </a:extLst>
          </p:cNvPr>
          <p:cNvSpPr txBox="1"/>
          <p:nvPr/>
        </p:nvSpPr>
        <p:spPr>
          <a:xfrm>
            <a:off x="4080119" y="3666609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3" name="กล่องข้อความ 142">
            <a:extLst>
              <a:ext uri="{FF2B5EF4-FFF2-40B4-BE49-F238E27FC236}">
                <a16:creationId xmlns:a16="http://schemas.microsoft.com/office/drawing/2014/main" id="{4FA66CFF-E1DB-4F4B-BA6E-7635FDF5C898}"/>
              </a:ext>
            </a:extLst>
          </p:cNvPr>
          <p:cNvSpPr txBox="1"/>
          <p:nvPr/>
        </p:nvSpPr>
        <p:spPr>
          <a:xfrm>
            <a:off x="4079743" y="4111459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4" name="กล่องข้อความ 143">
            <a:extLst>
              <a:ext uri="{FF2B5EF4-FFF2-40B4-BE49-F238E27FC236}">
                <a16:creationId xmlns:a16="http://schemas.microsoft.com/office/drawing/2014/main" id="{FFE05572-FE8D-488B-B56B-4B1BB795FA7C}"/>
              </a:ext>
            </a:extLst>
          </p:cNvPr>
          <p:cNvSpPr txBox="1"/>
          <p:nvPr/>
        </p:nvSpPr>
        <p:spPr>
          <a:xfrm>
            <a:off x="3627270" y="2228071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5" name="กล่องข้อความ 144">
            <a:extLst>
              <a:ext uri="{FF2B5EF4-FFF2-40B4-BE49-F238E27FC236}">
                <a16:creationId xmlns:a16="http://schemas.microsoft.com/office/drawing/2014/main" id="{7EDE4284-AC4E-4EB6-BC4F-B1ADE776DA27}"/>
              </a:ext>
            </a:extLst>
          </p:cNvPr>
          <p:cNvSpPr txBox="1"/>
          <p:nvPr/>
        </p:nvSpPr>
        <p:spPr>
          <a:xfrm>
            <a:off x="4097537" y="2644636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A6EBB71F-EB15-45A1-AE18-461433A4D016}"/>
              </a:ext>
            </a:extLst>
          </p:cNvPr>
          <p:cNvSpPr txBox="1"/>
          <p:nvPr/>
        </p:nvSpPr>
        <p:spPr>
          <a:xfrm>
            <a:off x="3135500" y="3124696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7" name="กล่องข้อความ 146">
            <a:extLst>
              <a:ext uri="{FF2B5EF4-FFF2-40B4-BE49-F238E27FC236}">
                <a16:creationId xmlns:a16="http://schemas.microsoft.com/office/drawing/2014/main" id="{423FDBB3-2F9C-4CA8-A6B1-7EF5F1E172A1}"/>
              </a:ext>
            </a:extLst>
          </p:cNvPr>
          <p:cNvSpPr txBox="1"/>
          <p:nvPr/>
        </p:nvSpPr>
        <p:spPr>
          <a:xfrm>
            <a:off x="2711862" y="3592301"/>
            <a:ext cx="334800" cy="510778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8" name="กล่องข้อความ 147">
            <a:extLst>
              <a:ext uri="{FF2B5EF4-FFF2-40B4-BE49-F238E27FC236}">
                <a16:creationId xmlns:a16="http://schemas.microsoft.com/office/drawing/2014/main" id="{A4E9AE20-31F9-4E8A-BF30-A9DB40EF018E}"/>
              </a:ext>
            </a:extLst>
          </p:cNvPr>
          <p:cNvSpPr txBox="1"/>
          <p:nvPr/>
        </p:nvSpPr>
        <p:spPr>
          <a:xfrm>
            <a:off x="4083508" y="3604199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0" name="กล่องข้อความ 149">
            <a:extLst>
              <a:ext uri="{FF2B5EF4-FFF2-40B4-BE49-F238E27FC236}">
                <a16:creationId xmlns:a16="http://schemas.microsoft.com/office/drawing/2014/main" id="{4DB4493A-8AF4-4C87-9BC3-EB2288EE2264}"/>
              </a:ext>
            </a:extLst>
          </p:cNvPr>
          <p:cNvSpPr txBox="1"/>
          <p:nvPr/>
        </p:nvSpPr>
        <p:spPr>
          <a:xfrm>
            <a:off x="4088807" y="4035601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1" name="Google Shape;1610;p42">
            <a:extLst>
              <a:ext uri="{FF2B5EF4-FFF2-40B4-BE49-F238E27FC236}">
                <a16:creationId xmlns:a16="http://schemas.microsoft.com/office/drawing/2014/main" id="{185468C8-5E7A-4B41-BA10-EBBE03D531C7}"/>
              </a:ext>
            </a:extLst>
          </p:cNvPr>
          <p:cNvSpPr/>
          <p:nvPr/>
        </p:nvSpPr>
        <p:spPr>
          <a:xfrm>
            <a:off x="6963768" y="1721518"/>
            <a:ext cx="3535282" cy="3591400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152" name="ตาราง 3">
            <a:extLst>
              <a:ext uri="{FF2B5EF4-FFF2-40B4-BE49-F238E27FC236}">
                <a16:creationId xmlns:a16="http://schemas.microsoft.com/office/drawing/2014/main" id="{A397DAFD-A16A-4496-AC4F-BBA35D8103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424209"/>
              </p:ext>
            </p:extLst>
          </p:nvPr>
        </p:nvGraphicFramePr>
        <p:xfrm>
          <a:off x="7662108" y="1778163"/>
          <a:ext cx="2342315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463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831788493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2058324737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1492244599"/>
                    </a:ext>
                  </a:extLst>
                </a:gridCol>
                <a:gridCol w="468463">
                  <a:extLst>
                    <a:ext uri="{9D8B030D-6E8A-4147-A177-3AD203B41FA5}">
                      <a16:colId xmlns:a16="http://schemas.microsoft.com/office/drawing/2014/main" val="398747831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solidFill>
                          <a:srgbClr val="0070C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3689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88805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4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84756396"/>
                  </a:ext>
                </a:extLst>
              </a:tr>
            </a:tbl>
          </a:graphicData>
        </a:graphic>
      </p:graphicFrame>
      <p:cxnSp>
        <p:nvCxnSpPr>
          <p:cNvPr id="153" name="ตัวเชื่อมต่อตรง 152">
            <a:extLst>
              <a:ext uri="{FF2B5EF4-FFF2-40B4-BE49-F238E27FC236}">
                <a16:creationId xmlns:a16="http://schemas.microsoft.com/office/drawing/2014/main" id="{649C412E-DAE3-411B-8657-5E9B1E57EA87}"/>
              </a:ext>
            </a:extLst>
          </p:cNvPr>
          <p:cNvCxnSpPr/>
          <p:nvPr/>
        </p:nvCxnSpPr>
        <p:spPr>
          <a:xfrm>
            <a:off x="8648405" y="3078778"/>
            <a:ext cx="79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ตัวเชื่อมต่อตรง 153">
            <a:extLst>
              <a:ext uri="{FF2B5EF4-FFF2-40B4-BE49-F238E27FC236}">
                <a16:creationId xmlns:a16="http://schemas.microsoft.com/office/drawing/2014/main" id="{50C26F5C-1E85-4FBC-9A9B-A0ADD01C9753}"/>
              </a:ext>
            </a:extLst>
          </p:cNvPr>
          <p:cNvCxnSpPr/>
          <p:nvPr/>
        </p:nvCxnSpPr>
        <p:spPr>
          <a:xfrm>
            <a:off x="7730671" y="4018418"/>
            <a:ext cx="1728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A9AE3135-720F-451C-BD9D-B466A4B70DD3}"/>
              </a:ext>
            </a:extLst>
          </p:cNvPr>
          <p:cNvGrpSpPr/>
          <p:nvPr/>
        </p:nvGrpSpPr>
        <p:grpSpPr>
          <a:xfrm>
            <a:off x="7736543" y="4481269"/>
            <a:ext cx="1728000" cy="20131"/>
            <a:chOff x="1764604" y="5115751"/>
            <a:chExt cx="2935229" cy="20131"/>
          </a:xfrm>
        </p:grpSpPr>
        <p:cxnSp>
          <p:nvCxnSpPr>
            <p:cNvPr id="156" name="ตัวเชื่อมต่อตรง 155">
              <a:extLst>
                <a:ext uri="{FF2B5EF4-FFF2-40B4-BE49-F238E27FC236}">
                  <a16:creationId xmlns:a16="http://schemas.microsoft.com/office/drawing/2014/main" id="{F56BD912-809B-4019-AD24-6A3F91BB8976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ตัวเชื่อมต่อตรง 156">
              <a:extLst>
                <a:ext uri="{FF2B5EF4-FFF2-40B4-BE49-F238E27FC236}">
                  <a16:creationId xmlns:a16="http://schemas.microsoft.com/office/drawing/2014/main" id="{D648E9FF-211C-40E7-A4DE-B9DEEB919079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8" name="กล่องข้อความ 157">
            <a:extLst>
              <a:ext uri="{FF2B5EF4-FFF2-40B4-BE49-F238E27FC236}">
                <a16:creationId xmlns:a16="http://schemas.microsoft.com/office/drawing/2014/main" id="{8123167D-5E7D-4D9A-8D05-0BD44A2DCEC9}"/>
              </a:ext>
            </a:extLst>
          </p:cNvPr>
          <p:cNvSpPr txBox="1"/>
          <p:nvPr/>
        </p:nvSpPr>
        <p:spPr>
          <a:xfrm>
            <a:off x="9141286" y="2293840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0" name="กล่องข้อความ 159">
            <a:extLst>
              <a:ext uri="{FF2B5EF4-FFF2-40B4-BE49-F238E27FC236}">
                <a16:creationId xmlns:a16="http://schemas.microsoft.com/office/drawing/2014/main" id="{938653C6-96C9-4846-973D-84042D4A8BED}"/>
              </a:ext>
            </a:extLst>
          </p:cNvPr>
          <p:cNvSpPr txBox="1"/>
          <p:nvPr/>
        </p:nvSpPr>
        <p:spPr>
          <a:xfrm>
            <a:off x="8191162" y="3201517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2" name="กล่องข้อความ 161">
            <a:extLst>
              <a:ext uri="{FF2B5EF4-FFF2-40B4-BE49-F238E27FC236}">
                <a16:creationId xmlns:a16="http://schemas.microsoft.com/office/drawing/2014/main" id="{285963AE-0198-45DD-9DC0-A6574C1BDB76}"/>
              </a:ext>
            </a:extLst>
          </p:cNvPr>
          <p:cNvSpPr txBox="1"/>
          <p:nvPr/>
        </p:nvSpPr>
        <p:spPr>
          <a:xfrm>
            <a:off x="7769539" y="3645440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3" name="กล่องข้อความ 162">
            <a:extLst>
              <a:ext uri="{FF2B5EF4-FFF2-40B4-BE49-F238E27FC236}">
                <a16:creationId xmlns:a16="http://schemas.microsoft.com/office/drawing/2014/main" id="{7CB882CA-F374-4790-8A8A-95185C6EF95B}"/>
              </a:ext>
            </a:extLst>
          </p:cNvPr>
          <p:cNvSpPr txBox="1"/>
          <p:nvPr/>
        </p:nvSpPr>
        <p:spPr>
          <a:xfrm>
            <a:off x="9131732" y="3654325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4" name="กล่องข้อความ 163">
            <a:extLst>
              <a:ext uri="{FF2B5EF4-FFF2-40B4-BE49-F238E27FC236}">
                <a16:creationId xmlns:a16="http://schemas.microsoft.com/office/drawing/2014/main" id="{4C53B422-0BE7-4B4B-8208-3C4E11C53D42}"/>
              </a:ext>
            </a:extLst>
          </p:cNvPr>
          <p:cNvSpPr txBox="1"/>
          <p:nvPr/>
        </p:nvSpPr>
        <p:spPr>
          <a:xfrm>
            <a:off x="9149995" y="2223841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BFA83EBA-BACD-4855-931A-2535A7084D4E}"/>
              </a:ext>
            </a:extLst>
          </p:cNvPr>
          <p:cNvSpPr txBox="1"/>
          <p:nvPr/>
        </p:nvSpPr>
        <p:spPr>
          <a:xfrm>
            <a:off x="8188384" y="3132345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8" name="กล่องข้อความ 167">
            <a:extLst>
              <a:ext uri="{FF2B5EF4-FFF2-40B4-BE49-F238E27FC236}">
                <a16:creationId xmlns:a16="http://schemas.microsoft.com/office/drawing/2014/main" id="{CA439BB3-7CE2-434D-A184-0625FD042780}"/>
              </a:ext>
            </a:extLst>
          </p:cNvPr>
          <p:cNvSpPr txBox="1"/>
          <p:nvPr/>
        </p:nvSpPr>
        <p:spPr>
          <a:xfrm>
            <a:off x="7778247" y="3601230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9" name="กล่องข้อความ 168">
            <a:extLst>
              <a:ext uri="{FF2B5EF4-FFF2-40B4-BE49-F238E27FC236}">
                <a16:creationId xmlns:a16="http://schemas.microsoft.com/office/drawing/2014/main" id="{823BCFF1-9788-449C-B31B-C3E9EE0F51BF}"/>
              </a:ext>
            </a:extLst>
          </p:cNvPr>
          <p:cNvSpPr txBox="1"/>
          <p:nvPr/>
        </p:nvSpPr>
        <p:spPr>
          <a:xfrm>
            <a:off x="9131732" y="3581719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0" name="กล่องข้อความ 169">
            <a:extLst>
              <a:ext uri="{FF2B5EF4-FFF2-40B4-BE49-F238E27FC236}">
                <a16:creationId xmlns:a16="http://schemas.microsoft.com/office/drawing/2014/main" id="{CBBC67E1-87E4-4974-9549-F1EB597DE576}"/>
              </a:ext>
            </a:extLst>
          </p:cNvPr>
          <p:cNvSpPr txBox="1"/>
          <p:nvPr/>
        </p:nvSpPr>
        <p:spPr>
          <a:xfrm>
            <a:off x="8678677" y="4102820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1" name="กล่องข้อความ 170">
            <a:extLst>
              <a:ext uri="{FF2B5EF4-FFF2-40B4-BE49-F238E27FC236}">
                <a16:creationId xmlns:a16="http://schemas.microsoft.com/office/drawing/2014/main" id="{D1479071-2BE3-41C0-8548-75151C482CFA}"/>
              </a:ext>
            </a:extLst>
          </p:cNvPr>
          <p:cNvSpPr txBox="1"/>
          <p:nvPr/>
        </p:nvSpPr>
        <p:spPr>
          <a:xfrm>
            <a:off x="9128282" y="4091293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2" name="กล่องข้อความ 171">
            <a:extLst>
              <a:ext uri="{FF2B5EF4-FFF2-40B4-BE49-F238E27FC236}">
                <a16:creationId xmlns:a16="http://schemas.microsoft.com/office/drawing/2014/main" id="{D01BA32A-C397-445F-9A04-4E50D5C339C8}"/>
              </a:ext>
            </a:extLst>
          </p:cNvPr>
          <p:cNvSpPr txBox="1"/>
          <p:nvPr/>
        </p:nvSpPr>
        <p:spPr>
          <a:xfrm>
            <a:off x="8679101" y="4048902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3" name="กล่องข้อความ 172">
            <a:extLst>
              <a:ext uri="{FF2B5EF4-FFF2-40B4-BE49-F238E27FC236}">
                <a16:creationId xmlns:a16="http://schemas.microsoft.com/office/drawing/2014/main" id="{F8C4B421-E149-4B92-BAA4-CC3FE7DB09FE}"/>
              </a:ext>
            </a:extLst>
          </p:cNvPr>
          <p:cNvSpPr txBox="1"/>
          <p:nvPr/>
        </p:nvSpPr>
        <p:spPr>
          <a:xfrm>
            <a:off x="9136113" y="4041560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C7C7D196-67CF-4977-8D78-ED94C271CCFB}"/>
              </a:ext>
            </a:extLst>
          </p:cNvPr>
          <p:cNvSpPr txBox="1"/>
          <p:nvPr/>
        </p:nvSpPr>
        <p:spPr>
          <a:xfrm>
            <a:off x="3136575" y="3661209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4A15853C-610F-4620-8567-41D48770F80A}"/>
              </a:ext>
            </a:extLst>
          </p:cNvPr>
          <p:cNvSpPr txBox="1"/>
          <p:nvPr/>
        </p:nvSpPr>
        <p:spPr>
          <a:xfrm>
            <a:off x="3602975" y="3656017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6ECFE234-85E5-47C3-8973-78F1AD2FA2B6}"/>
              </a:ext>
            </a:extLst>
          </p:cNvPr>
          <p:cNvSpPr txBox="1"/>
          <p:nvPr/>
        </p:nvSpPr>
        <p:spPr>
          <a:xfrm>
            <a:off x="2707428" y="4102820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302DC8B2-3F77-4E67-A0F3-03AD8C416ABB}"/>
              </a:ext>
            </a:extLst>
          </p:cNvPr>
          <p:cNvSpPr txBox="1"/>
          <p:nvPr/>
        </p:nvSpPr>
        <p:spPr>
          <a:xfrm>
            <a:off x="3602975" y="4107800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08A26D6F-93BF-4188-92ED-0AC013AA90DB}"/>
              </a:ext>
            </a:extLst>
          </p:cNvPr>
          <p:cNvSpPr txBox="1"/>
          <p:nvPr/>
        </p:nvSpPr>
        <p:spPr>
          <a:xfrm>
            <a:off x="3134540" y="3589818"/>
            <a:ext cx="334800" cy="510778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5E1E7D1F-ED78-4558-B5BE-08A7B7F75A1A}"/>
              </a:ext>
            </a:extLst>
          </p:cNvPr>
          <p:cNvSpPr txBox="1"/>
          <p:nvPr/>
        </p:nvSpPr>
        <p:spPr>
          <a:xfrm>
            <a:off x="3600799" y="3586265"/>
            <a:ext cx="334800" cy="510778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5B50C984-6038-4431-83C1-D5769E144DC0}"/>
              </a:ext>
            </a:extLst>
          </p:cNvPr>
          <p:cNvSpPr txBox="1"/>
          <p:nvPr/>
        </p:nvSpPr>
        <p:spPr>
          <a:xfrm>
            <a:off x="2707428" y="4018140"/>
            <a:ext cx="334800" cy="510778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91D10050-1254-4CA5-AD85-084FE12A5FEA}"/>
              </a:ext>
            </a:extLst>
          </p:cNvPr>
          <p:cNvSpPr txBox="1"/>
          <p:nvPr/>
        </p:nvSpPr>
        <p:spPr>
          <a:xfrm>
            <a:off x="3599131" y="4039973"/>
            <a:ext cx="334800" cy="510778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7" name="กล่องข้อความ 86">
            <a:extLst>
              <a:ext uri="{FF2B5EF4-FFF2-40B4-BE49-F238E27FC236}">
                <a16:creationId xmlns:a16="http://schemas.microsoft.com/office/drawing/2014/main" id="{2176F994-1409-4E90-9C30-00E836B2494B}"/>
              </a:ext>
            </a:extLst>
          </p:cNvPr>
          <p:cNvSpPr txBox="1"/>
          <p:nvPr/>
        </p:nvSpPr>
        <p:spPr>
          <a:xfrm>
            <a:off x="8670392" y="2280859"/>
            <a:ext cx="334800" cy="324000"/>
          </a:xfrm>
          <a:prstGeom prst="roundRect">
            <a:avLst/>
          </a:prstGeom>
          <a:solidFill>
            <a:srgbClr val="A6DFDA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8" name="กล่องข้อความ 87">
            <a:extLst>
              <a:ext uri="{FF2B5EF4-FFF2-40B4-BE49-F238E27FC236}">
                <a16:creationId xmlns:a16="http://schemas.microsoft.com/office/drawing/2014/main" id="{D4C160E5-16CF-4652-965F-7CD254497083}"/>
              </a:ext>
            </a:extLst>
          </p:cNvPr>
          <p:cNvSpPr txBox="1"/>
          <p:nvPr/>
        </p:nvSpPr>
        <p:spPr>
          <a:xfrm>
            <a:off x="8674574" y="2230645"/>
            <a:ext cx="334800" cy="492919"/>
          </a:xfrm>
          <a:prstGeom prst="round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5AF43866-1AA9-4F15-A06D-445295B889A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7DC42D3-3004-41DD-9BAF-F1817EC6FC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1651C2D3-7A61-429C-99F8-7263F02A96E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B0675E95-532D-480C-9F61-3D14A0EE328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DC4A4C9-16E4-410A-87BB-B0A0E766AFE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E4F22DB0-B269-4CBB-9DC3-934DED81BE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C03C47AC-9DB6-481C-9D52-332218D0E7F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5E6C6E24-1B44-43F7-AC2F-0CFAC57DD7A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642E56AB-9A42-44B4-9EB4-79259572F2F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BC0FDC5E-0029-43FD-B662-BFEC8699677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987DF61E-A808-4E11-B060-DBC8FEF5A6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D53A2817-A2C0-44B0-A002-930B8BE00A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2DAABC3-919E-4B21-9A30-6EFA204CBE6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A211077D-9E57-483B-B466-3A81D9EACBD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C0B757D8-6954-48D2-9899-31102A9AE89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DA72D090-A3DF-422D-B37A-F65FB38AA8F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B4FE8CA1-3D42-4235-AC5E-D80DF925C6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AB72A686-B390-4132-8885-20B902A7898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FE1338D1-ECAA-403F-914D-E379DE9BD378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783894E3-1C71-4EA8-8F70-484AEE0498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01E7ECDA-5B1F-4047-9272-CD4223916D3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E6946AE-FBB4-4BF0-9612-EC254E5D2F6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6EAB0C88-0606-4B66-805D-A1A8CCDEBC2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49F5F5A-F476-43C5-925B-F9D6B10E2F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3485D81-1874-4974-B201-ACE91654FC0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FD6F940-C54E-4CF1-9E8A-5B1948F8BF2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E3DF6BB-F52B-4BF3-89F9-2D95D4728A6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0" name="รูปภาพ 129">
            <a:hlinkClick r:id="rId10" action="ppaction://hlinksldjump"/>
            <a:extLst>
              <a:ext uri="{FF2B5EF4-FFF2-40B4-BE49-F238E27FC236}">
                <a16:creationId xmlns:a16="http://schemas.microsoft.com/office/drawing/2014/main" id="{6D35773B-D375-4EE5-BC07-8D09AD059B4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227181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45" grpId="0"/>
      <p:bldP spid="146" grpId="0"/>
      <p:bldP spid="147" grpId="0"/>
      <p:bldP spid="148" grpId="0"/>
      <p:bldP spid="150" grpId="0"/>
      <p:bldP spid="164" grpId="0"/>
      <p:bldP spid="166" grpId="0"/>
      <p:bldP spid="168" grpId="0"/>
      <p:bldP spid="169" grpId="0"/>
      <p:bldP spid="172" grpId="0"/>
      <p:bldP spid="173" grpId="0"/>
      <p:bldP spid="82" grpId="0"/>
      <p:bldP spid="83" grpId="0"/>
      <p:bldP spid="84" grpId="0"/>
      <p:bldP spid="85" grpId="0"/>
      <p:bldP spid="88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1426016" y="657986"/>
            <a:ext cx="5182462" cy="685862"/>
            <a:chOff x="1710684" y="657986"/>
            <a:chExt cx="5182462" cy="685862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2725224" y="657986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แสดงวิธีหาผลคูณ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4" name="Google Shape;1610;p42">
            <a:extLst>
              <a:ext uri="{FF2B5EF4-FFF2-40B4-BE49-F238E27FC236}">
                <a16:creationId xmlns:a16="http://schemas.microsoft.com/office/drawing/2014/main" id="{5C1B5A21-D28E-4E29-818D-F85ED15D2BC7}"/>
              </a:ext>
            </a:extLst>
          </p:cNvPr>
          <p:cNvSpPr/>
          <p:nvPr/>
        </p:nvSpPr>
        <p:spPr>
          <a:xfrm>
            <a:off x="6899642" y="2698669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C10A79B8-2255-488C-8AFB-91060F01668A}"/>
              </a:ext>
            </a:extLst>
          </p:cNvPr>
          <p:cNvGrpSpPr/>
          <p:nvPr/>
        </p:nvGrpSpPr>
        <p:grpSpPr>
          <a:xfrm>
            <a:off x="7539395" y="1759585"/>
            <a:ext cx="2269435" cy="653239"/>
            <a:chOff x="2892613" y="1707208"/>
            <a:chExt cx="2153666" cy="639366"/>
          </a:xfrm>
        </p:grpSpPr>
        <p:grpSp>
          <p:nvGrpSpPr>
            <p:cNvPr id="86" name="กลุ่ม 85">
              <a:extLst>
                <a:ext uri="{FF2B5EF4-FFF2-40B4-BE49-F238E27FC236}">
                  <a16:creationId xmlns:a16="http://schemas.microsoft.com/office/drawing/2014/main" id="{FC435E2F-EF9B-4DB3-9B46-928C7D04DE8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88" name="Google Shape;4035;p55">
                <a:extLst>
                  <a:ext uri="{FF2B5EF4-FFF2-40B4-BE49-F238E27FC236}">
                    <a16:creationId xmlns:a16="http://schemas.microsoft.com/office/drawing/2014/main" id="{4C89C00F-C68B-47F4-9C4E-6277A9362F2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4036;p55">
                <a:extLst>
                  <a:ext uri="{FF2B5EF4-FFF2-40B4-BE49-F238E27FC236}">
                    <a16:creationId xmlns:a16="http://schemas.microsoft.com/office/drawing/2014/main" id="{B112DC05-61B1-4FB2-B6AF-7EA66AC54940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1F4DFCDA-CCD9-4649-B7F8-269C962A3F42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82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6835460" y="1829842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93" name="ตาราง 3">
            <a:extLst>
              <a:ext uri="{FF2B5EF4-FFF2-40B4-BE49-F238E27FC236}">
                <a16:creationId xmlns:a16="http://schemas.microsoft.com/office/drawing/2014/main" id="{F618D76F-E88A-4378-8D37-C7C48E0339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7139190"/>
              </p:ext>
            </p:extLst>
          </p:nvPr>
        </p:nvGraphicFramePr>
        <p:xfrm>
          <a:off x="8148462" y="3025066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676F4B8E-F5E5-49FA-BD03-07D149D99B34}"/>
              </a:ext>
            </a:extLst>
          </p:cNvPr>
          <p:cNvSpPr txBox="1"/>
          <p:nvPr/>
        </p:nvSpPr>
        <p:spPr>
          <a:xfrm>
            <a:off x="7554880" y="2967698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4BF9C026-8122-4279-B05E-94B6F38EF89C}"/>
              </a:ext>
            </a:extLst>
          </p:cNvPr>
          <p:cNvSpPr txBox="1"/>
          <p:nvPr/>
        </p:nvSpPr>
        <p:spPr>
          <a:xfrm>
            <a:off x="7597190" y="5123955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96" name="ตัวเชื่อมต่อตรง 95">
            <a:extLst>
              <a:ext uri="{FF2B5EF4-FFF2-40B4-BE49-F238E27FC236}">
                <a16:creationId xmlns:a16="http://schemas.microsoft.com/office/drawing/2014/main" id="{773E41D3-1FC2-44D7-A8F5-777E0E8140EC}"/>
              </a:ext>
            </a:extLst>
          </p:cNvPr>
          <p:cNvCxnSpPr/>
          <p:nvPr/>
        </p:nvCxnSpPr>
        <p:spPr>
          <a:xfrm>
            <a:off x="8739501" y="3882297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892BD0CE-7448-4155-A403-9C1A0C8A2E4F}"/>
              </a:ext>
            </a:extLst>
          </p:cNvPr>
          <p:cNvGrpSpPr/>
          <p:nvPr/>
        </p:nvGrpSpPr>
        <p:grpSpPr>
          <a:xfrm>
            <a:off x="8240148" y="5084073"/>
            <a:ext cx="936000" cy="20131"/>
            <a:chOff x="1764604" y="5115751"/>
            <a:chExt cx="2935229" cy="20131"/>
          </a:xfrm>
        </p:grpSpPr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5F6F86D4-13AF-4CE3-8824-7CA8CB39478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184692E4-728A-40A8-9277-7567FB1BE0F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21687595-B146-49FA-A8A2-C25DADF877A9}"/>
              </a:ext>
            </a:extLst>
          </p:cNvPr>
          <p:cNvSpPr txBox="1"/>
          <p:nvPr/>
        </p:nvSpPr>
        <p:spPr>
          <a:xfrm>
            <a:off x="8370192" y="5132664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๕,๙๐๔</a:t>
            </a:r>
          </a:p>
        </p:txBody>
      </p:sp>
      <p:cxnSp>
        <p:nvCxnSpPr>
          <p:cNvPr id="117" name="ตัวเชื่อมต่อตรง 116">
            <a:extLst>
              <a:ext uri="{FF2B5EF4-FFF2-40B4-BE49-F238E27FC236}">
                <a16:creationId xmlns:a16="http://schemas.microsoft.com/office/drawing/2014/main" id="{C8CD7B17-15D4-4519-8135-0C85FCEFBC01}"/>
              </a:ext>
            </a:extLst>
          </p:cNvPr>
          <p:cNvCxnSpPr/>
          <p:nvPr/>
        </p:nvCxnSpPr>
        <p:spPr>
          <a:xfrm>
            <a:off x="8207770" y="4644297"/>
            <a:ext cx="93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Google Shape;1610;p42">
            <a:extLst>
              <a:ext uri="{FF2B5EF4-FFF2-40B4-BE49-F238E27FC236}">
                <a16:creationId xmlns:a16="http://schemas.microsoft.com/office/drawing/2014/main" id="{D51F1E21-798D-4290-B144-F13263D56B8D}"/>
              </a:ext>
            </a:extLst>
          </p:cNvPr>
          <p:cNvSpPr/>
          <p:nvPr/>
        </p:nvSpPr>
        <p:spPr>
          <a:xfrm>
            <a:off x="1615328" y="2741654"/>
            <a:ext cx="3607647" cy="3191928"/>
          </a:xfrm>
          <a:custGeom>
            <a:avLst/>
            <a:gdLst/>
            <a:ahLst/>
            <a:cxnLst/>
            <a:rect l="l" t="t" r="r" b="b"/>
            <a:pathLst>
              <a:path w="30130" h="24678" extrusionOk="0">
                <a:moveTo>
                  <a:pt x="13808" y="1"/>
                </a:moveTo>
                <a:cubicBezTo>
                  <a:pt x="13167" y="1"/>
                  <a:pt x="12610" y="60"/>
                  <a:pt x="12166" y="174"/>
                </a:cubicBezTo>
                <a:cubicBezTo>
                  <a:pt x="7898" y="356"/>
                  <a:pt x="3812" y="2981"/>
                  <a:pt x="1918" y="6793"/>
                </a:cubicBezTo>
                <a:cubicBezTo>
                  <a:pt x="0" y="10605"/>
                  <a:pt x="343" y="15466"/>
                  <a:pt x="2762" y="18959"/>
                </a:cubicBezTo>
                <a:cubicBezTo>
                  <a:pt x="5438" y="22859"/>
                  <a:pt x="10196" y="24677"/>
                  <a:pt x="15004" y="24677"/>
                </a:cubicBezTo>
                <a:cubicBezTo>
                  <a:pt x="17005" y="24677"/>
                  <a:pt x="19014" y="24362"/>
                  <a:pt x="20885" y="23752"/>
                </a:cubicBezTo>
                <a:cubicBezTo>
                  <a:pt x="25108" y="22383"/>
                  <a:pt x="29239" y="19187"/>
                  <a:pt x="29673" y="14759"/>
                </a:cubicBezTo>
                <a:cubicBezTo>
                  <a:pt x="30130" y="10125"/>
                  <a:pt x="27048" y="5492"/>
                  <a:pt x="23122" y="2958"/>
                </a:cubicBezTo>
                <a:cubicBezTo>
                  <a:pt x="19936" y="876"/>
                  <a:pt x="16262" y="1"/>
                  <a:pt x="13808" y="1"/>
                </a:cubicBezTo>
                <a:close/>
              </a:path>
            </a:pathLst>
          </a:custGeom>
          <a:solidFill>
            <a:srgbClr val="E5DCFD">
              <a:alpha val="5000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2255081" y="1802570"/>
            <a:ext cx="2269435" cy="653239"/>
            <a:chOff x="2892613" y="1707208"/>
            <a:chExt cx="2153666" cy="639366"/>
          </a:xfrm>
        </p:grpSpPr>
        <p:grpSp>
          <p:nvGrpSpPr>
            <p:cNvPr id="6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68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822966"/>
              <a:ext cx="1960435" cy="4518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en-US" altLang="th-TH" sz="24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36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Comfortaa"/>
                </a:rPr>
                <a:t> = </a:t>
              </a:r>
              <a:r>
                <a:rPr kumimoji="0" lang="en-US" alt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BC557E1-E42A-4AA7-9997-A3AF7398A814}"/>
              </a:ext>
            </a:extLst>
          </p:cNvPr>
          <p:cNvGrpSpPr/>
          <p:nvPr/>
        </p:nvGrpSpPr>
        <p:grpSpPr>
          <a:xfrm>
            <a:off x="1551146" y="1872827"/>
            <a:ext cx="614255" cy="468000"/>
            <a:chOff x="1158050" y="1722687"/>
            <a:chExt cx="614255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8F5B1525-737B-41D4-BDB9-D91FD9C398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5D1F4496-D778-41E9-8C31-632D6025E389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73" name="ตาราง 3">
            <a:extLst>
              <a:ext uri="{FF2B5EF4-FFF2-40B4-BE49-F238E27FC236}">
                <a16:creationId xmlns:a16="http://schemas.microsoft.com/office/drawing/2014/main" id="{911EFF71-B135-448E-8EFB-821E3ABA60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0727617"/>
              </p:ext>
            </p:extLst>
          </p:nvPr>
        </p:nvGraphicFramePr>
        <p:xfrm>
          <a:off x="2864148" y="3068051"/>
          <a:ext cx="1326305" cy="2133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6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088849573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060569272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65261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kumimoji="0" lang="th-TH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447463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15623436"/>
                  </a:ext>
                </a:extLst>
              </a:tr>
            </a:tbl>
          </a:graphicData>
        </a:graphic>
      </p:graphicFrame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4C2684BB-52E8-43F4-82E8-47A775450D03}"/>
              </a:ext>
            </a:extLst>
          </p:cNvPr>
          <p:cNvSpPr txBox="1"/>
          <p:nvPr/>
        </p:nvSpPr>
        <p:spPr>
          <a:xfrm>
            <a:off x="2270566" y="3010683"/>
            <a:ext cx="71687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วิธีทำ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ED8A073A-2310-422D-9CCC-20ECB0FBB2E9}"/>
              </a:ext>
            </a:extLst>
          </p:cNvPr>
          <p:cNvSpPr txBox="1"/>
          <p:nvPr/>
        </p:nvSpPr>
        <p:spPr>
          <a:xfrm>
            <a:off x="2312876" y="5166940"/>
            <a:ext cx="59675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cxnSp>
        <p:nvCxnSpPr>
          <p:cNvPr id="76" name="ตัวเชื่อมต่อตรง 75">
            <a:extLst>
              <a:ext uri="{FF2B5EF4-FFF2-40B4-BE49-F238E27FC236}">
                <a16:creationId xmlns:a16="http://schemas.microsoft.com/office/drawing/2014/main" id="{6DAD3952-9766-4094-9C75-742C7AA0D0EB}"/>
              </a:ext>
            </a:extLst>
          </p:cNvPr>
          <p:cNvCxnSpPr/>
          <p:nvPr/>
        </p:nvCxnSpPr>
        <p:spPr>
          <a:xfrm>
            <a:off x="3455187" y="3925282"/>
            <a:ext cx="43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60C2957E-02B6-4291-A0B1-7B94AFEC1CC6}"/>
              </a:ext>
            </a:extLst>
          </p:cNvPr>
          <p:cNvGrpSpPr/>
          <p:nvPr/>
        </p:nvGrpSpPr>
        <p:grpSpPr>
          <a:xfrm>
            <a:off x="3139152" y="5127058"/>
            <a:ext cx="756000" cy="20131"/>
            <a:chOff x="1764604" y="5115751"/>
            <a:chExt cx="2935229" cy="20131"/>
          </a:xfrm>
        </p:grpSpPr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1227F381-3FEF-42BB-9CFB-5F6F54B14643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20CE3930-4EB9-4520-B7F3-58BEEAF31FEC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1A1C3901-0C1D-44BB-AC05-A2A90BE935DF}"/>
              </a:ext>
            </a:extLst>
          </p:cNvPr>
          <p:cNvSpPr txBox="1"/>
          <p:nvPr/>
        </p:nvSpPr>
        <p:spPr>
          <a:xfrm>
            <a:off x="3085878" y="5175649"/>
            <a:ext cx="11533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๘๖๔</a:t>
            </a:r>
          </a:p>
        </p:txBody>
      </p:sp>
      <p:cxnSp>
        <p:nvCxnSpPr>
          <p:cNvPr id="81" name="ตัวเชื่อมต่อตรง 80">
            <a:extLst>
              <a:ext uri="{FF2B5EF4-FFF2-40B4-BE49-F238E27FC236}">
                <a16:creationId xmlns:a16="http://schemas.microsoft.com/office/drawing/2014/main" id="{22AE74E3-E413-48F4-9266-FA21E31DDC50}"/>
              </a:ext>
            </a:extLst>
          </p:cNvPr>
          <p:cNvCxnSpPr/>
          <p:nvPr/>
        </p:nvCxnSpPr>
        <p:spPr>
          <a:xfrm>
            <a:off x="3124189" y="4687282"/>
            <a:ext cx="7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7DB2D4CD-222A-41CD-A38E-17359B58D13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25350D1-485F-4EE9-9BF0-BA83DE3083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223800E-3320-4AE0-95A2-A8267F7099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7AACAB2C-52C1-4BF6-975B-BD376F1F437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D86160DA-B508-44D0-B329-028771BD21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5661CF8E-A2A0-42FD-9A54-7B878D27A3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64CF36ED-4068-4130-9250-68E14B3585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4B35050D-97CE-4FA8-987F-A1363FD11A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5307DBA-16A8-483B-9341-C6CEA5CFC3A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26258C39-E918-4635-9CD7-D8AA1DC8B7F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DB18C7DF-65BF-4550-ABE2-DB723BAC60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E4E84689-0C44-4A30-A785-F95E88D8AE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BCE63018-C0B1-4D0A-A94D-520FC63F0A2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AC3398DF-5A0A-4A89-805C-BFAD7E48AF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2863F50-7483-479A-ABD1-0436BE656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6E7F1D13-DE98-4ADF-9A3B-E6DA5ACF7D6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FE128764-7996-486D-8236-3AD020A1D0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BB360789-1F9E-44A0-B5FC-41CAD123C6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08C12F40-5221-4CA8-8A95-D99F0CEF7B1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C846877E-DDF7-4AAC-9702-BD6908B51B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90C05002-0D67-49ED-8069-BA168D5A5D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D610AFE-2966-450D-B231-50BE5509003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C08CC11-A866-4A87-A237-C6752B5F87D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C79CC5E-E0F6-4DDC-9278-3F93CC49269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D3F1DDB-FB11-4855-BB69-DAD2D4BE8B9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20C8ADF-0E23-4401-B72F-88C2DD30544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0E6B3E7-31D7-45F0-9730-327E15244FF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5" name="รูปภาพ 154">
            <a:hlinkClick r:id="rId10" action="ppaction://hlinksldjump"/>
            <a:extLst>
              <a:ext uri="{FF2B5EF4-FFF2-40B4-BE49-F238E27FC236}">
                <a16:creationId xmlns:a16="http://schemas.microsoft.com/office/drawing/2014/main" id="{DEB53C38-76B3-474A-AA9E-C29455D4E55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D5D5DF58-DCF8-4871-A1B1-442E253BE083}"/>
              </a:ext>
            </a:extLst>
          </p:cNvPr>
          <p:cNvGrpSpPr/>
          <p:nvPr/>
        </p:nvGrpSpPr>
        <p:grpSpPr>
          <a:xfrm>
            <a:off x="987358" y="654096"/>
            <a:ext cx="2641600" cy="733223"/>
            <a:chOff x="982795" y="710715"/>
            <a:chExt cx="2641600" cy="733223"/>
          </a:xfrm>
        </p:grpSpPr>
        <p:sp>
          <p:nvSpPr>
            <p:cNvPr id="83" name="Google Shape;698;p49">
              <a:extLst>
                <a:ext uri="{FF2B5EF4-FFF2-40B4-BE49-F238E27FC236}">
                  <a16:creationId xmlns:a16="http://schemas.microsoft.com/office/drawing/2014/main" id="{9152F923-1693-4C84-856A-B22C6BC3A154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701;p49">
              <a:extLst>
                <a:ext uri="{FF2B5EF4-FFF2-40B4-BE49-F238E27FC236}">
                  <a16:creationId xmlns:a16="http://schemas.microsoft.com/office/drawing/2014/main" id="{C67B2EBB-C91E-4C38-B15A-A4A059E0417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90520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/>
      <p:bldP spid="80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655484" y="145998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307567" y="391677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639190" y="2667006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การหาผลคูณของจำนวนสองหลักกับจำนวนสองหลักโดยการตั้งคูณ ทำได้โดยกระจายจำนวนใดจำนวนหนึ่งตามค่าประจำหลัก แล้วนำไปคูณกับอีกจำนวนหนึ่ง โดยเริ่มจากหลักหน่วยและหลักสิบตามลำดับ แล้วนำผลคูณที่ได้มาบวกกัน</a:t>
            </a: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570251" y="1976314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B89AEBA7-B8FC-4F7C-8868-316B69748EB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136DD26E-6C38-4FA0-A447-17DD9F6F24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8C510A11-AE33-4938-951E-C9E920FD525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3BBC3C43-F45B-404B-98DA-2286B934FE5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DFCD6258-ABD6-4471-82F8-09231ED8E3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1A6A5F21-39AC-4C59-AC4C-8D9CB7946E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580BD43A-F721-48D1-BF0E-BCFBDFB513D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102B67AB-6A67-4138-82F3-8093D6D36CA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14DCC74-199B-4289-A178-D598365CD94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3E40D0D4-3372-4D8A-9FC0-55CBAC4177C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E813ACF6-3611-4E3A-A4BC-B22FDDD412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61990262-D9E1-4297-9E57-4DFC0BA989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B2766CDE-F704-4A45-9CD2-6A1B1B337E7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5AC55F17-498A-409E-BF46-C28D3EFB4A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DB33A585-191B-44ED-9BA1-40A9A464BF6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AA0C79E2-710E-4CBF-BFD7-B159F8438B8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7C7223B3-9A1C-4568-8379-AE6A54B726A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6DD6DAA3-ED30-4052-AAE2-0FE080DF54D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965F9F2E-82E9-4FDB-919D-E656240452C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5291FB2E-5261-4985-B191-9A84A9DADD7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6B1EA067-1614-41B7-A873-B9B1421F2F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6DA989B-0091-4B53-90A0-066D2B80970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7EEBA9C-68E6-4C1D-ACAF-FEAFCE8E11F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DC6F380-41EF-4CF9-BFF5-D1DBB1DA4EB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594DCAA-6047-44FA-A590-E089D3C54EE2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697F429-42B4-4AB6-96A6-2C8397EE06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BDF9A2A-6CA8-4AA2-AEFA-DDB29B839EA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D5E4AEFF-12BC-476A-9761-45FAD5BB9541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57687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63" name="Google Shape;403;p38">
            <a:extLst>
              <a:ext uri="{FF2B5EF4-FFF2-40B4-BE49-F238E27FC236}">
                <a16:creationId xmlns:a16="http://schemas.microsoft.com/office/drawing/2014/main" id="{57E3094C-DA01-4701-8416-137D8AC35106}"/>
              </a:ext>
            </a:extLst>
          </p:cNvPr>
          <p:cNvSpPr/>
          <p:nvPr/>
        </p:nvSpPr>
        <p:spPr>
          <a:xfrm>
            <a:off x="1169847" y="2998778"/>
            <a:ext cx="5095251" cy="228951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64" name="Google Shape;404;p38">
            <a:extLst>
              <a:ext uri="{FF2B5EF4-FFF2-40B4-BE49-F238E27FC236}">
                <a16:creationId xmlns:a16="http://schemas.microsoft.com/office/drawing/2014/main" id="{17BAF0BA-7266-4246-95CC-42638CA3C8ED}"/>
              </a:ext>
            </a:extLst>
          </p:cNvPr>
          <p:cNvSpPr txBox="1">
            <a:spLocks/>
          </p:cNvSpPr>
          <p:nvPr/>
        </p:nvSpPr>
        <p:spPr>
          <a:xfrm>
            <a:off x="1353584" y="3525074"/>
            <a:ext cx="4706038" cy="1164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พัฒนาความรู้สึกเชิงจำนวนเกี่ยวกับการคูณ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65" name="Google Shape;405;p38">
            <a:extLst>
              <a:ext uri="{FF2B5EF4-FFF2-40B4-BE49-F238E27FC236}">
                <a16:creationId xmlns:a16="http://schemas.microsoft.com/office/drawing/2014/main" id="{3E90BBF4-162E-4D80-9909-D17FF58B20C2}"/>
              </a:ext>
            </a:extLst>
          </p:cNvPr>
          <p:cNvSpPr txBox="1">
            <a:spLocks/>
          </p:cNvSpPr>
          <p:nvPr/>
        </p:nvSpPr>
        <p:spPr>
          <a:xfrm>
            <a:off x="1994208" y="14622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7.3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cxnSp>
        <p:nvCxnSpPr>
          <p:cNvPr id="72" name="Google Shape;450;p38">
            <a:extLst>
              <a:ext uri="{FF2B5EF4-FFF2-40B4-BE49-F238E27FC236}">
                <a16:creationId xmlns:a16="http://schemas.microsoft.com/office/drawing/2014/main" id="{C76DCA5F-D207-4BF1-BB6A-1EF88DD3C888}"/>
              </a:ext>
            </a:extLst>
          </p:cNvPr>
          <p:cNvCxnSpPr/>
          <p:nvPr/>
        </p:nvCxnSpPr>
        <p:spPr>
          <a:xfrm>
            <a:off x="2931558" y="25648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833D8705-6A07-4461-87D0-5ED1345F01B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6BBCF31D-9D94-4C76-A398-B60AF909F7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D0755E81-378D-472D-A895-9AEFADB756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D8CBD06-94AB-4D96-BF0A-9CBB048B42B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80A69A30-6161-4DC1-82C1-6873B907F3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5F7BE2A0-C316-4EAD-926D-19E6ACBC4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0B39A93E-792E-412D-84FB-084F266E5DB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70154AAF-DCEF-4A98-9908-3E85DB2CE38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40853735-A35B-4A73-8EF6-D7321750C37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434445BE-F796-4AE7-83D7-68F448B50EB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028A2752-79B2-4B31-909E-48DFF4FFA81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C4BC9759-D42A-4EB3-A6DA-74CA04DE3B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D279C0EB-0592-4D81-A5FB-EFB039E454F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C2650492-51DE-4C26-A441-BE471CE42E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ED17782F-A5AB-4554-8E04-A8DC09F50C5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6051EE6D-7ACC-4644-A3D0-2D9FADEAA31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6590A1DF-B778-48C1-B837-4A9C091AB2D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158569B2-30EA-470A-B22F-9C863D431C2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1EBA31A5-90B1-4516-8806-50FB5DC6ACF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3C87FDF9-DBA7-46D2-A91F-0CED2602CD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A48C631D-749C-41DE-A78E-3C4FEE6A2FE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EF34387-1832-4432-9DC2-3C696A1F946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CE2A92C-2F67-4E57-B0CC-5BA991EB000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0F8A8CA-8198-4438-9363-3DC55A549C8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47DADFB-C5DC-475B-AD18-22448E5E623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A99226C-46DF-4AC6-93B6-F573CF7363C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4DE38E9-CF06-45DE-B474-00EDBC7529F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8" name="รูปภาพ 127">
            <a:hlinkClick r:id="rId10" action="ppaction://hlinksldjump"/>
            <a:extLst>
              <a:ext uri="{FF2B5EF4-FFF2-40B4-BE49-F238E27FC236}">
                <a16:creationId xmlns:a16="http://schemas.microsoft.com/office/drawing/2014/main" id="{823D52A8-8D29-4966-B7A6-301AABFF20E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กล่องข้อความ 165">
            <a:extLst>
              <a:ext uri="{FF2B5EF4-FFF2-40B4-BE49-F238E27FC236}">
                <a16:creationId xmlns:a16="http://schemas.microsoft.com/office/drawing/2014/main" id="{E2690E86-527A-45F9-8C48-3B27A734AED6}"/>
              </a:ext>
            </a:extLst>
          </p:cNvPr>
          <p:cNvSpPr txBox="1"/>
          <p:nvPr/>
        </p:nvSpPr>
        <p:spPr>
          <a:xfrm>
            <a:off x="1604298" y="1361805"/>
            <a:ext cx="4001269" cy="919401"/>
          </a:xfrm>
          <a:prstGeom prst="roundRect">
            <a:avLst/>
          </a:prstGeom>
          <a:solidFill>
            <a:srgbClr val="FFDDEA"/>
          </a:solidFill>
        </p:spPr>
        <p:txBody>
          <a:bodyPr wrap="square" rtlCol="0">
            <a:spAutoFit/>
          </a:bodyPr>
          <a:lstStyle/>
          <a:p>
            <a:pPr lvl="0">
              <a:tabLst>
                <a:tab pos="896938" algn="l"/>
              </a:tabLst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12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10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120	12 × 11 = 132</a:t>
            </a:r>
          </a:p>
          <a:p>
            <a:pPr lvl="0">
              <a:tabLst>
                <a:tab pos="896938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12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11 มากกว่า 12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45E21B83-0BE9-4271-9A9F-05B964A726FB}"/>
              </a:ext>
            </a:extLst>
          </p:cNvPr>
          <p:cNvGrpSpPr/>
          <p:nvPr/>
        </p:nvGrpSpPr>
        <p:grpSpPr>
          <a:xfrm>
            <a:off x="1043062" y="719608"/>
            <a:ext cx="5641301" cy="457688"/>
            <a:chOff x="1043062" y="865912"/>
            <a:chExt cx="5641301" cy="457688"/>
          </a:xfrm>
        </p:grpSpPr>
        <p:grpSp>
          <p:nvGrpSpPr>
            <p:cNvPr id="48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043062" y="865912"/>
              <a:ext cx="5641301" cy="457688"/>
              <a:chOff x="3558882" y="4011425"/>
              <a:chExt cx="2740092" cy="111419"/>
            </a:xfrm>
          </p:grpSpPr>
          <p:sp>
            <p:nvSpPr>
              <p:cNvPr id="49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5045481" y="2869348"/>
                <a:ext cx="111416" cy="239557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142735" y="887243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52" name="Google Shape;3842;p61">
              <a:extLst>
                <a:ext uri="{FF2B5EF4-FFF2-40B4-BE49-F238E27FC236}">
                  <a16:creationId xmlns:a16="http://schemas.microsoft.com/office/drawing/2014/main" id="{7DAEB3F5-10D7-4B54-A114-BB7DC0007342}"/>
                </a:ext>
              </a:extLst>
            </p:cNvPr>
            <p:cNvSpPr txBox="1"/>
            <p:nvPr/>
          </p:nvSpPr>
          <p:spPr>
            <a:xfrm>
              <a:off x="2549755" y="899620"/>
              <a:ext cx="39682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12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10 กับ 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11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ผลคูณใดมากกว่า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60" name="Google Shape;1515;p54">
            <a:extLst>
              <a:ext uri="{FF2B5EF4-FFF2-40B4-BE49-F238E27FC236}">
                <a16:creationId xmlns:a16="http://schemas.microsoft.com/office/drawing/2014/main" id="{A8867D6E-CA53-4010-AE2C-01D1B3CF495F}"/>
              </a:ext>
            </a:extLst>
          </p:cNvPr>
          <p:cNvGrpSpPr/>
          <p:nvPr/>
        </p:nvGrpSpPr>
        <p:grpSpPr>
          <a:xfrm rot="20673862" flipV="1">
            <a:off x="5774994" y="1701149"/>
            <a:ext cx="699840" cy="36419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1" name="Google Shape;1516;p54">
              <a:extLst>
                <a:ext uri="{FF2B5EF4-FFF2-40B4-BE49-F238E27FC236}">
                  <a16:creationId xmlns:a16="http://schemas.microsoft.com/office/drawing/2014/main" id="{FBAA336A-D742-438D-B771-E806F41A0FA6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1517;p54">
              <a:extLst>
                <a:ext uri="{FF2B5EF4-FFF2-40B4-BE49-F238E27FC236}">
                  <a16:creationId xmlns:a16="http://schemas.microsoft.com/office/drawing/2014/main" id="{C0B6ED42-1469-4E9C-9977-15470921A306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AD6AC5EB-7B77-46AE-8ACC-BF1672141022}"/>
              </a:ext>
            </a:extLst>
          </p:cNvPr>
          <p:cNvSpPr txBox="1"/>
          <p:nvPr/>
        </p:nvSpPr>
        <p:spPr>
          <a:xfrm>
            <a:off x="6614863" y="1342431"/>
            <a:ext cx="4001269" cy="11728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346200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สังเกต 12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</a:t>
            </a:r>
            <a:r>
              <a:rPr lang="th-TH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10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lang="en-US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120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  12 × </a:t>
            </a:r>
            <a:r>
              <a:rPr lang="en-US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11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= </a:t>
            </a:r>
            <a:r>
              <a:rPr lang="en-US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132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346200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11 มากกว่า 1</a:t>
            </a: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 และ 132 มากกว่า 120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1346200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 12 </a:t>
            </a:r>
            <a:r>
              <a:rPr lang="en-US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kern="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Fira Sans Extra Condensed"/>
              </a:rPr>
              <a:t> 11 มากกว่า 12 </a:t>
            </a:r>
            <a:r>
              <a:rPr lang="en-US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kern="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Fira Sans Extra Condensed"/>
              </a:rPr>
              <a:t> 10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26E50799-3731-4B4F-A090-CB50FC535032}"/>
              </a:ext>
            </a:extLst>
          </p:cNvPr>
          <p:cNvSpPr txBox="1"/>
          <p:nvPr/>
        </p:nvSpPr>
        <p:spPr>
          <a:xfrm>
            <a:off x="2301151" y="3291014"/>
            <a:ext cx="4001269" cy="919401"/>
          </a:xfrm>
          <a:prstGeom prst="roundRect">
            <a:avLst/>
          </a:prstGeom>
          <a:solidFill>
            <a:srgbClr val="FFDDEA"/>
          </a:solidFill>
        </p:spPr>
        <p:txBody>
          <a:bodyPr wrap="square" rtlCol="0">
            <a:spAutoFit/>
          </a:bodyPr>
          <a:lstStyle/>
          <a:p>
            <a:pPr lvl="0">
              <a:tabLst>
                <a:tab pos="539750" algn="l"/>
              </a:tabLst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15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28 น้อยกว่า 15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30</a:t>
            </a:r>
            <a:endParaRPr lang="en-US" altLang="th-TH" sz="2400" dirty="0">
              <a:solidFill>
                <a:prstClr val="black"/>
              </a:solidFill>
              <a:latin typeface="4804_KwangMD_PukluK" panose="02000000000000000000" pitchFamily="2" charset="0"/>
              <a:ea typeface="Angsana New" panose="02020603050405020304" pitchFamily="18" charset="-34"/>
              <a:cs typeface="4804_KwangMD_PukluK" panose="02000000000000000000" pitchFamily="2" charset="0"/>
            </a:endParaRPr>
          </a:p>
          <a:p>
            <a:pPr lvl="0">
              <a:tabLst>
                <a:tab pos="53975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</a:rPr>
              <a:t>	เพราะ 28 น้อยกว่า 30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1FD3DEF9-B89B-42C2-A570-71FD1112586A}"/>
              </a:ext>
            </a:extLst>
          </p:cNvPr>
          <p:cNvGrpSpPr/>
          <p:nvPr/>
        </p:nvGrpSpPr>
        <p:grpSpPr>
          <a:xfrm>
            <a:off x="1043061" y="2632612"/>
            <a:ext cx="6577301" cy="457688"/>
            <a:chOff x="1142735" y="3642206"/>
            <a:chExt cx="6577301" cy="457688"/>
          </a:xfrm>
        </p:grpSpPr>
        <p:grpSp>
          <p:nvGrpSpPr>
            <p:cNvPr id="73" name="Google Shape;3831;p61">
              <a:extLst>
                <a:ext uri="{FF2B5EF4-FFF2-40B4-BE49-F238E27FC236}">
                  <a16:creationId xmlns:a16="http://schemas.microsoft.com/office/drawing/2014/main" id="{000FEEBB-8113-4798-B6BE-1783A2E50A34}"/>
                </a:ext>
              </a:extLst>
            </p:cNvPr>
            <p:cNvGrpSpPr/>
            <p:nvPr/>
          </p:nvGrpSpPr>
          <p:grpSpPr>
            <a:xfrm>
              <a:off x="1142735" y="3642206"/>
              <a:ext cx="6577301" cy="457688"/>
              <a:chOff x="3558882" y="4011425"/>
              <a:chExt cx="3194728" cy="111419"/>
            </a:xfrm>
          </p:grpSpPr>
          <p:sp>
            <p:nvSpPr>
              <p:cNvPr id="74" name="Google Shape;3832;p61">
                <a:extLst>
                  <a:ext uri="{FF2B5EF4-FFF2-40B4-BE49-F238E27FC236}">
                    <a16:creationId xmlns:a16="http://schemas.microsoft.com/office/drawing/2014/main" id="{D009B802-BF61-49A4-9D9F-2051999D836B}"/>
                  </a:ext>
                </a:extLst>
              </p:cNvPr>
              <p:cNvSpPr/>
              <p:nvPr/>
            </p:nvSpPr>
            <p:spPr>
              <a:xfrm rot="16200000">
                <a:off x="5272799" y="2642030"/>
                <a:ext cx="111416" cy="2850206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5" name="Google Shape;3833;p61">
                <a:extLst>
                  <a:ext uri="{FF2B5EF4-FFF2-40B4-BE49-F238E27FC236}">
                    <a16:creationId xmlns:a16="http://schemas.microsoft.com/office/drawing/2014/main" id="{1ABA791E-E8B2-4467-9282-BFE99A8741A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6" name="Google Shape;3842;p61">
              <a:extLst>
                <a:ext uri="{FF2B5EF4-FFF2-40B4-BE49-F238E27FC236}">
                  <a16:creationId xmlns:a16="http://schemas.microsoft.com/office/drawing/2014/main" id="{2F918CF1-AB64-4A00-9A2D-E2E0311C1857}"/>
                </a:ext>
              </a:extLst>
            </p:cNvPr>
            <p:cNvSpPr txBox="1"/>
            <p:nvPr/>
          </p:nvSpPr>
          <p:spPr>
            <a:xfrm>
              <a:off x="1242408" y="3663537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7" name="Google Shape;3842;p61">
              <a:extLst>
                <a:ext uri="{FF2B5EF4-FFF2-40B4-BE49-F238E27FC236}">
                  <a16:creationId xmlns:a16="http://schemas.microsoft.com/office/drawing/2014/main" id="{58621565-8A7A-4E25-8A26-C308ADE72940}"/>
                </a:ext>
              </a:extLst>
            </p:cNvPr>
            <p:cNvSpPr txBox="1"/>
            <p:nvPr/>
          </p:nvSpPr>
          <p:spPr>
            <a:xfrm>
              <a:off x="2649429" y="3675914"/>
              <a:ext cx="4843912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15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30 กับ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15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28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ผลคูณใดน้อยกว่า เพราะเหตุใด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1A13E17D-A0A8-4178-B88C-F2CD5467583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C9D435C-30F4-4F5E-84C3-CA857F7BB56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2CEB0853-8BB3-4098-A860-ECDE44718EE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13DB441C-165F-425A-98C0-6E5F35B22D1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19A02DB9-AB61-4C31-8621-685FC31FDEA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3C38BDE6-E498-49C0-BB68-DEEAC700656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D08860C9-3B11-42A3-8EB2-108A5371EC4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36DD9C4A-C534-44CB-938F-F1BF33C884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6" name="รูปแบบอิสระ: รูปร่าง 135">
              <a:extLst>
                <a:ext uri="{FF2B5EF4-FFF2-40B4-BE49-F238E27FC236}">
                  <a16:creationId xmlns:a16="http://schemas.microsoft.com/office/drawing/2014/main" id="{52BCB9CC-90EE-451B-8FBD-7E900FC7CCC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7" name="กลุ่ม 136">
            <a:extLst>
              <a:ext uri="{FF2B5EF4-FFF2-40B4-BE49-F238E27FC236}">
                <a16:creationId xmlns:a16="http://schemas.microsoft.com/office/drawing/2014/main" id="{EC865D37-24AD-42F1-A532-5157378D04E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20CFC666-9BC5-426A-B5E7-11E2EF64395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59B94149-9E09-4906-AB68-38AB4838ABA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3" name="กลุ่ม 142">
            <a:extLst>
              <a:ext uri="{FF2B5EF4-FFF2-40B4-BE49-F238E27FC236}">
                <a16:creationId xmlns:a16="http://schemas.microsoft.com/office/drawing/2014/main" id="{692D8701-4AC6-4B68-B577-EB1376A6C9E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BAD9C677-434F-4665-B720-53CF51E7A80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3C50AE49-9674-42C9-A247-FDB115813A2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2BBB62AB-BA26-4AA0-A063-A3A648E8DB1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415103B2-E628-4377-A653-C195AA2BEE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8" name="รูปแบบอิสระ: รูปร่าง 147">
              <a:extLst>
                <a:ext uri="{FF2B5EF4-FFF2-40B4-BE49-F238E27FC236}">
                  <a16:creationId xmlns:a16="http://schemas.microsoft.com/office/drawing/2014/main" id="{0D0696AE-7E46-4543-8C87-E32EA59A89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6A2098F5-0C0C-46FC-8766-4F3649A4BF5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A9DC7A40-C042-47D8-9BDF-5A634113CB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1" name="รูปแบบอิสระ: รูปร่าง 150">
              <a:extLst>
                <a:ext uri="{FF2B5EF4-FFF2-40B4-BE49-F238E27FC236}">
                  <a16:creationId xmlns:a16="http://schemas.microsoft.com/office/drawing/2014/main" id="{D1B18E2E-4D88-4F16-A2A0-D2FA35C97F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0F2F713-9551-4590-B95E-16814E25C6D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F7E55F-1A7C-4105-8D07-2E6B6018C8D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56726E68-4D26-4547-A5DE-EAC23659735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7D97C21-D96B-4735-9F3E-9300A1B4A53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B60A6AF-61D3-433A-B4BA-96774DCF160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AAA88AF-FCA2-4FEC-8C1D-5DE3B5266F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8" name="รูปภาพ 157">
            <a:hlinkClick r:id="rId10" action="ppaction://hlinksldjump"/>
            <a:extLst>
              <a:ext uri="{FF2B5EF4-FFF2-40B4-BE49-F238E27FC236}">
                <a16:creationId xmlns:a16="http://schemas.microsoft.com/office/drawing/2014/main" id="{56967FFB-C314-4CF7-8594-EC908E89989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F75E56EE-DC7A-4CBA-812E-62B17C550E91}"/>
              </a:ext>
            </a:extLst>
          </p:cNvPr>
          <p:cNvSpPr txBox="1"/>
          <p:nvPr/>
        </p:nvSpPr>
        <p:spPr>
          <a:xfrm>
            <a:off x="6096000" y="5308959"/>
            <a:ext cx="4001269" cy="919401"/>
          </a:xfrm>
          <a:prstGeom prst="roundRect">
            <a:avLst/>
          </a:prstGeom>
          <a:solidFill>
            <a:srgbClr val="FFDDEA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896938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14 น้อยกว่า 18 และ 10 น้อยกว่า 20</a:t>
            </a:r>
            <a:endParaRPr kumimoji="0" lang="en-US" alt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Angsana New" panose="02020603050405020304" pitchFamily="18" charset="-34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896938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ดังนั้น 14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10 น้อยกว่า 18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20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CB16A763-8171-45E7-996E-B77BB64F29E9}"/>
              </a:ext>
            </a:extLst>
          </p:cNvPr>
          <p:cNvGrpSpPr/>
          <p:nvPr/>
        </p:nvGrpSpPr>
        <p:grpSpPr>
          <a:xfrm>
            <a:off x="5148567" y="4615759"/>
            <a:ext cx="5641301" cy="457688"/>
            <a:chOff x="1043062" y="865912"/>
            <a:chExt cx="5641301" cy="457688"/>
          </a:xfrm>
        </p:grpSpPr>
        <p:grpSp>
          <p:nvGrpSpPr>
            <p:cNvPr id="80" name="Google Shape;3831;p61">
              <a:extLst>
                <a:ext uri="{FF2B5EF4-FFF2-40B4-BE49-F238E27FC236}">
                  <a16:creationId xmlns:a16="http://schemas.microsoft.com/office/drawing/2014/main" id="{EF95969A-A3F3-4D8B-8DB4-65340E35425D}"/>
                </a:ext>
              </a:extLst>
            </p:cNvPr>
            <p:cNvGrpSpPr/>
            <p:nvPr/>
          </p:nvGrpSpPr>
          <p:grpSpPr>
            <a:xfrm>
              <a:off x="1043062" y="865912"/>
              <a:ext cx="5641301" cy="457688"/>
              <a:chOff x="3558882" y="4011425"/>
              <a:chExt cx="2740092" cy="111419"/>
            </a:xfrm>
          </p:grpSpPr>
          <p:sp>
            <p:nvSpPr>
              <p:cNvPr id="83" name="Google Shape;3832;p61">
                <a:extLst>
                  <a:ext uri="{FF2B5EF4-FFF2-40B4-BE49-F238E27FC236}">
                    <a16:creationId xmlns:a16="http://schemas.microsoft.com/office/drawing/2014/main" id="{57C773F2-3A76-455D-9283-AE37B4ACB01E}"/>
                  </a:ext>
                </a:extLst>
              </p:cNvPr>
              <p:cNvSpPr/>
              <p:nvPr/>
            </p:nvSpPr>
            <p:spPr>
              <a:xfrm rot="16200000">
                <a:off x="5045481" y="2869348"/>
                <a:ext cx="111416" cy="239557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4" name="Google Shape;3833;p61">
                <a:extLst>
                  <a:ext uri="{FF2B5EF4-FFF2-40B4-BE49-F238E27FC236}">
                    <a16:creationId xmlns:a16="http://schemas.microsoft.com/office/drawing/2014/main" id="{BC5984E7-6E10-4C6D-BDEF-B3C40354D552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1" name="Google Shape;3842;p61">
              <a:extLst>
                <a:ext uri="{FF2B5EF4-FFF2-40B4-BE49-F238E27FC236}">
                  <a16:creationId xmlns:a16="http://schemas.microsoft.com/office/drawing/2014/main" id="{943516A9-2F91-488E-8BC7-99B3D58C6CCB}"/>
                </a:ext>
              </a:extLst>
            </p:cNvPr>
            <p:cNvSpPr txBox="1"/>
            <p:nvPr/>
          </p:nvSpPr>
          <p:spPr>
            <a:xfrm>
              <a:off x="1142735" y="887243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82" name="Google Shape;3842;p61">
              <a:extLst>
                <a:ext uri="{FF2B5EF4-FFF2-40B4-BE49-F238E27FC236}">
                  <a16:creationId xmlns:a16="http://schemas.microsoft.com/office/drawing/2014/main" id="{B9D80939-13CA-4D69-8B57-03147353AE2A}"/>
                </a:ext>
              </a:extLst>
            </p:cNvPr>
            <p:cNvSpPr txBox="1"/>
            <p:nvPr/>
          </p:nvSpPr>
          <p:spPr>
            <a:xfrm>
              <a:off x="2549755" y="899620"/>
              <a:ext cx="39682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10 กับ 18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20 ผลคูณใดน้อยกว่า</a:t>
              </a:r>
              <a:endPara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5" name="Google Shape;6256;p49">
            <a:extLst>
              <a:ext uri="{FF2B5EF4-FFF2-40B4-BE49-F238E27FC236}">
                <a16:creationId xmlns:a16="http://schemas.microsoft.com/office/drawing/2014/main" id="{C3B20D56-2CFE-45F9-8F4C-D35DEA7F50BE}"/>
              </a:ext>
            </a:extLst>
          </p:cNvPr>
          <p:cNvGrpSpPr/>
          <p:nvPr/>
        </p:nvGrpSpPr>
        <p:grpSpPr>
          <a:xfrm>
            <a:off x="2363744" y="4696187"/>
            <a:ext cx="1345375" cy="1225544"/>
            <a:chOff x="294573" y="229808"/>
            <a:chExt cx="954613" cy="806796"/>
          </a:xfrm>
        </p:grpSpPr>
        <p:sp>
          <p:nvSpPr>
            <p:cNvPr id="86" name="Google Shape;6257;p49">
              <a:extLst>
                <a:ext uri="{FF2B5EF4-FFF2-40B4-BE49-F238E27FC236}">
                  <a16:creationId xmlns:a16="http://schemas.microsoft.com/office/drawing/2014/main" id="{1122A6CF-6D5E-4E3F-9DE4-191679AA8D9A}"/>
                </a:ext>
              </a:extLst>
            </p:cNvPr>
            <p:cNvSpPr/>
            <p:nvPr/>
          </p:nvSpPr>
          <p:spPr>
            <a:xfrm>
              <a:off x="294573" y="229808"/>
              <a:ext cx="954613" cy="806796"/>
            </a:xfrm>
            <a:custGeom>
              <a:avLst/>
              <a:gdLst/>
              <a:ahLst/>
              <a:cxnLst/>
              <a:rect l="l" t="t" r="r" b="b"/>
              <a:pathLst>
                <a:path w="29862" h="25238" extrusionOk="0">
                  <a:moveTo>
                    <a:pt x="16646" y="0"/>
                  </a:moveTo>
                  <a:cubicBezTo>
                    <a:pt x="15099" y="0"/>
                    <a:pt x="13547" y="202"/>
                    <a:pt x="12085" y="515"/>
                  </a:cubicBezTo>
                  <a:cubicBezTo>
                    <a:pt x="8847" y="1217"/>
                    <a:pt x="5489" y="2777"/>
                    <a:pt x="3179" y="5194"/>
                  </a:cubicBezTo>
                  <a:cubicBezTo>
                    <a:pt x="1203" y="7266"/>
                    <a:pt x="0" y="10052"/>
                    <a:pt x="0" y="12921"/>
                  </a:cubicBezTo>
                  <a:cubicBezTo>
                    <a:pt x="12" y="15791"/>
                    <a:pt x="965" y="18910"/>
                    <a:pt x="2703" y="21208"/>
                  </a:cubicBezTo>
                  <a:cubicBezTo>
                    <a:pt x="3584" y="22375"/>
                    <a:pt x="4727" y="23315"/>
                    <a:pt x="6049" y="23982"/>
                  </a:cubicBezTo>
                  <a:cubicBezTo>
                    <a:pt x="7501" y="24708"/>
                    <a:pt x="9121" y="24994"/>
                    <a:pt x="10728" y="25149"/>
                  </a:cubicBezTo>
                  <a:cubicBezTo>
                    <a:pt x="11317" y="25209"/>
                    <a:pt x="11910" y="25238"/>
                    <a:pt x="12505" y="25238"/>
                  </a:cubicBezTo>
                  <a:cubicBezTo>
                    <a:pt x="15578" y="25238"/>
                    <a:pt x="18694" y="24467"/>
                    <a:pt x="21467" y="23220"/>
                  </a:cubicBezTo>
                  <a:cubicBezTo>
                    <a:pt x="24337" y="21934"/>
                    <a:pt x="27194" y="19755"/>
                    <a:pt x="28456" y="16815"/>
                  </a:cubicBezTo>
                  <a:cubicBezTo>
                    <a:pt x="29861" y="13564"/>
                    <a:pt x="29206" y="9933"/>
                    <a:pt x="27921" y="6742"/>
                  </a:cubicBezTo>
                  <a:cubicBezTo>
                    <a:pt x="26778" y="4051"/>
                    <a:pt x="24539" y="2099"/>
                    <a:pt x="21884" y="967"/>
                  </a:cubicBezTo>
                  <a:cubicBezTo>
                    <a:pt x="20249" y="275"/>
                    <a:pt x="18451" y="0"/>
                    <a:pt x="166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6258;p49">
              <a:extLst>
                <a:ext uri="{FF2B5EF4-FFF2-40B4-BE49-F238E27FC236}">
                  <a16:creationId xmlns:a16="http://schemas.microsoft.com/office/drawing/2014/main" id="{75586F91-4071-4D82-9B9A-9C4BDA9CDD29}"/>
                </a:ext>
              </a:extLst>
            </p:cNvPr>
            <p:cNvSpPr/>
            <p:nvPr/>
          </p:nvSpPr>
          <p:spPr>
            <a:xfrm>
              <a:off x="313209" y="260752"/>
              <a:ext cx="909699" cy="745866"/>
            </a:xfrm>
            <a:custGeom>
              <a:avLst/>
              <a:gdLst/>
              <a:ahLst/>
              <a:cxnLst/>
              <a:rect l="l" t="t" r="r" b="b"/>
              <a:pathLst>
                <a:path w="28457" h="23332" extrusionOk="0">
                  <a:moveTo>
                    <a:pt x="15975" y="1"/>
                  </a:moveTo>
                  <a:cubicBezTo>
                    <a:pt x="12370" y="1"/>
                    <a:pt x="8826" y="1001"/>
                    <a:pt x="5740" y="2905"/>
                  </a:cubicBezTo>
                  <a:cubicBezTo>
                    <a:pt x="2323" y="4976"/>
                    <a:pt x="1" y="8762"/>
                    <a:pt x="418" y="12822"/>
                  </a:cubicBezTo>
                  <a:cubicBezTo>
                    <a:pt x="834" y="16752"/>
                    <a:pt x="2442" y="20669"/>
                    <a:pt x="6275" y="22347"/>
                  </a:cubicBezTo>
                  <a:cubicBezTo>
                    <a:pt x="7835" y="23026"/>
                    <a:pt x="9943" y="23276"/>
                    <a:pt x="11633" y="23324"/>
                  </a:cubicBezTo>
                  <a:cubicBezTo>
                    <a:pt x="11780" y="23329"/>
                    <a:pt x="11927" y="23331"/>
                    <a:pt x="12073" y="23331"/>
                  </a:cubicBezTo>
                  <a:cubicBezTo>
                    <a:pt x="13643" y="23331"/>
                    <a:pt x="15220" y="23048"/>
                    <a:pt x="16777" y="22645"/>
                  </a:cubicBezTo>
                  <a:cubicBezTo>
                    <a:pt x="18467" y="22240"/>
                    <a:pt x="20134" y="21669"/>
                    <a:pt x="21611" y="20812"/>
                  </a:cubicBezTo>
                  <a:cubicBezTo>
                    <a:pt x="23099" y="19954"/>
                    <a:pt x="24813" y="18740"/>
                    <a:pt x="25861" y="17406"/>
                  </a:cubicBezTo>
                  <a:cubicBezTo>
                    <a:pt x="28457" y="14120"/>
                    <a:pt x="28004" y="9905"/>
                    <a:pt x="26504" y="6250"/>
                  </a:cubicBezTo>
                  <a:cubicBezTo>
                    <a:pt x="24956" y="2476"/>
                    <a:pt x="21123" y="238"/>
                    <a:pt x="17134" y="35"/>
                  </a:cubicBezTo>
                  <a:cubicBezTo>
                    <a:pt x="16747" y="12"/>
                    <a:pt x="16361" y="1"/>
                    <a:pt x="15975" y="1"/>
                  </a:cubicBezTo>
                  <a:close/>
                </a:path>
              </a:pathLst>
            </a:custGeom>
            <a:solidFill>
              <a:srgbClr val="6A6A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6259;p49">
              <a:extLst>
                <a:ext uri="{FF2B5EF4-FFF2-40B4-BE49-F238E27FC236}">
                  <a16:creationId xmlns:a16="http://schemas.microsoft.com/office/drawing/2014/main" id="{377BB14D-4930-4D7F-B944-7037F31AE524}"/>
                </a:ext>
              </a:extLst>
            </p:cNvPr>
            <p:cNvSpPr/>
            <p:nvPr/>
          </p:nvSpPr>
          <p:spPr>
            <a:xfrm>
              <a:off x="412945" y="345080"/>
              <a:ext cx="709103" cy="588042"/>
            </a:xfrm>
            <a:custGeom>
              <a:avLst/>
              <a:gdLst/>
              <a:ahLst/>
              <a:cxnLst/>
              <a:rect l="l" t="t" r="r" b="b"/>
              <a:pathLst>
                <a:path w="22182" h="18395" extrusionOk="0">
                  <a:moveTo>
                    <a:pt x="12396" y="0"/>
                  </a:moveTo>
                  <a:cubicBezTo>
                    <a:pt x="9594" y="0"/>
                    <a:pt x="6846" y="776"/>
                    <a:pt x="4465" y="2267"/>
                  </a:cubicBezTo>
                  <a:cubicBezTo>
                    <a:pt x="1798" y="3886"/>
                    <a:pt x="0" y="6875"/>
                    <a:pt x="346" y="10077"/>
                  </a:cubicBezTo>
                  <a:cubicBezTo>
                    <a:pt x="679" y="13185"/>
                    <a:pt x="1941" y="16269"/>
                    <a:pt x="4929" y="17602"/>
                  </a:cubicBezTo>
                  <a:cubicBezTo>
                    <a:pt x="6144" y="18150"/>
                    <a:pt x="7787" y="18352"/>
                    <a:pt x="9109" y="18388"/>
                  </a:cubicBezTo>
                  <a:cubicBezTo>
                    <a:pt x="9232" y="18392"/>
                    <a:pt x="9355" y="18394"/>
                    <a:pt x="9478" y="18394"/>
                  </a:cubicBezTo>
                  <a:cubicBezTo>
                    <a:pt x="10683" y="18394"/>
                    <a:pt x="11910" y="18189"/>
                    <a:pt x="13109" y="17876"/>
                  </a:cubicBezTo>
                  <a:cubicBezTo>
                    <a:pt x="14431" y="17531"/>
                    <a:pt x="15717" y="17114"/>
                    <a:pt x="16871" y="16435"/>
                  </a:cubicBezTo>
                  <a:cubicBezTo>
                    <a:pt x="18026" y="15757"/>
                    <a:pt x="19372" y="14816"/>
                    <a:pt x="20181" y="13756"/>
                  </a:cubicBezTo>
                  <a:cubicBezTo>
                    <a:pt x="22182" y="11173"/>
                    <a:pt x="21824" y="7851"/>
                    <a:pt x="20646" y="4958"/>
                  </a:cubicBezTo>
                  <a:cubicBezTo>
                    <a:pt x="19431" y="1981"/>
                    <a:pt x="16431" y="195"/>
                    <a:pt x="13323" y="28"/>
                  </a:cubicBezTo>
                  <a:cubicBezTo>
                    <a:pt x="13014" y="10"/>
                    <a:pt x="12705" y="0"/>
                    <a:pt x="12396" y="0"/>
                  </a:cubicBezTo>
                  <a:close/>
                </a:path>
              </a:pathLst>
            </a:custGeom>
            <a:solidFill>
              <a:srgbClr val="EDCF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6260;p49">
              <a:extLst>
                <a:ext uri="{FF2B5EF4-FFF2-40B4-BE49-F238E27FC236}">
                  <a16:creationId xmlns:a16="http://schemas.microsoft.com/office/drawing/2014/main" id="{3F152D9F-7469-4499-B960-5FC75C6CEB09}"/>
                </a:ext>
              </a:extLst>
            </p:cNvPr>
            <p:cNvSpPr/>
            <p:nvPr/>
          </p:nvSpPr>
          <p:spPr>
            <a:xfrm>
              <a:off x="823237" y="446606"/>
              <a:ext cx="289658" cy="260599"/>
            </a:xfrm>
            <a:custGeom>
              <a:avLst/>
              <a:gdLst/>
              <a:ahLst/>
              <a:cxnLst/>
              <a:rect l="l" t="t" r="r" b="b"/>
              <a:pathLst>
                <a:path w="9061" h="8152" extrusionOk="0">
                  <a:moveTo>
                    <a:pt x="5548" y="1"/>
                  </a:moveTo>
                  <a:cubicBezTo>
                    <a:pt x="5322" y="1"/>
                    <a:pt x="5096" y="7"/>
                    <a:pt x="4870" y="20"/>
                  </a:cubicBezTo>
                  <a:cubicBezTo>
                    <a:pt x="3608" y="91"/>
                    <a:pt x="2322" y="508"/>
                    <a:pt x="1405" y="1377"/>
                  </a:cubicBezTo>
                  <a:cubicBezTo>
                    <a:pt x="488" y="2258"/>
                    <a:pt x="0" y="3663"/>
                    <a:pt x="417" y="4865"/>
                  </a:cubicBezTo>
                  <a:cubicBezTo>
                    <a:pt x="869" y="6223"/>
                    <a:pt x="2274" y="7044"/>
                    <a:pt x="3644" y="7366"/>
                  </a:cubicBezTo>
                  <a:cubicBezTo>
                    <a:pt x="5025" y="7687"/>
                    <a:pt x="6465" y="7651"/>
                    <a:pt x="7846" y="7961"/>
                  </a:cubicBezTo>
                  <a:cubicBezTo>
                    <a:pt x="8085" y="8009"/>
                    <a:pt x="8311" y="8068"/>
                    <a:pt x="8537" y="8151"/>
                  </a:cubicBezTo>
                  <a:cubicBezTo>
                    <a:pt x="9061" y="6092"/>
                    <a:pt x="8656" y="3829"/>
                    <a:pt x="7811" y="1782"/>
                  </a:cubicBezTo>
                  <a:cubicBezTo>
                    <a:pt x="7561" y="1174"/>
                    <a:pt x="7239" y="603"/>
                    <a:pt x="6834" y="79"/>
                  </a:cubicBezTo>
                  <a:cubicBezTo>
                    <a:pt x="6406" y="24"/>
                    <a:pt x="5977" y="1"/>
                    <a:pt x="55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6261;p49">
              <a:extLst>
                <a:ext uri="{FF2B5EF4-FFF2-40B4-BE49-F238E27FC236}">
                  <a16:creationId xmlns:a16="http://schemas.microsoft.com/office/drawing/2014/main" id="{DFF5ACC7-9FB5-49F9-B5E3-F1B8E39EC3A6}"/>
                </a:ext>
              </a:extLst>
            </p:cNvPr>
            <p:cNvSpPr/>
            <p:nvPr/>
          </p:nvSpPr>
          <p:spPr>
            <a:xfrm>
              <a:off x="422088" y="554270"/>
              <a:ext cx="263412" cy="302508"/>
            </a:xfrm>
            <a:custGeom>
              <a:avLst/>
              <a:gdLst/>
              <a:ahLst/>
              <a:cxnLst/>
              <a:rect l="l" t="t" r="r" b="b"/>
              <a:pathLst>
                <a:path w="8240" h="9463" extrusionOk="0">
                  <a:moveTo>
                    <a:pt x="4299" y="1"/>
                  </a:moveTo>
                  <a:cubicBezTo>
                    <a:pt x="3432" y="1"/>
                    <a:pt x="2557" y="232"/>
                    <a:pt x="1762" y="592"/>
                  </a:cubicBezTo>
                  <a:cubicBezTo>
                    <a:pt x="1191" y="854"/>
                    <a:pt x="643" y="1176"/>
                    <a:pt x="131" y="1545"/>
                  </a:cubicBezTo>
                  <a:cubicBezTo>
                    <a:pt x="12" y="2200"/>
                    <a:pt x="0" y="2867"/>
                    <a:pt x="71" y="3533"/>
                  </a:cubicBezTo>
                  <a:cubicBezTo>
                    <a:pt x="298" y="5724"/>
                    <a:pt x="1000" y="7903"/>
                    <a:pt x="2441" y="9463"/>
                  </a:cubicBezTo>
                  <a:cubicBezTo>
                    <a:pt x="2584" y="9296"/>
                    <a:pt x="2750" y="9141"/>
                    <a:pt x="2917" y="8998"/>
                  </a:cubicBezTo>
                  <a:cubicBezTo>
                    <a:pt x="3989" y="8081"/>
                    <a:pt x="5275" y="7427"/>
                    <a:pt x="6334" y="6486"/>
                  </a:cubicBezTo>
                  <a:cubicBezTo>
                    <a:pt x="7406" y="5545"/>
                    <a:pt x="8239" y="4164"/>
                    <a:pt x="8001" y="2759"/>
                  </a:cubicBezTo>
                  <a:cubicBezTo>
                    <a:pt x="7775" y="1497"/>
                    <a:pt x="6691" y="485"/>
                    <a:pt x="5465" y="152"/>
                  </a:cubicBezTo>
                  <a:cubicBezTo>
                    <a:pt x="5083" y="48"/>
                    <a:pt x="4692" y="1"/>
                    <a:pt x="4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6262;p49">
              <a:extLst>
                <a:ext uri="{FF2B5EF4-FFF2-40B4-BE49-F238E27FC236}">
                  <a16:creationId xmlns:a16="http://schemas.microsoft.com/office/drawing/2014/main" id="{C8527E22-3A2B-435D-BCF6-7AA2DE9081F8}"/>
                </a:ext>
              </a:extLst>
            </p:cNvPr>
            <p:cNvSpPr/>
            <p:nvPr/>
          </p:nvSpPr>
          <p:spPr>
            <a:xfrm>
              <a:off x="760902" y="651513"/>
              <a:ext cx="22441" cy="63392"/>
            </a:xfrm>
            <a:custGeom>
              <a:avLst/>
              <a:gdLst/>
              <a:ahLst/>
              <a:cxnLst/>
              <a:rect l="l" t="t" r="r" b="b"/>
              <a:pathLst>
                <a:path w="702" h="1983" extrusionOk="0">
                  <a:moveTo>
                    <a:pt x="128" y="0"/>
                  </a:moveTo>
                  <a:cubicBezTo>
                    <a:pt x="64" y="0"/>
                    <a:pt x="1" y="51"/>
                    <a:pt x="21" y="134"/>
                  </a:cubicBezTo>
                  <a:lnTo>
                    <a:pt x="474" y="1896"/>
                  </a:lnTo>
                  <a:cubicBezTo>
                    <a:pt x="489" y="1956"/>
                    <a:pt x="533" y="1983"/>
                    <a:pt x="578" y="1983"/>
                  </a:cubicBezTo>
                  <a:cubicBezTo>
                    <a:pt x="639" y="1983"/>
                    <a:pt x="702" y="1932"/>
                    <a:pt x="688" y="1849"/>
                  </a:cubicBezTo>
                  <a:lnTo>
                    <a:pt x="236" y="86"/>
                  </a:lnTo>
                  <a:cubicBezTo>
                    <a:pt x="221" y="27"/>
                    <a:pt x="174" y="0"/>
                    <a:pt x="128" y="0"/>
                  </a:cubicBezTo>
                  <a:close/>
                </a:path>
              </a:pathLst>
            </a:custGeom>
            <a:solidFill>
              <a:srgbClr val="6D03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6263;p49">
              <a:extLst>
                <a:ext uri="{FF2B5EF4-FFF2-40B4-BE49-F238E27FC236}">
                  <a16:creationId xmlns:a16="http://schemas.microsoft.com/office/drawing/2014/main" id="{70503493-C7ED-4080-BEFF-AF3081C7931E}"/>
                </a:ext>
              </a:extLst>
            </p:cNvPr>
            <p:cNvSpPr/>
            <p:nvPr/>
          </p:nvSpPr>
          <p:spPr>
            <a:xfrm>
              <a:off x="722127" y="667528"/>
              <a:ext cx="100442" cy="52650"/>
            </a:xfrm>
            <a:custGeom>
              <a:avLst/>
              <a:gdLst/>
              <a:ahLst/>
              <a:cxnLst/>
              <a:rect l="l" t="t" r="r" b="b"/>
              <a:pathLst>
                <a:path w="3142" h="1647" extrusionOk="0">
                  <a:moveTo>
                    <a:pt x="3003" y="0"/>
                  </a:moveTo>
                  <a:cubicBezTo>
                    <a:pt x="2961" y="0"/>
                    <a:pt x="2923" y="22"/>
                    <a:pt x="2913" y="74"/>
                  </a:cubicBezTo>
                  <a:cubicBezTo>
                    <a:pt x="2758" y="917"/>
                    <a:pt x="2081" y="1423"/>
                    <a:pt x="1361" y="1423"/>
                  </a:cubicBezTo>
                  <a:cubicBezTo>
                    <a:pt x="973" y="1423"/>
                    <a:pt x="572" y="1276"/>
                    <a:pt x="234" y="955"/>
                  </a:cubicBezTo>
                  <a:cubicBezTo>
                    <a:pt x="212" y="933"/>
                    <a:pt x="186" y="923"/>
                    <a:pt x="161" y="923"/>
                  </a:cubicBezTo>
                  <a:cubicBezTo>
                    <a:pt x="77" y="923"/>
                    <a:pt x="0" y="1024"/>
                    <a:pt x="91" y="1098"/>
                  </a:cubicBezTo>
                  <a:lnTo>
                    <a:pt x="80" y="1109"/>
                  </a:lnTo>
                  <a:cubicBezTo>
                    <a:pt x="440" y="1478"/>
                    <a:pt x="894" y="1646"/>
                    <a:pt x="1342" y="1646"/>
                  </a:cubicBezTo>
                  <a:cubicBezTo>
                    <a:pt x="2168" y="1646"/>
                    <a:pt x="2973" y="1075"/>
                    <a:pt x="3128" y="133"/>
                  </a:cubicBezTo>
                  <a:cubicBezTo>
                    <a:pt x="3142" y="54"/>
                    <a:pt x="3068" y="0"/>
                    <a:pt x="30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6264;p49">
              <a:extLst>
                <a:ext uri="{FF2B5EF4-FFF2-40B4-BE49-F238E27FC236}">
                  <a16:creationId xmlns:a16="http://schemas.microsoft.com/office/drawing/2014/main" id="{C5660D3B-FC9C-403B-9AFD-BACEDFAC720A}"/>
                </a:ext>
              </a:extLst>
            </p:cNvPr>
            <p:cNvSpPr/>
            <p:nvPr/>
          </p:nvSpPr>
          <p:spPr>
            <a:xfrm>
              <a:off x="568975" y="635146"/>
              <a:ext cx="49134" cy="66333"/>
            </a:xfrm>
            <a:custGeom>
              <a:avLst/>
              <a:gdLst/>
              <a:ahLst/>
              <a:cxnLst/>
              <a:rect l="l" t="t" r="r" b="b"/>
              <a:pathLst>
                <a:path w="1537" h="2075" extrusionOk="0">
                  <a:moveTo>
                    <a:pt x="618" y="1"/>
                  </a:moveTo>
                  <a:cubicBezTo>
                    <a:pt x="583" y="1"/>
                    <a:pt x="548" y="5"/>
                    <a:pt x="513" y="15"/>
                  </a:cubicBezTo>
                  <a:cubicBezTo>
                    <a:pt x="168" y="98"/>
                    <a:pt x="1" y="622"/>
                    <a:pt x="144" y="1194"/>
                  </a:cubicBezTo>
                  <a:cubicBezTo>
                    <a:pt x="274" y="1703"/>
                    <a:pt x="621" y="2074"/>
                    <a:pt x="933" y="2074"/>
                  </a:cubicBezTo>
                  <a:cubicBezTo>
                    <a:pt x="964" y="2074"/>
                    <a:pt x="995" y="2070"/>
                    <a:pt x="1025" y="2063"/>
                  </a:cubicBezTo>
                  <a:cubicBezTo>
                    <a:pt x="1370" y="1968"/>
                    <a:pt x="1537" y="1444"/>
                    <a:pt x="1394" y="872"/>
                  </a:cubicBezTo>
                  <a:cubicBezTo>
                    <a:pt x="1265" y="369"/>
                    <a:pt x="935" y="1"/>
                    <a:pt x="61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6265;p49">
              <a:extLst>
                <a:ext uri="{FF2B5EF4-FFF2-40B4-BE49-F238E27FC236}">
                  <a16:creationId xmlns:a16="http://schemas.microsoft.com/office/drawing/2014/main" id="{FBDE767C-FD40-407A-AB21-1259684C1560}"/>
                </a:ext>
              </a:extLst>
            </p:cNvPr>
            <p:cNvSpPr/>
            <p:nvPr/>
          </p:nvSpPr>
          <p:spPr>
            <a:xfrm>
              <a:off x="899734" y="551809"/>
              <a:ext cx="48750" cy="66301"/>
            </a:xfrm>
            <a:custGeom>
              <a:avLst/>
              <a:gdLst/>
              <a:ahLst/>
              <a:cxnLst/>
              <a:rect l="l" t="t" r="r" b="b"/>
              <a:pathLst>
                <a:path w="1525" h="2074" extrusionOk="0">
                  <a:moveTo>
                    <a:pt x="606" y="0"/>
                  </a:moveTo>
                  <a:cubicBezTo>
                    <a:pt x="571" y="0"/>
                    <a:pt x="535" y="5"/>
                    <a:pt x="500" y="15"/>
                  </a:cubicBezTo>
                  <a:cubicBezTo>
                    <a:pt x="167" y="98"/>
                    <a:pt x="0" y="622"/>
                    <a:pt x="143" y="1193"/>
                  </a:cubicBezTo>
                  <a:cubicBezTo>
                    <a:pt x="273" y="1702"/>
                    <a:pt x="610" y="2074"/>
                    <a:pt x="930" y="2074"/>
                  </a:cubicBezTo>
                  <a:cubicBezTo>
                    <a:pt x="962" y="2074"/>
                    <a:pt x="993" y="2070"/>
                    <a:pt x="1024" y="2062"/>
                  </a:cubicBezTo>
                  <a:cubicBezTo>
                    <a:pt x="1370" y="1979"/>
                    <a:pt x="1524" y="1443"/>
                    <a:pt x="1382" y="884"/>
                  </a:cubicBezTo>
                  <a:cubicBezTo>
                    <a:pt x="1264" y="370"/>
                    <a:pt x="925" y="0"/>
                    <a:pt x="6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6266;p49">
              <a:extLst>
                <a:ext uri="{FF2B5EF4-FFF2-40B4-BE49-F238E27FC236}">
                  <a16:creationId xmlns:a16="http://schemas.microsoft.com/office/drawing/2014/main" id="{88C5A9A1-F1AA-4F9A-BF78-3CE7D9A5A1DB}"/>
                </a:ext>
              </a:extLst>
            </p:cNvPr>
            <p:cNvSpPr/>
            <p:nvPr/>
          </p:nvSpPr>
          <p:spPr>
            <a:xfrm>
              <a:off x="372987" y="537040"/>
              <a:ext cx="7257" cy="35804"/>
            </a:xfrm>
            <a:custGeom>
              <a:avLst/>
              <a:gdLst/>
              <a:ahLst/>
              <a:cxnLst/>
              <a:rect l="l" t="t" r="r" b="b"/>
              <a:pathLst>
                <a:path w="227" h="1120" extrusionOk="0">
                  <a:moveTo>
                    <a:pt x="95" y="0"/>
                  </a:moveTo>
                  <a:cubicBezTo>
                    <a:pt x="48" y="0"/>
                    <a:pt x="0" y="250"/>
                    <a:pt x="24" y="572"/>
                  </a:cubicBezTo>
                  <a:cubicBezTo>
                    <a:pt x="36" y="874"/>
                    <a:pt x="115" y="1120"/>
                    <a:pt x="175" y="1120"/>
                  </a:cubicBezTo>
                  <a:cubicBezTo>
                    <a:pt x="176" y="1120"/>
                    <a:pt x="177" y="1120"/>
                    <a:pt x="179" y="1120"/>
                  </a:cubicBezTo>
                  <a:cubicBezTo>
                    <a:pt x="226" y="1108"/>
                    <a:pt x="226" y="858"/>
                    <a:pt x="214" y="548"/>
                  </a:cubicBezTo>
                  <a:cubicBezTo>
                    <a:pt x="191" y="250"/>
                    <a:pt x="155" y="0"/>
                    <a:pt x="95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6267;p49">
              <a:extLst>
                <a:ext uri="{FF2B5EF4-FFF2-40B4-BE49-F238E27FC236}">
                  <a16:creationId xmlns:a16="http://schemas.microsoft.com/office/drawing/2014/main" id="{DDC16E97-D1BC-47CC-82F1-E4BFC56523E3}"/>
                </a:ext>
              </a:extLst>
            </p:cNvPr>
            <p:cNvSpPr/>
            <p:nvPr/>
          </p:nvSpPr>
          <p:spPr>
            <a:xfrm>
              <a:off x="351282" y="631054"/>
              <a:ext cx="9942" cy="41909"/>
            </a:xfrm>
            <a:custGeom>
              <a:avLst/>
              <a:gdLst/>
              <a:ahLst/>
              <a:cxnLst/>
              <a:rect l="l" t="t" r="r" b="b"/>
              <a:pathLst>
                <a:path w="311" h="1311" extrusionOk="0">
                  <a:moveTo>
                    <a:pt x="96" y="0"/>
                  </a:moveTo>
                  <a:cubicBezTo>
                    <a:pt x="36" y="12"/>
                    <a:pt x="0" y="298"/>
                    <a:pt x="48" y="679"/>
                  </a:cubicBezTo>
                  <a:cubicBezTo>
                    <a:pt x="95" y="1040"/>
                    <a:pt x="198" y="1310"/>
                    <a:pt x="247" y="1310"/>
                  </a:cubicBezTo>
                  <a:cubicBezTo>
                    <a:pt x="248" y="1310"/>
                    <a:pt x="250" y="1310"/>
                    <a:pt x="251" y="1310"/>
                  </a:cubicBezTo>
                  <a:cubicBezTo>
                    <a:pt x="310" y="1298"/>
                    <a:pt x="286" y="1000"/>
                    <a:pt x="239" y="655"/>
                  </a:cubicBezTo>
                  <a:cubicBezTo>
                    <a:pt x="191" y="298"/>
                    <a:pt x="143" y="0"/>
                    <a:pt x="96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6268;p49">
              <a:extLst>
                <a:ext uri="{FF2B5EF4-FFF2-40B4-BE49-F238E27FC236}">
                  <a16:creationId xmlns:a16="http://schemas.microsoft.com/office/drawing/2014/main" id="{A01CA9E3-2D95-4556-B981-DF2D0CF76CCA}"/>
                </a:ext>
              </a:extLst>
            </p:cNvPr>
            <p:cNvSpPr/>
            <p:nvPr/>
          </p:nvSpPr>
          <p:spPr>
            <a:xfrm>
              <a:off x="401150" y="642466"/>
              <a:ext cx="9910" cy="41526"/>
            </a:xfrm>
            <a:custGeom>
              <a:avLst/>
              <a:gdLst/>
              <a:ahLst/>
              <a:cxnLst/>
              <a:rect l="l" t="t" r="r" b="b"/>
              <a:pathLst>
                <a:path w="310" h="1299" extrusionOk="0">
                  <a:moveTo>
                    <a:pt x="51" y="0"/>
                  </a:moveTo>
                  <a:cubicBezTo>
                    <a:pt x="50" y="0"/>
                    <a:pt x="49" y="0"/>
                    <a:pt x="48" y="0"/>
                  </a:cubicBezTo>
                  <a:cubicBezTo>
                    <a:pt x="0" y="12"/>
                    <a:pt x="0" y="310"/>
                    <a:pt x="60" y="667"/>
                  </a:cubicBezTo>
                  <a:cubicBezTo>
                    <a:pt x="118" y="1017"/>
                    <a:pt x="199" y="1299"/>
                    <a:pt x="258" y="1299"/>
                  </a:cubicBezTo>
                  <a:cubicBezTo>
                    <a:pt x="260" y="1299"/>
                    <a:pt x="261" y="1298"/>
                    <a:pt x="262" y="1298"/>
                  </a:cubicBezTo>
                  <a:cubicBezTo>
                    <a:pt x="310" y="1286"/>
                    <a:pt x="310" y="989"/>
                    <a:pt x="250" y="631"/>
                  </a:cubicBezTo>
                  <a:cubicBezTo>
                    <a:pt x="192" y="281"/>
                    <a:pt x="111" y="0"/>
                    <a:pt x="51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6269;p49">
              <a:extLst>
                <a:ext uri="{FF2B5EF4-FFF2-40B4-BE49-F238E27FC236}">
                  <a16:creationId xmlns:a16="http://schemas.microsoft.com/office/drawing/2014/main" id="{C7076627-943A-47EF-A8DF-5FA9C6FEFAF9}"/>
                </a:ext>
              </a:extLst>
            </p:cNvPr>
            <p:cNvSpPr/>
            <p:nvPr/>
          </p:nvSpPr>
          <p:spPr>
            <a:xfrm>
              <a:off x="392391" y="729991"/>
              <a:ext cx="8407" cy="18701"/>
            </a:xfrm>
            <a:custGeom>
              <a:avLst/>
              <a:gdLst/>
              <a:ahLst/>
              <a:cxnLst/>
              <a:rect l="l" t="t" r="r" b="b"/>
              <a:pathLst>
                <a:path w="263" h="585" extrusionOk="0">
                  <a:moveTo>
                    <a:pt x="80" y="0"/>
                  </a:moveTo>
                  <a:cubicBezTo>
                    <a:pt x="77" y="0"/>
                    <a:pt x="75" y="0"/>
                    <a:pt x="72" y="1"/>
                  </a:cubicBezTo>
                  <a:cubicBezTo>
                    <a:pt x="24" y="13"/>
                    <a:pt x="0" y="144"/>
                    <a:pt x="36" y="310"/>
                  </a:cubicBezTo>
                  <a:cubicBezTo>
                    <a:pt x="70" y="459"/>
                    <a:pt x="137" y="585"/>
                    <a:pt x="185" y="585"/>
                  </a:cubicBezTo>
                  <a:cubicBezTo>
                    <a:pt x="187" y="585"/>
                    <a:pt x="189" y="585"/>
                    <a:pt x="191" y="584"/>
                  </a:cubicBezTo>
                  <a:cubicBezTo>
                    <a:pt x="238" y="572"/>
                    <a:pt x="262" y="429"/>
                    <a:pt x="227" y="275"/>
                  </a:cubicBezTo>
                  <a:cubicBezTo>
                    <a:pt x="192" y="116"/>
                    <a:pt x="137" y="0"/>
                    <a:pt x="80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6270;p49">
              <a:extLst>
                <a:ext uri="{FF2B5EF4-FFF2-40B4-BE49-F238E27FC236}">
                  <a16:creationId xmlns:a16="http://schemas.microsoft.com/office/drawing/2014/main" id="{DBF4CD79-5DDC-45B5-8525-3070DAEA813E}"/>
                </a:ext>
              </a:extLst>
            </p:cNvPr>
            <p:cNvSpPr/>
            <p:nvPr/>
          </p:nvSpPr>
          <p:spPr>
            <a:xfrm>
              <a:off x="362310" y="770333"/>
              <a:ext cx="11444" cy="28995"/>
            </a:xfrm>
            <a:custGeom>
              <a:avLst/>
              <a:gdLst/>
              <a:ahLst/>
              <a:cxnLst/>
              <a:rect l="l" t="t" r="r" b="b"/>
              <a:pathLst>
                <a:path w="358" h="907" extrusionOk="0">
                  <a:moveTo>
                    <a:pt x="65" y="0"/>
                  </a:moveTo>
                  <a:cubicBezTo>
                    <a:pt x="63" y="0"/>
                    <a:pt x="62" y="1"/>
                    <a:pt x="60" y="1"/>
                  </a:cubicBezTo>
                  <a:cubicBezTo>
                    <a:pt x="1" y="13"/>
                    <a:pt x="13" y="227"/>
                    <a:pt x="84" y="477"/>
                  </a:cubicBezTo>
                  <a:cubicBezTo>
                    <a:pt x="153" y="720"/>
                    <a:pt x="245" y="906"/>
                    <a:pt x="294" y="906"/>
                  </a:cubicBezTo>
                  <a:cubicBezTo>
                    <a:pt x="296" y="906"/>
                    <a:pt x="297" y="906"/>
                    <a:pt x="298" y="906"/>
                  </a:cubicBezTo>
                  <a:cubicBezTo>
                    <a:pt x="358" y="894"/>
                    <a:pt x="334" y="680"/>
                    <a:pt x="275" y="430"/>
                  </a:cubicBezTo>
                  <a:cubicBezTo>
                    <a:pt x="205" y="187"/>
                    <a:pt x="114" y="0"/>
                    <a:pt x="65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6271;p49">
              <a:extLst>
                <a:ext uri="{FF2B5EF4-FFF2-40B4-BE49-F238E27FC236}">
                  <a16:creationId xmlns:a16="http://schemas.microsoft.com/office/drawing/2014/main" id="{5E47214C-5BE4-4FCF-9CC1-7CCB0A36252F}"/>
                </a:ext>
              </a:extLst>
            </p:cNvPr>
            <p:cNvSpPr/>
            <p:nvPr/>
          </p:nvSpPr>
          <p:spPr>
            <a:xfrm>
              <a:off x="432733" y="788202"/>
              <a:ext cx="7640" cy="21386"/>
            </a:xfrm>
            <a:custGeom>
              <a:avLst/>
              <a:gdLst/>
              <a:ahLst/>
              <a:cxnLst/>
              <a:rect l="l" t="t" r="r" b="b"/>
              <a:pathLst>
                <a:path w="239" h="669" extrusionOk="0">
                  <a:moveTo>
                    <a:pt x="78" y="1"/>
                  </a:moveTo>
                  <a:cubicBezTo>
                    <a:pt x="76" y="1"/>
                    <a:pt x="74" y="1"/>
                    <a:pt x="72" y="1"/>
                  </a:cubicBezTo>
                  <a:cubicBezTo>
                    <a:pt x="24" y="13"/>
                    <a:pt x="0" y="168"/>
                    <a:pt x="24" y="347"/>
                  </a:cubicBezTo>
                  <a:cubicBezTo>
                    <a:pt x="48" y="525"/>
                    <a:pt x="119" y="668"/>
                    <a:pt x="167" y="668"/>
                  </a:cubicBezTo>
                  <a:cubicBezTo>
                    <a:pt x="227" y="656"/>
                    <a:pt x="239" y="502"/>
                    <a:pt x="215" y="323"/>
                  </a:cubicBezTo>
                  <a:cubicBezTo>
                    <a:pt x="192" y="140"/>
                    <a:pt x="125" y="1"/>
                    <a:pt x="78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6272;p49">
              <a:extLst>
                <a:ext uri="{FF2B5EF4-FFF2-40B4-BE49-F238E27FC236}">
                  <a16:creationId xmlns:a16="http://schemas.microsoft.com/office/drawing/2014/main" id="{B06359C7-6643-4C32-AEC6-1C217A8A1CCE}"/>
                </a:ext>
              </a:extLst>
            </p:cNvPr>
            <p:cNvSpPr/>
            <p:nvPr/>
          </p:nvSpPr>
          <p:spPr>
            <a:xfrm>
              <a:off x="422439" y="841490"/>
              <a:ext cx="12979" cy="22217"/>
            </a:xfrm>
            <a:custGeom>
              <a:avLst/>
              <a:gdLst/>
              <a:ahLst/>
              <a:cxnLst/>
              <a:rect l="l" t="t" r="r" b="b"/>
              <a:pathLst>
                <a:path w="406" h="695" extrusionOk="0">
                  <a:moveTo>
                    <a:pt x="55" y="1"/>
                  </a:moveTo>
                  <a:cubicBezTo>
                    <a:pt x="53" y="1"/>
                    <a:pt x="51" y="1"/>
                    <a:pt x="49" y="1"/>
                  </a:cubicBezTo>
                  <a:cubicBezTo>
                    <a:pt x="1" y="13"/>
                    <a:pt x="13" y="192"/>
                    <a:pt x="108" y="394"/>
                  </a:cubicBezTo>
                  <a:cubicBezTo>
                    <a:pt x="185" y="570"/>
                    <a:pt x="302" y="695"/>
                    <a:pt x="348" y="695"/>
                  </a:cubicBezTo>
                  <a:cubicBezTo>
                    <a:pt x="352" y="695"/>
                    <a:pt x="355" y="694"/>
                    <a:pt x="358" y="692"/>
                  </a:cubicBezTo>
                  <a:cubicBezTo>
                    <a:pt x="406" y="656"/>
                    <a:pt x="358" y="501"/>
                    <a:pt x="287" y="311"/>
                  </a:cubicBezTo>
                  <a:cubicBezTo>
                    <a:pt x="207" y="128"/>
                    <a:pt x="105" y="1"/>
                    <a:pt x="55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6273;p49">
              <a:extLst>
                <a:ext uri="{FF2B5EF4-FFF2-40B4-BE49-F238E27FC236}">
                  <a16:creationId xmlns:a16="http://schemas.microsoft.com/office/drawing/2014/main" id="{B48C581B-D7EE-48AB-91CB-6A9776EAFEF8}"/>
                </a:ext>
              </a:extLst>
            </p:cNvPr>
            <p:cNvSpPr/>
            <p:nvPr/>
          </p:nvSpPr>
          <p:spPr>
            <a:xfrm>
              <a:off x="485638" y="884070"/>
              <a:ext cx="14481" cy="20395"/>
            </a:xfrm>
            <a:custGeom>
              <a:avLst/>
              <a:gdLst/>
              <a:ahLst/>
              <a:cxnLst/>
              <a:rect l="l" t="t" r="r" b="b"/>
              <a:pathLst>
                <a:path w="453" h="638" extrusionOk="0">
                  <a:moveTo>
                    <a:pt x="60" y="0"/>
                  </a:moveTo>
                  <a:cubicBezTo>
                    <a:pt x="56" y="0"/>
                    <a:pt x="52" y="1"/>
                    <a:pt x="48" y="3"/>
                  </a:cubicBezTo>
                  <a:cubicBezTo>
                    <a:pt x="0" y="39"/>
                    <a:pt x="36" y="193"/>
                    <a:pt x="131" y="372"/>
                  </a:cubicBezTo>
                  <a:cubicBezTo>
                    <a:pt x="229" y="534"/>
                    <a:pt x="345" y="637"/>
                    <a:pt x="393" y="637"/>
                  </a:cubicBezTo>
                  <a:cubicBezTo>
                    <a:pt x="398" y="637"/>
                    <a:pt x="402" y="636"/>
                    <a:pt x="405" y="634"/>
                  </a:cubicBezTo>
                  <a:cubicBezTo>
                    <a:pt x="453" y="598"/>
                    <a:pt x="393" y="443"/>
                    <a:pt x="298" y="277"/>
                  </a:cubicBezTo>
                  <a:cubicBezTo>
                    <a:pt x="210" y="123"/>
                    <a:pt x="113" y="0"/>
                    <a:pt x="60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6274;p49">
              <a:extLst>
                <a:ext uri="{FF2B5EF4-FFF2-40B4-BE49-F238E27FC236}">
                  <a16:creationId xmlns:a16="http://schemas.microsoft.com/office/drawing/2014/main" id="{AE6B933D-CEC4-4E41-A47C-346C243D6D20}"/>
                </a:ext>
              </a:extLst>
            </p:cNvPr>
            <p:cNvSpPr/>
            <p:nvPr/>
          </p:nvSpPr>
          <p:spPr>
            <a:xfrm>
              <a:off x="521792" y="954876"/>
              <a:ext cx="16783" cy="9718"/>
            </a:xfrm>
            <a:custGeom>
              <a:avLst/>
              <a:gdLst/>
              <a:ahLst/>
              <a:cxnLst/>
              <a:rect l="l" t="t" r="r" b="b"/>
              <a:pathLst>
                <a:path w="525" h="304" extrusionOk="0">
                  <a:moveTo>
                    <a:pt x="76" y="0"/>
                  </a:moveTo>
                  <a:cubicBezTo>
                    <a:pt x="57" y="0"/>
                    <a:pt x="43" y="4"/>
                    <a:pt x="36" y="14"/>
                  </a:cubicBezTo>
                  <a:cubicBezTo>
                    <a:pt x="0" y="62"/>
                    <a:pt x="72" y="169"/>
                    <a:pt x="215" y="252"/>
                  </a:cubicBezTo>
                  <a:cubicBezTo>
                    <a:pt x="286" y="288"/>
                    <a:pt x="358" y="303"/>
                    <a:pt x="413" y="303"/>
                  </a:cubicBezTo>
                  <a:cubicBezTo>
                    <a:pt x="468" y="303"/>
                    <a:pt x="506" y="288"/>
                    <a:pt x="512" y="264"/>
                  </a:cubicBezTo>
                  <a:cubicBezTo>
                    <a:pt x="524" y="217"/>
                    <a:pt x="429" y="145"/>
                    <a:pt x="310" y="74"/>
                  </a:cubicBezTo>
                  <a:cubicBezTo>
                    <a:pt x="215" y="31"/>
                    <a:pt x="126" y="0"/>
                    <a:pt x="76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6275;p49">
              <a:extLst>
                <a:ext uri="{FF2B5EF4-FFF2-40B4-BE49-F238E27FC236}">
                  <a16:creationId xmlns:a16="http://schemas.microsoft.com/office/drawing/2014/main" id="{07458F0F-BCC8-4A55-ACE7-89588BE50D7B}"/>
                </a:ext>
              </a:extLst>
            </p:cNvPr>
            <p:cNvSpPr/>
            <p:nvPr/>
          </p:nvSpPr>
          <p:spPr>
            <a:xfrm>
              <a:off x="567472" y="936080"/>
              <a:ext cx="23240" cy="18765"/>
            </a:xfrm>
            <a:custGeom>
              <a:avLst/>
              <a:gdLst/>
              <a:ahLst/>
              <a:cxnLst/>
              <a:rect l="l" t="t" r="r" b="b"/>
              <a:pathLst>
                <a:path w="727" h="587" extrusionOk="0">
                  <a:moveTo>
                    <a:pt x="56" y="0"/>
                  </a:moveTo>
                  <a:cubicBezTo>
                    <a:pt x="48" y="0"/>
                    <a:pt x="41" y="2"/>
                    <a:pt x="36" y="7"/>
                  </a:cubicBezTo>
                  <a:cubicBezTo>
                    <a:pt x="0" y="43"/>
                    <a:pt x="107" y="209"/>
                    <a:pt x="298" y="376"/>
                  </a:cubicBezTo>
                  <a:cubicBezTo>
                    <a:pt x="449" y="507"/>
                    <a:pt x="608" y="587"/>
                    <a:pt x="668" y="587"/>
                  </a:cubicBezTo>
                  <a:cubicBezTo>
                    <a:pt x="679" y="587"/>
                    <a:pt x="687" y="584"/>
                    <a:pt x="691" y="578"/>
                  </a:cubicBezTo>
                  <a:cubicBezTo>
                    <a:pt x="727" y="531"/>
                    <a:pt x="596" y="388"/>
                    <a:pt x="417" y="233"/>
                  </a:cubicBezTo>
                  <a:cubicBezTo>
                    <a:pt x="262" y="99"/>
                    <a:pt x="115" y="0"/>
                    <a:pt x="56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" name="Google Shape;6276;p49">
              <a:extLst>
                <a:ext uri="{FF2B5EF4-FFF2-40B4-BE49-F238E27FC236}">
                  <a16:creationId xmlns:a16="http://schemas.microsoft.com/office/drawing/2014/main" id="{B9F15DD3-BD81-4601-A9EC-98B759042DF8}"/>
                </a:ext>
              </a:extLst>
            </p:cNvPr>
            <p:cNvSpPr/>
            <p:nvPr/>
          </p:nvSpPr>
          <p:spPr>
            <a:xfrm>
              <a:off x="423974" y="437624"/>
              <a:ext cx="11061" cy="22953"/>
            </a:xfrm>
            <a:custGeom>
              <a:avLst/>
              <a:gdLst/>
              <a:ahLst/>
              <a:cxnLst/>
              <a:rect l="l" t="t" r="r" b="b"/>
              <a:pathLst>
                <a:path w="346" h="718" extrusionOk="0">
                  <a:moveTo>
                    <a:pt x="287" y="0"/>
                  </a:moveTo>
                  <a:cubicBezTo>
                    <a:pt x="233" y="0"/>
                    <a:pt x="127" y="137"/>
                    <a:pt x="72" y="324"/>
                  </a:cubicBezTo>
                  <a:cubicBezTo>
                    <a:pt x="1" y="527"/>
                    <a:pt x="12" y="705"/>
                    <a:pt x="72" y="717"/>
                  </a:cubicBezTo>
                  <a:cubicBezTo>
                    <a:pt x="74" y="718"/>
                    <a:pt x="75" y="718"/>
                    <a:pt x="77" y="718"/>
                  </a:cubicBezTo>
                  <a:cubicBezTo>
                    <a:pt x="125" y="718"/>
                    <a:pt x="193" y="567"/>
                    <a:pt x="251" y="384"/>
                  </a:cubicBezTo>
                  <a:cubicBezTo>
                    <a:pt x="322" y="205"/>
                    <a:pt x="346" y="27"/>
                    <a:pt x="298" y="3"/>
                  </a:cubicBezTo>
                  <a:cubicBezTo>
                    <a:pt x="295" y="1"/>
                    <a:pt x="291" y="0"/>
                    <a:pt x="287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" name="Google Shape;6277;p49">
              <a:extLst>
                <a:ext uri="{FF2B5EF4-FFF2-40B4-BE49-F238E27FC236}">
                  <a16:creationId xmlns:a16="http://schemas.microsoft.com/office/drawing/2014/main" id="{EED6B349-91D3-44BA-8C6A-A08D0FCD8D4D}"/>
                </a:ext>
              </a:extLst>
            </p:cNvPr>
            <p:cNvSpPr/>
            <p:nvPr/>
          </p:nvSpPr>
          <p:spPr>
            <a:xfrm>
              <a:off x="427394" y="521792"/>
              <a:ext cx="7640" cy="15312"/>
            </a:xfrm>
            <a:custGeom>
              <a:avLst/>
              <a:gdLst/>
              <a:ahLst/>
              <a:cxnLst/>
              <a:rect l="l" t="t" r="r" b="b"/>
              <a:pathLst>
                <a:path w="239" h="479" extrusionOk="0">
                  <a:moveTo>
                    <a:pt x="148" y="0"/>
                  </a:moveTo>
                  <a:cubicBezTo>
                    <a:pt x="102" y="0"/>
                    <a:pt x="47" y="103"/>
                    <a:pt x="25" y="227"/>
                  </a:cubicBezTo>
                  <a:cubicBezTo>
                    <a:pt x="1" y="358"/>
                    <a:pt x="25" y="465"/>
                    <a:pt x="72" y="477"/>
                  </a:cubicBezTo>
                  <a:cubicBezTo>
                    <a:pt x="76" y="478"/>
                    <a:pt x="79" y="478"/>
                    <a:pt x="82" y="478"/>
                  </a:cubicBezTo>
                  <a:cubicBezTo>
                    <a:pt x="138" y="478"/>
                    <a:pt x="193" y="387"/>
                    <a:pt x="215" y="263"/>
                  </a:cubicBezTo>
                  <a:cubicBezTo>
                    <a:pt x="239" y="120"/>
                    <a:pt x="215" y="13"/>
                    <a:pt x="156" y="1"/>
                  </a:cubicBezTo>
                  <a:cubicBezTo>
                    <a:pt x="153" y="1"/>
                    <a:pt x="151" y="0"/>
                    <a:pt x="148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6278;p49">
              <a:extLst>
                <a:ext uri="{FF2B5EF4-FFF2-40B4-BE49-F238E27FC236}">
                  <a16:creationId xmlns:a16="http://schemas.microsoft.com/office/drawing/2014/main" id="{FDD5F75E-B026-4A85-96E9-A7A136BAAC4C}"/>
                </a:ext>
              </a:extLst>
            </p:cNvPr>
            <p:cNvSpPr/>
            <p:nvPr/>
          </p:nvSpPr>
          <p:spPr>
            <a:xfrm>
              <a:off x="488291" y="412530"/>
              <a:ext cx="9558" cy="15057"/>
            </a:xfrm>
            <a:custGeom>
              <a:avLst/>
              <a:gdLst/>
              <a:ahLst/>
              <a:cxnLst/>
              <a:rect l="l" t="t" r="r" b="b"/>
              <a:pathLst>
                <a:path w="299" h="471" extrusionOk="0">
                  <a:moveTo>
                    <a:pt x="229" y="1"/>
                  </a:moveTo>
                  <a:cubicBezTo>
                    <a:pt x="181" y="1"/>
                    <a:pt x="105" y="82"/>
                    <a:pt x="60" y="204"/>
                  </a:cubicBezTo>
                  <a:cubicBezTo>
                    <a:pt x="13" y="324"/>
                    <a:pt x="1" y="443"/>
                    <a:pt x="60" y="466"/>
                  </a:cubicBezTo>
                  <a:cubicBezTo>
                    <a:pt x="65" y="469"/>
                    <a:pt x="71" y="470"/>
                    <a:pt x="76" y="470"/>
                  </a:cubicBezTo>
                  <a:cubicBezTo>
                    <a:pt x="125" y="470"/>
                    <a:pt x="196" y="383"/>
                    <a:pt x="239" y="276"/>
                  </a:cubicBezTo>
                  <a:cubicBezTo>
                    <a:pt x="286" y="145"/>
                    <a:pt x="298" y="26"/>
                    <a:pt x="239" y="2"/>
                  </a:cubicBezTo>
                  <a:cubicBezTo>
                    <a:pt x="236" y="1"/>
                    <a:pt x="233" y="1"/>
                    <a:pt x="229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6279;p49">
              <a:extLst>
                <a:ext uri="{FF2B5EF4-FFF2-40B4-BE49-F238E27FC236}">
                  <a16:creationId xmlns:a16="http://schemas.microsoft.com/office/drawing/2014/main" id="{98749E2C-6E00-4AE0-ADBD-9B9CCC8C2BAC}"/>
                </a:ext>
              </a:extLst>
            </p:cNvPr>
            <p:cNvSpPr/>
            <p:nvPr/>
          </p:nvSpPr>
          <p:spPr>
            <a:xfrm>
              <a:off x="536624" y="344824"/>
              <a:ext cx="10709" cy="31264"/>
            </a:xfrm>
            <a:custGeom>
              <a:avLst/>
              <a:gdLst/>
              <a:ahLst/>
              <a:cxnLst/>
              <a:rect l="l" t="t" r="r" b="b"/>
              <a:pathLst>
                <a:path w="335" h="978" extrusionOk="0">
                  <a:moveTo>
                    <a:pt x="283" y="0"/>
                  </a:moveTo>
                  <a:cubicBezTo>
                    <a:pt x="234" y="0"/>
                    <a:pt x="142" y="210"/>
                    <a:pt x="72" y="465"/>
                  </a:cubicBezTo>
                  <a:cubicBezTo>
                    <a:pt x="13" y="739"/>
                    <a:pt x="1" y="965"/>
                    <a:pt x="48" y="977"/>
                  </a:cubicBezTo>
                  <a:cubicBezTo>
                    <a:pt x="50" y="977"/>
                    <a:pt x="52" y="978"/>
                    <a:pt x="54" y="978"/>
                  </a:cubicBezTo>
                  <a:cubicBezTo>
                    <a:pt x="113" y="978"/>
                    <a:pt x="205" y="779"/>
                    <a:pt x="263" y="513"/>
                  </a:cubicBezTo>
                  <a:cubicBezTo>
                    <a:pt x="322" y="239"/>
                    <a:pt x="334" y="13"/>
                    <a:pt x="287" y="1"/>
                  </a:cubicBezTo>
                  <a:cubicBezTo>
                    <a:pt x="285" y="0"/>
                    <a:pt x="284" y="0"/>
                    <a:pt x="283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6280;p49">
              <a:extLst>
                <a:ext uri="{FF2B5EF4-FFF2-40B4-BE49-F238E27FC236}">
                  <a16:creationId xmlns:a16="http://schemas.microsoft.com/office/drawing/2014/main" id="{AB653FB5-EE3E-4CFE-9454-A303AB5E492F}"/>
                </a:ext>
              </a:extLst>
            </p:cNvPr>
            <p:cNvSpPr/>
            <p:nvPr/>
          </p:nvSpPr>
          <p:spPr>
            <a:xfrm>
              <a:off x="609700" y="319699"/>
              <a:ext cx="6905" cy="30497"/>
            </a:xfrm>
            <a:custGeom>
              <a:avLst/>
              <a:gdLst/>
              <a:ahLst/>
              <a:cxnLst/>
              <a:rect l="l" t="t" r="r" b="b"/>
              <a:pathLst>
                <a:path w="216" h="954" extrusionOk="0">
                  <a:moveTo>
                    <a:pt x="120" y="1"/>
                  </a:moveTo>
                  <a:cubicBezTo>
                    <a:pt x="72" y="1"/>
                    <a:pt x="25" y="203"/>
                    <a:pt x="13" y="477"/>
                  </a:cubicBezTo>
                  <a:cubicBezTo>
                    <a:pt x="1" y="739"/>
                    <a:pt x="37" y="953"/>
                    <a:pt x="84" y="953"/>
                  </a:cubicBezTo>
                  <a:cubicBezTo>
                    <a:pt x="144" y="953"/>
                    <a:pt x="191" y="739"/>
                    <a:pt x="203" y="477"/>
                  </a:cubicBezTo>
                  <a:cubicBezTo>
                    <a:pt x="215" y="215"/>
                    <a:pt x="179" y="1"/>
                    <a:pt x="120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6281;p49">
              <a:extLst>
                <a:ext uri="{FF2B5EF4-FFF2-40B4-BE49-F238E27FC236}">
                  <a16:creationId xmlns:a16="http://schemas.microsoft.com/office/drawing/2014/main" id="{7AF1D314-B2DF-4C2F-B2E2-49E30AE6BCE0}"/>
                </a:ext>
              </a:extLst>
            </p:cNvPr>
            <p:cNvSpPr/>
            <p:nvPr/>
          </p:nvSpPr>
          <p:spPr>
            <a:xfrm>
              <a:off x="672131" y="307775"/>
              <a:ext cx="24008" cy="27332"/>
            </a:xfrm>
            <a:custGeom>
              <a:avLst/>
              <a:gdLst/>
              <a:ahLst/>
              <a:cxnLst/>
              <a:rect l="l" t="t" r="r" b="b"/>
              <a:pathLst>
                <a:path w="751" h="855" extrusionOk="0">
                  <a:moveTo>
                    <a:pt x="62" y="0"/>
                  </a:moveTo>
                  <a:cubicBezTo>
                    <a:pt x="56" y="0"/>
                    <a:pt x="51" y="2"/>
                    <a:pt x="48" y="5"/>
                  </a:cubicBezTo>
                  <a:cubicBezTo>
                    <a:pt x="0" y="41"/>
                    <a:pt x="120" y="255"/>
                    <a:pt x="298" y="493"/>
                  </a:cubicBezTo>
                  <a:cubicBezTo>
                    <a:pt x="471" y="699"/>
                    <a:pt x="635" y="855"/>
                    <a:pt x="699" y="855"/>
                  </a:cubicBezTo>
                  <a:cubicBezTo>
                    <a:pt x="705" y="855"/>
                    <a:pt x="710" y="853"/>
                    <a:pt x="715" y="850"/>
                  </a:cubicBezTo>
                  <a:cubicBezTo>
                    <a:pt x="751" y="826"/>
                    <a:pt x="643" y="600"/>
                    <a:pt x="453" y="374"/>
                  </a:cubicBezTo>
                  <a:cubicBezTo>
                    <a:pt x="291" y="157"/>
                    <a:pt x="118" y="0"/>
                    <a:pt x="62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6282;p49">
              <a:extLst>
                <a:ext uri="{FF2B5EF4-FFF2-40B4-BE49-F238E27FC236}">
                  <a16:creationId xmlns:a16="http://schemas.microsoft.com/office/drawing/2014/main" id="{25BFC9AD-41E7-4CBE-8F68-6C9D61C00649}"/>
                </a:ext>
              </a:extLst>
            </p:cNvPr>
            <p:cNvSpPr/>
            <p:nvPr/>
          </p:nvSpPr>
          <p:spPr>
            <a:xfrm>
              <a:off x="736448" y="288915"/>
              <a:ext cx="42677" cy="27172"/>
            </a:xfrm>
            <a:custGeom>
              <a:avLst/>
              <a:gdLst/>
              <a:ahLst/>
              <a:cxnLst/>
              <a:rect l="l" t="t" r="r" b="b"/>
              <a:pathLst>
                <a:path w="1335" h="850" extrusionOk="0">
                  <a:moveTo>
                    <a:pt x="53" y="0"/>
                  </a:moveTo>
                  <a:cubicBezTo>
                    <a:pt x="36" y="0"/>
                    <a:pt x="26" y="4"/>
                    <a:pt x="24" y="11"/>
                  </a:cubicBezTo>
                  <a:cubicBezTo>
                    <a:pt x="1" y="59"/>
                    <a:pt x="298" y="238"/>
                    <a:pt x="644" y="464"/>
                  </a:cubicBezTo>
                  <a:cubicBezTo>
                    <a:pt x="961" y="672"/>
                    <a:pt x="1217" y="849"/>
                    <a:pt x="1285" y="849"/>
                  </a:cubicBezTo>
                  <a:cubicBezTo>
                    <a:pt x="1291" y="849"/>
                    <a:pt x="1295" y="848"/>
                    <a:pt x="1298" y="845"/>
                  </a:cubicBezTo>
                  <a:cubicBezTo>
                    <a:pt x="1334" y="809"/>
                    <a:pt x="1108" y="535"/>
                    <a:pt x="739" y="297"/>
                  </a:cubicBezTo>
                  <a:cubicBezTo>
                    <a:pt x="438" y="106"/>
                    <a:pt x="145" y="0"/>
                    <a:pt x="53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6283;p49">
              <a:extLst>
                <a:ext uri="{FF2B5EF4-FFF2-40B4-BE49-F238E27FC236}">
                  <a16:creationId xmlns:a16="http://schemas.microsoft.com/office/drawing/2014/main" id="{8FB7502F-3516-4FE3-AF91-B7A915F39B4D}"/>
                </a:ext>
              </a:extLst>
            </p:cNvPr>
            <p:cNvSpPr/>
            <p:nvPr/>
          </p:nvSpPr>
          <p:spPr>
            <a:xfrm>
              <a:off x="818666" y="274817"/>
              <a:ext cx="29346" cy="20555"/>
            </a:xfrm>
            <a:custGeom>
              <a:avLst/>
              <a:gdLst/>
              <a:ahLst/>
              <a:cxnLst/>
              <a:rect l="l" t="t" r="r" b="b"/>
              <a:pathLst>
                <a:path w="918" h="643" extrusionOk="0">
                  <a:moveTo>
                    <a:pt x="62" y="1"/>
                  </a:moveTo>
                  <a:cubicBezTo>
                    <a:pt x="49" y="1"/>
                    <a:pt x="40" y="4"/>
                    <a:pt x="36" y="12"/>
                  </a:cubicBezTo>
                  <a:cubicBezTo>
                    <a:pt x="0" y="48"/>
                    <a:pt x="167" y="226"/>
                    <a:pt x="393" y="405"/>
                  </a:cubicBezTo>
                  <a:cubicBezTo>
                    <a:pt x="593" y="544"/>
                    <a:pt x="776" y="642"/>
                    <a:pt x="851" y="642"/>
                  </a:cubicBezTo>
                  <a:cubicBezTo>
                    <a:pt x="865" y="642"/>
                    <a:pt x="876" y="639"/>
                    <a:pt x="881" y="631"/>
                  </a:cubicBezTo>
                  <a:cubicBezTo>
                    <a:pt x="917" y="595"/>
                    <a:pt x="750" y="417"/>
                    <a:pt x="512" y="238"/>
                  </a:cubicBezTo>
                  <a:cubicBezTo>
                    <a:pt x="313" y="98"/>
                    <a:pt x="130" y="1"/>
                    <a:pt x="62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6284;p49">
              <a:extLst>
                <a:ext uri="{FF2B5EF4-FFF2-40B4-BE49-F238E27FC236}">
                  <a16:creationId xmlns:a16="http://schemas.microsoft.com/office/drawing/2014/main" id="{C1A9DFC8-84F5-4984-A0FD-FF04019CD358}"/>
                </a:ext>
              </a:extLst>
            </p:cNvPr>
            <p:cNvSpPr/>
            <p:nvPr/>
          </p:nvSpPr>
          <p:spPr>
            <a:xfrm>
              <a:off x="811825" y="310748"/>
              <a:ext cx="22857" cy="13394"/>
            </a:xfrm>
            <a:custGeom>
              <a:avLst/>
              <a:gdLst/>
              <a:ahLst/>
              <a:cxnLst/>
              <a:rect l="l" t="t" r="r" b="b"/>
              <a:pathLst>
                <a:path w="715" h="419" extrusionOk="0">
                  <a:moveTo>
                    <a:pt x="70" y="1"/>
                  </a:moveTo>
                  <a:cubicBezTo>
                    <a:pt x="46" y="1"/>
                    <a:pt x="30" y="6"/>
                    <a:pt x="24" y="19"/>
                  </a:cubicBezTo>
                  <a:cubicBezTo>
                    <a:pt x="0" y="67"/>
                    <a:pt x="119" y="186"/>
                    <a:pt x="310" y="293"/>
                  </a:cubicBezTo>
                  <a:cubicBezTo>
                    <a:pt x="441" y="372"/>
                    <a:pt x="566" y="418"/>
                    <a:pt x="637" y="418"/>
                  </a:cubicBezTo>
                  <a:cubicBezTo>
                    <a:pt x="663" y="418"/>
                    <a:pt x="681" y="413"/>
                    <a:pt x="691" y="400"/>
                  </a:cubicBezTo>
                  <a:cubicBezTo>
                    <a:pt x="714" y="352"/>
                    <a:pt x="583" y="233"/>
                    <a:pt x="405" y="126"/>
                  </a:cubicBezTo>
                  <a:cubicBezTo>
                    <a:pt x="264" y="47"/>
                    <a:pt x="137" y="1"/>
                    <a:pt x="70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6285;p49">
              <a:extLst>
                <a:ext uri="{FF2B5EF4-FFF2-40B4-BE49-F238E27FC236}">
                  <a16:creationId xmlns:a16="http://schemas.microsoft.com/office/drawing/2014/main" id="{FF816D80-6A5F-4151-9A9D-EEC4DD55E818}"/>
                </a:ext>
              </a:extLst>
            </p:cNvPr>
            <p:cNvSpPr/>
            <p:nvPr/>
          </p:nvSpPr>
          <p:spPr>
            <a:xfrm>
              <a:off x="932084" y="302564"/>
              <a:ext cx="22090" cy="18957"/>
            </a:xfrm>
            <a:custGeom>
              <a:avLst/>
              <a:gdLst/>
              <a:ahLst/>
              <a:cxnLst/>
              <a:rect l="l" t="t" r="r" b="b"/>
              <a:pathLst>
                <a:path w="691" h="593" extrusionOk="0">
                  <a:moveTo>
                    <a:pt x="66" y="1"/>
                  </a:moveTo>
                  <a:cubicBezTo>
                    <a:pt x="53" y="1"/>
                    <a:pt x="42" y="5"/>
                    <a:pt x="36" y="13"/>
                  </a:cubicBezTo>
                  <a:cubicBezTo>
                    <a:pt x="0" y="49"/>
                    <a:pt x="108" y="204"/>
                    <a:pt x="286" y="370"/>
                  </a:cubicBezTo>
                  <a:cubicBezTo>
                    <a:pt x="429" y="503"/>
                    <a:pt x="572" y="592"/>
                    <a:pt x="633" y="592"/>
                  </a:cubicBezTo>
                  <a:cubicBezTo>
                    <a:pt x="642" y="592"/>
                    <a:pt x="650" y="590"/>
                    <a:pt x="655" y="585"/>
                  </a:cubicBezTo>
                  <a:cubicBezTo>
                    <a:pt x="691" y="537"/>
                    <a:pt x="584" y="382"/>
                    <a:pt x="417" y="227"/>
                  </a:cubicBezTo>
                  <a:cubicBezTo>
                    <a:pt x="270" y="90"/>
                    <a:pt x="130" y="1"/>
                    <a:pt x="66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6286;p49">
              <a:extLst>
                <a:ext uri="{FF2B5EF4-FFF2-40B4-BE49-F238E27FC236}">
                  <a16:creationId xmlns:a16="http://schemas.microsoft.com/office/drawing/2014/main" id="{E6E80AF6-E412-4AF3-887E-A04E2FEF9F6E}"/>
                </a:ext>
              </a:extLst>
            </p:cNvPr>
            <p:cNvSpPr/>
            <p:nvPr/>
          </p:nvSpPr>
          <p:spPr>
            <a:xfrm>
              <a:off x="914566" y="329001"/>
              <a:ext cx="25926" cy="19660"/>
            </a:xfrm>
            <a:custGeom>
              <a:avLst/>
              <a:gdLst/>
              <a:ahLst/>
              <a:cxnLst/>
              <a:rect l="l" t="t" r="r" b="b"/>
              <a:pathLst>
                <a:path w="811" h="615" extrusionOk="0">
                  <a:moveTo>
                    <a:pt x="60" y="0"/>
                  </a:moveTo>
                  <a:cubicBezTo>
                    <a:pt x="50" y="0"/>
                    <a:pt x="41" y="3"/>
                    <a:pt x="36" y="8"/>
                  </a:cubicBezTo>
                  <a:cubicBezTo>
                    <a:pt x="1" y="43"/>
                    <a:pt x="132" y="210"/>
                    <a:pt x="346" y="377"/>
                  </a:cubicBezTo>
                  <a:cubicBezTo>
                    <a:pt x="516" y="516"/>
                    <a:pt x="685" y="614"/>
                    <a:pt x="750" y="614"/>
                  </a:cubicBezTo>
                  <a:cubicBezTo>
                    <a:pt x="762" y="614"/>
                    <a:pt x="771" y="611"/>
                    <a:pt x="775" y="603"/>
                  </a:cubicBezTo>
                  <a:cubicBezTo>
                    <a:pt x="810" y="555"/>
                    <a:pt x="667" y="389"/>
                    <a:pt x="465" y="234"/>
                  </a:cubicBezTo>
                  <a:cubicBezTo>
                    <a:pt x="291" y="91"/>
                    <a:pt x="126" y="0"/>
                    <a:pt x="60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6287;p49">
              <a:extLst>
                <a:ext uri="{FF2B5EF4-FFF2-40B4-BE49-F238E27FC236}">
                  <a16:creationId xmlns:a16="http://schemas.microsoft.com/office/drawing/2014/main" id="{4D019000-64B0-472A-9F67-C16C43F593D1}"/>
                </a:ext>
              </a:extLst>
            </p:cNvPr>
            <p:cNvSpPr/>
            <p:nvPr/>
          </p:nvSpPr>
          <p:spPr>
            <a:xfrm>
              <a:off x="1024564" y="331366"/>
              <a:ext cx="27428" cy="28867"/>
            </a:xfrm>
            <a:custGeom>
              <a:avLst/>
              <a:gdLst/>
              <a:ahLst/>
              <a:cxnLst/>
              <a:rect l="l" t="t" r="r" b="b"/>
              <a:pathLst>
                <a:path w="858" h="903" extrusionOk="0">
                  <a:moveTo>
                    <a:pt x="61" y="0"/>
                  </a:moveTo>
                  <a:cubicBezTo>
                    <a:pt x="56" y="0"/>
                    <a:pt x="51" y="2"/>
                    <a:pt x="48" y="5"/>
                  </a:cubicBezTo>
                  <a:cubicBezTo>
                    <a:pt x="1" y="41"/>
                    <a:pt x="144" y="267"/>
                    <a:pt x="358" y="517"/>
                  </a:cubicBezTo>
                  <a:cubicBezTo>
                    <a:pt x="553" y="744"/>
                    <a:pt x="738" y="903"/>
                    <a:pt x="805" y="903"/>
                  </a:cubicBezTo>
                  <a:cubicBezTo>
                    <a:pt x="812" y="903"/>
                    <a:pt x="818" y="901"/>
                    <a:pt x="822" y="898"/>
                  </a:cubicBezTo>
                  <a:cubicBezTo>
                    <a:pt x="858" y="862"/>
                    <a:pt x="715" y="636"/>
                    <a:pt x="501" y="386"/>
                  </a:cubicBezTo>
                  <a:cubicBezTo>
                    <a:pt x="305" y="168"/>
                    <a:pt x="119" y="0"/>
                    <a:pt x="61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6288;p49">
              <a:extLst>
                <a:ext uri="{FF2B5EF4-FFF2-40B4-BE49-F238E27FC236}">
                  <a16:creationId xmlns:a16="http://schemas.microsoft.com/office/drawing/2014/main" id="{071C3D3A-7FD4-4171-9B79-7CA29F279AA9}"/>
                </a:ext>
              </a:extLst>
            </p:cNvPr>
            <p:cNvSpPr/>
            <p:nvPr/>
          </p:nvSpPr>
          <p:spPr>
            <a:xfrm>
              <a:off x="1028751" y="382289"/>
              <a:ext cx="16783" cy="17998"/>
            </a:xfrm>
            <a:custGeom>
              <a:avLst/>
              <a:gdLst/>
              <a:ahLst/>
              <a:cxnLst/>
              <a:rect l="l" t="t" r="r" b="b"/>
              <a:pathLst>
                <a:path w="525" h="563" extrusionOk="0">
                  <a:moveTo>
                    <a:pt x="67" y="1"/>
                  </a:moveTo>
                  <a:cubicBezTo>
                    <a:pt x="59" y="1"/>
                    <a:pt x="53" y="3"/>
                    <a:pt x="48" y="7"/>
                  </a:cubicBezTo>
                  <a:cubicBezTo>
                    <a:pt x="1" y="31"/>
                    <a:pt x="60" y="186"/>
                    <a:pt x="191" y="341"/>
                  </a:cubicBezTo>
                  <a:cubicBezTo>
                    <a:pt x="303" y="474"/>
                    <a:pt x="416" y="563"/>
                    <a:pt x="468" y="563"/>
                  </a:cubicBezTo>
                  <a:cubicBezTo>
                    <a:pt x="477" y="563"/>
                    <a:pt x="484" y="560"/>
                    <a:pt x="489" y="555"/>
                  </a:cubicBezTo>
                  <a:cubicBezTo>
                    <a:pt x="524" y="519"/>
                    <a:pt x="465" y="365"/>
                    <a:pt x="346" y="222"/>
                  </a:cubicBezTo>
                  <a:cubicBezTo>
                    <a:pt x="232" y="98"/>
                    <a:pt x="118" y="1"/>
                    <a:pt x="67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6289;p49">
              <a:extLst>
                <a:ext uri="{FF2B5EF4-FFF2-40B4-BE49-F238E27FC236}">
                  <a16:creationId xmlns:a16="http://schemas.microsoft.com/office/drawing/2014/main" id="{0544F50E-F884-4CC6-A3B3-B54DB140D5D6}"/>
                </a:ext>
              </a:extLst>
            </p:cNvPr>
            <p:cNvSpPr/>
            <p:nvPr/>
          </p:nvSpPr>
          <p:spPr>
            <a:xfrm>
              <a:off x="1108668" y="421640"/>
              <a:ext cx="16783" cy="28675"/>
            </a:xfrm>
            <a:custGeom>
              <a:avLst/>
              <a:gdLst/>
              <a:ahLst/>
              <a:cxnLst/>
              <a:rect l="l" t="t" r="r" b="b"/>
              <a:pathLst>
                <a:path w="525" h="897" extrusionOk="0">
                  <a:moveTo>
                    <a:pt x="59" y="1"/>
                  </a:moveTo>
                  <a:cubicBezTo>
                    <a:pt x="55" y="1"/>
                    <a:pt x="52" y="1"/>
                    <a:pt x="49" y="3"/>
                  </a:cubicBezTo>
                  <a:cubicBezTo>
                    <a:pt x="1" y="27"/>
                    <a:pt x="72" y="241"/>
                    <a:pt x="191" y="479"/>
                  </a:cubicBezTo>
                  <a:cubicBezTo>
                    <a:pt x="295" y="710"/>
                    <a:pt x="411" y="896"/>
                    <a:pt x="472" y="896"/>
                  </a:cubicBezTo>
                  <a:cubicBezTo>
                    <a:pt x="474" y="896"/>
                    <a:pt x="475" y="896"/>
                    <a:pt x="477" y="896"/>
                  </a:cubicBezTo>
                  <a:cubicBezTo>
                    <a:pt x="525" y="872"/>
                    <a:pt x="477" y="646"/>
                    <a:pt x="358" y="396"/>
                  </a:cubicBezTo>
                  <a:cubicBezTo>
                    <a:pt x="247" y="162"/>
                    <a:pt x="114" y="1"/>
                    <a:pt x="59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6290;p49">
              <a:extLst>
                <a:ext uri="{FF2B5EF4-FFF2-40B4-BE49-F238E27FC236}">
                  <a16:creationId xmlns:a16="http://schemas.microsoft.com/office/drawing/2014/main" id="{47A92960-7BCB-41A8-932A-A3CC96EEB5BC}"/>
                </a:ext>
              </a:extLst>
            </p:cNvPr>
            <p:cNvSpPr/>
            <p:nvPr/>
          </p:nvSpPr>
          <p:spPr>
            <a:xfrm>
              <a:off x="1086611" y="485957"/>
              <a:ext cx="15248" cy="27972"/>
            </a:xfrm>
            <a:custGeom>
              <a:avLst/>
              <a:gdLst/>
              <a:ahLst/>
              <a:cxnLst/>
              <a:rect l="l" t="t" r="r" b="b"/>
              <a:pathLst>
                <a:path w="477" h="875" extrusionOk="0">
                  <a:moveTo>
                    <a:pt x="57" y="1"/>
                  </a:moveTo>
                  <a:cubicBezTo>
                    <a:pt x="54" y="1"/>
                    <a:pt x="51" y="2"/>
                    <a:pt x="48" y="3"/>
                  </a:cubicBezTo>
                  <a:cubicBezTo>
                    <a:pt x="0" y="27"/>
                    <a:pt x="36" y="229"/>
                    <a:pt x="143" y="479"/>
                  </a:cubicBezTo>
                  <a:cubicBezTo>
                    <a:pt x="244" y="703"/>
                    <a:pt x="355" y="874"/>
                    <a:pt x="408" y="874"/>
                  </a:cubicBezTo>
                  <a:cubicBezTo>
                    <a:pt x="411" y="874"/>
                    <a:pt x="414" y="874"/>
                    <a:pt x="417" y="872"/>
                  </a:cubicBezTo>
                  <a:cubicBezTo>
                    <a:pt x="477" y="848"/>
                    <a:pt x="429" y="634"/>
                    <a:pt x="322" y="396"/>
                  </a:cubicBezTo>
                  <a:cubicBezTo>
                    <a:pt x="221" y="172"/>
                    <a:pt x="110" y="1"/>
                    <a:pt x="57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6291;p49">
              <a:extLst>
                <a:ext uri="{FF2B5EF4-FFF2-40B4-BE49-F238E27FC236}">
                  <a16:creationId xmlns:a16="http://schemas.microsoft.com/office/drawing/2014/main" id="{01DDEE0E-8DD8-4561-993D-E9BE3149ADDF}"/>
                </a:ext>
              </a:extLst>
            </p:cNvPr>
            <p:cNvSpPr/>
            <p:nvPr/>
          </p:nvSpPr>
          <p:spPr>
            <a:xfrm>
              <a:off x="1148658" y="516805"/>
              <a:ext cx="12563" cy="32063"/>
            </a:xfrm>
            <a:custGeom>
              <a:avLst/>
              <a:gdLst/>
              <a:ahLst/>
              <a:cxnLst/>
              <a:rect l="l" t="t" r="r" b="b"/>
              <a:pathLst>
                <a:path w="393" h="1003" extrusionOk="0">
                  <a:moveTo>
                    <a:pt x="56" y="0"/>
                  </a:moveTo>
                  <a:cubicBezTo>
                    <a:pt x="53" y="0"/>
                    <a:pt x="50" y="1"/>
                    <a:pt x="48" y="2"/>
                  </a:cubicBezTo>
                  <a:cubicBezTo>
                    <a:pt x="0" y="14"/>
                    <a:pt x="48" y="252"/>
                    <a:pt x="119" y="514"/>
                  </a:cubicBezTo>
                  <a:cubicBezTo>
                    <a:pt x="191" y="788"/>
                    <a:pt x="286" y="1002"/>
                    <a:pt x="333" y="1002"/>
                  </a:cubicBezTo>
                  <a:cubicBezTo>
                    <a:pt x="393" y="991"/>
                    <a:pt x="393" y="752"/>
                    <a:pt x="310" y="467"/>
                  </a:cubicBezTo>
                  <a:cubicBezTo>
                    <a:pt x="231" y="196"/>
                    <a:pt x="109" y="0"/>
                    <a:pt x="56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6292;p49">
              <a:extLst>
                <a:ext uri="{FF2B5EF4-FFF2-40B4-BE49-F238E27FC236}">
                  <a16:creationId xmlns:a16="http://schemas.microsoft.com/office/drawing/2014/main" id="{9A533E26-A984-4D86-84BD-3764FC420F81}"/>
                </a:ext>
              </a:extLst>
            </p:cNvPr>
            <p:cNvSpPr/>
            <p:nvPr/>
          </p:nvSpPr>
          <p:spPr>
            <a:xfrm>
              <a:off x="1136479" y="590680"/>
              <a:ext cx="6873" cy="29730"/>
            </a:xfrm>
            <a:custGeom>
              <a:avLst/>
              <a:gdLst/>
              <a:ahLst/>
              <a:cxnLst/>
              <a:rect l="l" t="t" r="r" b="b"/>
              <a:pathLst>
                <a:path w="215" h="930" extrusionOk="0">
                  <a:moveTo>
                    <a:pt x="150" y="1"/>
                  </a:moveTo>
                  <a:cubicBezTo>
                    <a:pt x="91" y="1"/>
                    <a:pt x="24" y="199"/>
                    <a:pt x="12" y="454"/>
                  </a:cubicBezTo>
                  <a:cubicBezTo>
                    <a:pt x="0" y="716"/>
                    <a:pt x="48" y="930"/>
                    <a:pt x="107" y="930"/>
                  </a:cubicBezTo>
                  <a:cubicBezTo>
                    <a:pt x="155" y="930"/>
                    <a:pt x="191" y="716"/>
                    <a:pt x="202" y="465"/>
                  </a:cubicBezTo>
                  <a:cubicBezTo>
                    <a:pt x="214" y="215"/>
                    <a:pt x="202" y="1"/>
                    <a:pt x="155" y="1"/>
                  </a:cubicBezTo>
                  <a:cubicBezTo>
                    <a:pt x="153" y="1"/>
                    <a:pt x="151" y="1"/>
                    <a:pt x="150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6293;p49">
              <a:extLst>
                <a:ext uri="{FF2B5EF4-FFF2-40B4-BE49-F238E27FC236}">
                  <a16:creationId xmlns:a16="http://schemas.microsoft.com/office/drawing/2014/main" id="{A8E770A7-9827-4EC0-AAFD-13CE0C21CADB}"/>
                </a:ext>
              </a:extLst>
            </p:cNvPr>
            <p:cNvSpPr/>
            <p:nvPr/>
          </p:nvSpPr>
          <p:spPr>
            <a:xfrm>
              <a:off x="1170715" y="631437"/>
              <a:ext cx="9175" cy="40375"/>
            </a:xfrm>
            <a:custGeom>
              <a:avLst/>
              <a:gdLst/>
              <a:ahLst/>
              <a:cxnLst/>
              <a:rect l="l" t="t" r="r" b="b"/>
              <a:pathLst>
                <a:path w="287" h="1263" extrusionOk="0">
                  <a:moveTo>
                    <a:pt x="191" y="0"/>
                  </a:moveTo>
                  <a:cubicBezTo>
                    <a:pt x="144" y="0"/>
                    <a:pt x="96" y="274"/>
                    <a:pt x="60" y="619"/>
                  </a:cubicBezTo>
                  <a:cubicBezTo>
                    <a:pt x="13" y="965"/>
                    <a:pt x="1" y="1250"/>
                    <a:pt x="48" y="1262"/>
                  </a:cubicBezTo>
                  <a:cubicBezTo>
                    <a:pt x="49" y="1262"/>
                    <a:pt x="50" y="1263"/>
                    <a:pt x="51" y="1263"/>
                  </a:cubicBezTo>
                  <a:cubicBezTo>
                    <a:pt x="100" y="1263"/>
                    <a:pt x="204" y="993"/>
                    <a:pt x="251" y="643"/>
                  </a:cubicBezTo>
                  <a:cubicBezTo>
                    <a:pt x="286" y="286"/>
                    <a:pt x="251" y="0"/>
                    <a:pt x="191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6294;p49">
              <a:extLst>
                <a:ext uri="{FF2B5EF4-FFF2-40B4-BE49-F238E27FC236}">
                  <a16:creationId xmlns:a16="http://schemas.microsoft.com/office/drawing/2014/main" id="{D184C9AA-A012-4AB2-A131-5A8D136A9223}"/>
                </a:ext>
              </a:extLst>
            </p:cNvPr>
            <p:cNvSpPr/>
            <p:nvPr/>
          </p:nvSpPr>
          <p:spPr>
            <a:xfrm>
              <a:off x="1122765" y="680538"/>
              <a:ext cx="7257" cy="27428"/>
            </a:xfrm>
            <a:custGeom>
              <a:avLst/>
              <a:gdLst/>
              <a:ahLst/>
              <a:cxnLst/>
              <a:rect l="l" t="t" r="r" b="b"/>
              <a:pathLst>
                <a:path w="227" h="858" extrusionOk="0">
                  <a:moveTo>
                    <a:pt x="143" y="0"/>
                  </a:moveTo>
                  <a:cubicBezTo>
                    <a:pt x="84" y="0"/>
                    <a:pt x="36" y="191"/>
                    <a:pt x="12" y="417"/>
                  </a:cubicBezTo>
                  <a:cubicBezTo>
                    <a:pt x="0" y="655"/>
                    <a:pt x="24" y="845"/>
                    <a:pt x="84" y="857"/>
                  </a:cubicBezTo>
                  <a:cubicBezTo>
                    <a:pt x="85" y="858"/>
                    <a:pt x="87" y="858"/>
                    <a:pt x="88" y="858"/>
                  </a:cubicBezTo>
                  <a:cubicBezTo>
                    <a:pt x="135" y="858"/>
                    <a:pt x="191" y="671"/>
                    <a:pt x="203" y="429"/>
                  </a:cubicBezTo>
                  <a:cubicBezTo>
                    <a:pt x="227" y="191"/>
                    <a:pt x="191" y="0"/>
                    <a:pt x="143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6295;p49">
              <a:extLst>
                <a:ext uri="{FF2B5EF4-FFF2-40B4-BE49-F238E27FC236}">
                  <a16:creationId xmlns:a16="http://schemas.microsoft.com/office/drawing/2014/main" id="{928A9BE4-B620-4826-A228-E8AFFBEF0F60}"/>
                </a:ext>
              </a:extLst>
            </p:cNvPr>
            <p:cNvSpPr/>
            <p:nvPr/>
          </p:nvSpPr>
          <p:spPr>
            <a:xfrm>
              <a:off x="641667" y="959703"/>
              <a:ext cx="26693" cy="22633"/>
            </a:xfrm>
            <a:custGeom>
              <a:avLst/>
              <a:gdLst/>
              <a:ahLst/>
              <a:cxnLst/>
              <a:rect l="l" t="t" r="r" b="b"/>
              <a:pathLst>
                <a:path w="835" h="708" extrusionOk="0">
                  <a:moveTo>
                    <a:pt x="54" y="0"/>
                  </a:moveTo>
                  <a:cubicBezTo>
                    <a:pt x="47" y="0"/>
                    <a:pt x="41" y="2"/>
                    <a:pt x="37" y="6"/>
                  </a:cubicBezTo>
                  <a:cubicBezTo>
                    <a:pt x="1" y="42"/>
                    <a:pt x="132" y="244"/>
                    <a:pt x="346" y="435"/>
                  </a:cubicBezTo>
                  <a:cubicBezTo>
                    <a:pt x="529" y="597"/>
                    <a:pt x="711" y="707"/>
                    <a:pt x="783" y="707"/>
                  </a:cubicBezTo>
                  <a:cubicBezTo>
                    <a:pt x="796" y="707"/>
                    <a:pt x="805" y="704"/>
                    <a:pt x="811" y="697"/>
                  </a:cubicBezTo>
                  <a:cubicBezTo>
                    <a:pt x="834" y="661"/>
                    <a:pt x="680" y="482"/>
                    <a:pt x="477" y="292"/>
                  </a:cubicBezTo>
                  <a:cubicBezTo>
                    <a:pt x="287" y="123"/>
                    <a:pt x="115" y="0"/>
                    <a:pt x="54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6296;p49">
              <a:extLst>
                <a:ext uri="{FF2B5EF4-FFF2-40B4-BE49-F238E27FC236}">
                  <a16:creationId xmlns:a16="http://schemas.microsoft.com/office/drawing/2014/main" id="{3A46729C-1C87-4C63-875E-CAECEF18EBB2}"/>
                </a:ext>
              </a:extLst>
            </p:cNvPr>
            <p:cNvSpPr/>
            <p:nvPr/>
          </p:nvSpPr>
          <p:spPr>
            <a:xfrm>
              <a:off x="682041" y="952702"/>
              <a:ext cx="35804" cy="19916"/>
            </a:xfrm>
            <a:custGeom>
              <a:avLst/>
              <a:gdLst/>
              <a:ahLst/>
              <a:cxnLst/>
              <a:rect l="l" t="t" r="r" b="b"/>
              <a:pathLst>
                <a:path w="1120" h="623" extrusionOk="0">
                  <a:moveTo>
                    <a:pt x="51" y="1"/>
                  </a:moveTo>
                  <a:cubicBezTo>
                    <a:pt x="38" y="1"/>
                    <a:pt x="29" y="4"/>
                    <a:pt x="24" y="11"/>
                  </a:cubicBezTo>
                  <a:cubicBezTo>
                    <a:pt x="0" y="58"/>
                    <a:pt x="191" y="261"/>
                    <a:pt x="500" y="428"/>
                  </a:cubicBezTo>
                  <a:cubicBezTo>
                    <a:pt x="732" y="557"/>
                    <a:pt x="949" y="622"/>
                    <a:pt x="1045" y="622"/>
                  </a:cubicBezTo>
                  <a:cubicBezTo>
                    <a:pt x="1072" y="622"/>
                    <a:pt x="1090" y="617"/>
                    <a:pt x="1095" y="606"/>
                  </a:cubicBezTo>
                  <a:cubicBezTo>
                    <a:pt x="1119" y="559"/>
                    <a:pt x="881" y="416"/>
                    <a:pt x="595" y="261"/>
                  </a:cubicBezTo>
                  <a:cubicBezTo>
                    <a:pt x="340" y="118"/>
                    <a:pt x="128" y="1"/>
                    <a:pt x="51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6297;p49">
              <a:extLst>
                <a:ext uri="{FF2B5EF4-FFF2-40B4-BE49-F238E27FC236}">
                  <a16:creationId xmlns:a16="http://schemas.microsoft.com/office/drawing/2014/main" id="{9C319DAF-86CE-447D-85EB-816E3FC2B308}"/>
                </a:ext>
              </a:extLst>
            </p:cNvPr>
            <p:cNvSpPr/>
            <p:nvPr/>
          </p:nvSpPr>
          <p:spPr>
            <a:xfrm>
              <a:off x="782896" y="953150"/>
              <a:ext cx="19820" cy="16048"/>
            </a:xfrm>
            <a:custGeom>
              <a:avLst/>
              <a:gdLst/>
              <a:ahLst/>
              <a:cxnLst/>
              <a:rect l="l" t="t" r="r" b="b"/>
              <a:pathLst>
                <a:path w="620" h="502" extrusionOk="0">
                  <a:moveTo>
                    <a:pt x="60" y="0"/>
                  </a:moveTo>
                  <a:cubicBezTo>
                    <a:pt x="50" y="0"/>
                    <a:pt x="42" y="3"/>
                    <a:pt x="36" y="9"/>
                  </a:cubicBezTo>
                  <a:cubicBezTo>
                    <a:pt x="0" y="56"/>
                    <a:pt x="84" y="199"/>
                    <a:pt x="238" y="330"/>
                  </a:cubicBezTo>
                  <a:cubicBezTo>
                    <a:pt x="358" y="441"/>
                    <a:pt x="484" y="501"/>
                    <a:pt x="547" y="501"/>
                  </a:cubicBezTo>
                  <a:cubicBezTo>
                    <a:pt x="565" y="501"/>
                    <a:pt x="578" y="496"/>
                    <a:pt x="584" y="485"/>
                  </a:cubicBezTo>
                  <a:cubicBezTo>
                    <a:pt x="619" y="437"/>
                    <a:pt x="512" y="318"/>
                    <a:pt x="369" y="187"/>
                  </a:cubicBezTo>
                  <a:cubicBezTo>
                    <a:pt x="239" y="77"/>
                    <a:pt x="117" y="0"/>
                    <a:pt x="60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6298;p49">
              <a:extLst>
                <a:ext uri="{FF2B5EF4-FFF2-40B4-BE49-F238E27FC236}">
                  <a16:creationId xmlns:a16="http://schemas.microsoft.com/office/drawing/2014/main" id="{E3649C7D-DDB6-4205-954C-643332D7A27E}"/>
                </a:ext>
              </a:extLst>
            </p:cNvPr>
            <p:cNvSpPr/>
            <p:nvPr/>
          </p:nvSpPr>
          <p:spPr>
            <a:xfrm>
              <a:off x="889089" y="921727"/>
              <a:ext cx="14098" cy="21930"/>
            </a:xfrm>
            <a:custGeom>
              <a:avLst/>
              <a:gdLst/>
              <a:ahLst/>
              <a:cxnLst/>
              <a:rect l="l" t="t" r="r" b="b"/>
              <a:pathLst>
                <a:path w="441" h="686" extrusionOk="0">
                  <a:moveTo>
                    <a:pt x="60" y="1"/>
                  </a:moveTo>
                  <a:cubicBezTo>
                    <a:pt x="56" y="1"/>
                    <a:pt x="51" y="2"/>
                    <a:pt x="48" y="4"/>
                  </a:cubicBezTo>
                  <a:cubicBezTo>
                    <a:pt x="0" y="27"/>
                    <a:pt x="48" y="194"/>
                    <a:pt x="143" y="385"/>
                  </a:cubicBezTo>
                  <a:cubicBezTo>
                    <a:pt x="220" y="560"/>
                    <a:pt x="327" y="685"/>
                    <a:pt x="380" y="685"/>
                  </a:cubicBezTo>
                  <a:cubicBezTo>
                    <a:pt x="385" y="685"/>
                    <a:pt x="389" y="684"/>
                    <a:pt x="393" y="682"/>
                  </a:cubicBezTo>
                  <a:cubicBezTo>
                    <a:pt x="441" y="658"/>
                    <a:pt x="405" y="480"/>
                    <a:pt x="310" y="301"/>
                  </a:cubicBezTo>
                  <a:cubicBezTo>
                    <a:pt x="222" y="126"/>
                    <a:pt x="114" y="1"/>
                    <a:pt x="60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6299;p49">
              <a:extLst>
                <a:ext uri="{FF2B5EF4-FFF2-40B4-BE49-F238E27FC236}">
                  <a16:creationId xmlns:a16="http://schemas.microsoft.com/office/drawing/2014/main" id="{4E734723-DB5F-4940-98DD-39FAEC0C46DB}"/>
                </a:ext>
              </a:extLst>
            </p:cNvPr>
            <p:cNvSpPr/>
            <p:nvPr/>
          </p:nvSpPr>
          <p:spPr>
            <a:xfrm>
              <a:off x="964818" y="881097"/>
              <a:ext cx="9175" cy="33918"/>
            </a:xfrm>
            <a:custGeom>
              <a:avLst/>
              <a:gdLst/>
              <a:ahLst/>
              <a:cxnLst/>
              <a:rect l="l" t="t" r="r" b="b"/>
              <a:pathLst>
                <a:path w="287" h="1061" extrusionOk="0">
                  <a:moveTo>
                    <a:pt x="203" y="1"/>
                  </a:moveTo>
                  <a:cubicBezTo>
                    <a:pt x="155" y="1"/>
                    <a:pt x="96" y="239"/>
                    <a:pt x="48" y="524"/>
                  </a:cubicBezTo>
                  <a:cubicBezTo>
                    <a:pt x="12" y="810"/>
                    <a:pt x="0" y="1048"/>
                    <a:pt x="48" y="1060"/>
                  </a:cubicBezTo>
                  <a:cubicBezTo>
                    <a:pt x="49" y="1061"/>
                    <a:pt x="50" y="1061"/>
                    <a:pt x="52" y="1061"/>
                  </a:cubicBezTo>
                  <a:cubicBezTo>
                    <a:pt x="101" y="1061"/>
                    <a:pt x="204" y="838"/>
                    <a:pt x="250" y="548"/>
                  </a:cubicBezTo>
                  <a:cubicBezTo>
                    <a:pt x="286" y="251"/>
                    <a:pt x="250" y="13"/>
                    <a:pt x="203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6300;p49">
              <a:extLst>
                <a:ext uri="{FF2B5EF4-FFF2-40B4-BE49-F238E27FC236}">
                  <a16:creationId xmlns:a16="http://schemas.microsoft.com/office/drawing/2014/main" id="{3D99E3A4-E7CA-4286-8A3B-5AC6B06632EA}"/>
                </a:ext>
              </a:extLst>
            </p:cNvPr>
            <p:cNvSpPr/>
            <p:nvPr/>
          </p:nvSpPr>
          <p:spPr>
            <a:xfrm>
              <a:off x="1046269" y="827809"/>
              <a:ext cx="6873" cy="24040"/>
            </a:xfrm>
            <a:custGeom>
              <a:avLst/>
              <a:gdLst/>
              <a:ahLst/>
              <a:cxnLst/>
              <a:rect l="l" t="t" r="r" b="b"/>
              <a:pathLst>
                <a:path w="215" h="752" extrusionOk="0">
                  <a:moveTo>
                    <a:pt x="107" y="1"/>
                  </a:moveTo>
                  <a:cubicBezTo>
                    <a:pt x="48" y="13"/>
                    <a:pt x="24" y="179"/>
                    <a:pt x="12" y="382"/>
                  </a:cubicBezTo>
                  <a:cubicBezTo>
                    <a:pt x="0" y="572"/>
                    <a:pt x="12" y="739"/>
                    <a:pt x="72" y="751"/>
                  </a:cubicBezTo>
                  <a:cubicBezTo>
                    <a:pt x="73" y="751"/>
                    <a:pt x="75" y="751"/>
                    <a:pt x="77" y="751"/>
                  </a:cubicBezTo>
                  <a:cubicBezTo>
                    <a:pt x="124" y="751"/>
                    <a:pt x="191" y="600"/>
                    <a:pt x="203" y="382"/>
                  </a:cubicBezTo>
                  <a:cubicBezTo>
                    <a:pt x="215" y="167"/>
                    <a:pt x="155" y="1"/>
                    <a:pt x="107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6301;p49">
              <a:extLst>
                <a:ext uri="{FF2B5EF4-FFF2-40B4-BE49-F238E27FC236}">
                  <a16:creationId xmlns:a16="http://schemas.microsoft.com/office/drawing/2014/main" id="{ACA1620C-8795-4938-BFCC-C5F29C561851}"/>
                </a:ext>
              </a:extLst>
            </p:cNvPr>
            <p:cNvSpPr/>
            <p:nvPr/>
          </p:nvSpPr>
          <p:spPr>
            <a:xfrm>
              <a:off x="1115541" y="750929"/>
              <a:ext cx="7608" cy="38105"/>
            </a:xfrm>
            <a:custGeom>
              <a:avLst/>
              <a:gdLst/>
              <a:ahLst/>
              <a:cxnLst/>
              <a:rect l="l" t="t" r="r" b="b"/>
              <a:pathLst>
                <a:path w="238" h="1192" extrusionOk="0">
                  <a:moveTo>
                    <a:pt x="135" y="0"/>
                  </a:moveTo>
                  <a:cubicBezTo>
                    <a:pt x="134" y="0"/>
                    <a:pt x="132" y="0"/>
                    <a:pt x="131" y="1"/>
                  </a:cubicBezTo>
                  <a:cubicBezTo>
                    <a:pt x="84" y="1"/>
                    <a:pt x="48" y="263"/>
                    <a:pt x="24" y="596"/>
                  </a:cubicBezTo>
                  <a:cubicBezTo>
                    <a:pt x="0" y="917"/>
                    <a:pt x="0" y="1179"/>
                    <a:pt x="48" y="1191"/>
                  </a:cubicBezTo>
                  <a:cubicBezTo>
                    <a:pt x="49" y="1192"/>
                    <a:pt x="50" y="1192"/>
                    <a:pt x="52" y="1192"/>
                  </a:cubicBezTo>
                  <a:cubicBezTo>
                    <a:pt x="111" y="1192"/>
                    <a:pt x="191" y="934"/>
                    <a:pt x="215" y="596"/>
                  </a:cubicBezTo>
                  <a:cubicBezTo>
                    <a:pt x="238" y="270"/>
                    <a:pt x="193" y="0"/>
                    <a:pt x="135" y="0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6302;p49">
              <a:extLst>
                <a:ext uri="{FF2B5EF4-FFF2-40B4-BE49-F238E27FC236}">
                  <a16:creationId xmlns:a16="http://schemas.microsoft.com/office/drawing/2014/main" id="{7AF898DC-295A-429E-B3A4-78872490F455}"/>
                </a:ext>
              </a:extLst>
            </p:cNvPr>
            <p:cNvSpPr/>
            <p:nvPr/>
          </p:nvSpPr>
          <p:spPr>
            <a:xfrm>
              <a:off x="1149777" y="726954"/>
              <a:ext cx="12212" cy="36251"/>
            </a:xfrm>
            <a:custGeom>
              <a:avLst/>
              <a:gdLst/>
              <a:ahLst/>
              <a:cxnLst/>
              <a:rect l="l" t="t" r="r" b="b"/>
              <a:pathLst>
                <a:path w="382" h="1134" extrusionOk="0">
                  <a:moveTo>
                    <a:pt x="310" y="1"/>
                  </a:moveTo>
                  <a:cubicBezTo>
                    <a:pt x="263" y="1"/>
                    <a:pt x="191" y="251"/>
                    <a:pt x="120" y="548"/>
                  </a:cubicBezTo>
                  <a:cubicBezTo>
                    <a:pt x="48" y="858"/>
                    <a:pt x="1" y="1108"/>
                    <a:pt x="48" y="1132"/>
                  </a:cubicBezTo>
                  <a:cubicBezTo>
                    <a:pt x="51" y="1133"/>
                    <a:pt x="53" y="1133"/>
                    <a:pt x="56" y="1133"/>
                  </a:cubicBezTo>
                  <a:cubicBezTo>
                    <a:pt x="109" y="1133"/>
                    <a:pt x="242" y="903"/>
                    <a:pt x="310" y="596"/>
                  </a:cubicBezTo>
                  <a:cubicBezTo>
                    <a:pt x="382" y="274"/>
                    <a:pt x="358" y="1"/>
                    <a:pt x="310" y="1"/>
                  </a:cubicBezTo>
                  <a:close/>
                </a:path>
              </a:pathLst>
            </a:custGeom>
            <a:solidFill>
              <a:srgbClr val="FF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6303;p49">
              <a:extLst>
                <a:ext uri="{FF2B5EF4-FFF2-40B4-BE49-F238E27FC236}">
                  <a16:creationId xmlns:a16="http://schemas.microsoft.com/office/drawing/2014/main" id="{D65BE144-7C9C-4222-A5A3-EB3C74E332EB}"/>
                </a:ext>
              </a:extLst>
            </p:cNvPr>
            <p:cNvSpPr/>
            <p:nvPr/>
          </p:nvSpPr>
          <p:spPr>
            <a:xfrm>
              <a:off x="698376" y="591735"/>
              <a:ext cx="140114" cy="77521"/>
            </a:xfrm>
            <a:custGeom>
              <a:avLst/>
              <a:gdLst/>
              <a:ahLst/>
              <a:cxnLst/>
              <a:rect l="l" t="t" r="r" b="b"/>
              <a:pathLst>
                <a:path w="4383" h="2425" extrusionOk="0">
                  <a:moveTo>
                    <a:pt x="2388" y="1"/>
                  </a:moveTo>
                  <a:cubicBezTo>
                    <a:pt x="2158" y="1"/>
                    <a:pt x="1932" y="22"/>
                    <a:pt x="1751" y="51"/>
                  </a:cubicBezTo>
                  <a:cubicBezTo>
                    <a:pt x="1120" y="147"/>
                    <a:pt x="549" y="480"/>
                    <a:pt x="156" y="980"/>
                  </a:cubicBezTo>
                  <a:cubicBezTo>
                    <a:pt x="72" y="1064"/>
                    <a:pt x="25" y="1171"/>
                    <a:pt x="1" y="1278"/>
                  </a:cubicBezTo>
                  <a:cubicBezTo>
                    <a:pt x="1" y="1445"/>
                    <a:pt x="61" y="1611"/>
                    <a:pt x="180" y="1730"/>
                  </a:cubicBezTo>
                  <a:cubicBezTo>
                    <a:pt x="568" y="2174"/>
                    <a:pt x="1129" y="2424"/>
                    <a:pt x="1707" y="2424"/>
                  </a:cubicBezTo>
                  <a:cubicBezTo>
                    <a:pt x="1872" y="2424"/>
                    <a:pt x="2039" y="2404"/>
                    <a:pt x="2204" y="2361"/>
                  </a:cubicBezTo>
                  <a:cubicBezTo>
                    <a:pt x="2930" y="2171"/>
                    <a:pt x="4382" y="778"/>
                    <a:pt x="3287" y="171"/>
                  </a:cubicBezTo>
                  <a:cubicBezTo>
                    <a:pt x="3056" y="44"/>
                    <a:pt x="2717" y="1"/>
                    <a:pt x="2388" y="1"/>
                  </a:cubicBezTo>
                  <a:close/>
                </a:path>
              </a:pathLst>
            </a:custGeom>
            <a:solidFill>
              <a:srgbClr val="E25D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2" name="Google Shape;6332;p49">
            <a:extLst>
              <a:ext uri="{FF2B5EF4-FFF2-40B4-BE49-F238E27FC236}">
                <a16:creationId xmlns:a16="http://schemas.microsoft.com/office/drawing/2014/main" id="{E6B68194-4D64-41EC-AA1E-327907C56C43}"/>
              </a:ext>
            </a:extLst>
          </p:cNvPr>
          <p:cNvGrpSpPr/>
          <p:nvPr/>
        </p:nvGrpSpPr>
        <p:grpSpPr>
          <a:xfrm>
            <a:off x="8686687" y="2843685"/>
            <a:ext cx="1182731" cy="1347065"/>
            <a:chOff x="1431435" y="383888"/>
            <a:chExt cx="827479" cy="1024207"/>
          </a:xfrm>
        </p:grpSpPr>
        <p:sp>
          <p:nvSpPr>
            <p:cNvPr id="193" name="Google Shape;6333;p49">
              <a:extLst>
                <a:ext uri="{FF2B5EF4-FFF2-40B4-BE49-F238E27FC236}">
                  <a16:creationId xmlns:a16="http://schemas.microsoft.com/office/drawing/2014/main" id="{F56805D0-74D2-4262-9EEA-F3FEDA6707F0}"/>
                </a:ext>
              </a:extLst>
            </p:cNvPr>
            <p:cNvSpPr/>
            <p:nvPr/>
          </p:nvSpPr>
          <p:spPr>
            <a:xfrm>
              <a:off x="1431435" y="383888"/>
              <a:ext cx="827479" cy="1024207"/>
            </a:xfrm>
            <a:custGeom>
              <a:avLst/>
              <a:gdLst/>
              <a:ahLst/>
              <a:cxnLst/>
              <a:rect l="l" t="t" r="r" b="b"/>
              <a:pathLst>
                <a:path w="25885" h="32039" extrusionOk="0">
                  <a:moveTo>
                    <a:pt x="9993" y="1"/>
                  </a:moveTo>
                  <a:cubicBezTo>
                    <a:pt x="9872" y="1"/>
                    <a:pt x="9748" y="10"/>
                    <a:pt x="9621" y="29"/>
                  </a:cubicBezTo>
                  <a:cubicBezTo>
                    <a:pt x="7382" y="350"/>
                    <a:pt x="6835" y="3339"/>
                    <a:pt x="8811" y="4434"/>
                  </a:cubicBezTo>
                  <a:cubicBezTo>
                    <a:pt x="8882" y="5101"/>
                    <a:pt x="8954" y="5756"/>
                    <a:pt x="9013" y="6423"/>
                  </a:cubicBezTo>
                  <a:lnTo>
                    <a:pt x="8942" y="6446"/>
                  </a:lnTo>
                  <a:lnTo>
                    <a:pt x="8906" y="6399"/>
                  </a:lnTo>
                  <a:cubicBezTo>
                    <a:pt x="8311" y="5422"/>
                    <a:pt x="7525" y="4684"/>
                    <a:pt x="6346" y="3994"/>
                  </a:cubicBezTo>
                  <a:cubicBezTo>
                    <a:pt x="5501" y="3494"/>
                    <a:pt x="4763" y="3255"/>
                    <a:pt x="4037" y="3244"/>
                  </a:cubicBezTo>
                  <a:cubicBezTo>
                    <a:pt x="4014" y="3243"/>
                    <a:pt x="3991" y="3243"/>
                    <a:pt x="3969" y="3243"/>
                  </a:cubicBezTo>
                  <a:cubicBezTo>
                    <a:pt x="2912" y="3243"/>
                    <a:pt x="1943" y="3785"/>
                    <a:pt x="1477" y="4613"/>
                  </a:cubicBezTo>
                  <a:cubicBezTo>
                    <a:pt x="1060" y="5375"/>
                    <a:pt x="1060" y="6363"/>
                    <a:pt x="1477" y="7315"/>
                  </a:cubicBezTo>
                  <a:cubicBezTo>
                    <a:pt x="2024" y="8470"/>
                    <a:pt x="2977" y="9387"/>
                    <a:pt x="4156" y="9887"/>
                  </a:cubicBezTo>
                  <a:cubicBezTo>
                    <a:pt x="4346" y="9959"/>
                    <a:pt x="4537" y="10030"/>
                    <a:pt x="4727" y="10090"/>
                  </a:cubicBezTo>
                  <a:cubicBezTo>
                    <a:pt x="3727" y="11757"/>
                    <a:pt x="3072" y="13745"/>
                    <a:pt x="2715" y="16233"/>
                  </a:cubicBezTo>
                  <a:cubicBezTo>
                    <a:pt x="2394" y="16531"/>
                    <a:pt x="2144" y="16900"/>
                    <a:pt x="1965" y="17305"/>
                  </a:cubicBezTo>
                  <a:cubicBezTo>
                    <a:pt x="1691" y="17936"/>
                    <a:pt x="1620" y="18638"/>
                    <a:pt x="1739" y="19329"/>
                  </a:cubicBezTo>
                  <a:lnTo>
                    <a:pt x="1620" y="19436"/>
                  </a:lnTo>
                  <a:cubicBezTo>
                    <a:pt x="1477" y="19555"/>
                    <a:pt x="1358" y="19674"/>
                    <a:pt x="1239" y="19817"/>
                  </a:cubicBezTo>
                  <a:cubicBezTo>
                    <a:pt x="643" y="20639"/>
                    <a:pt x="239" y="21579"/>
                    <a:pt x="72" y="22579"/>
                  </a:cubicBezTo>
                  <a:cubicBezTo>
                    <a:pt x="60" y="22675"/>
                    <a:pt x="48" y="22782"/>
                    <a:pt x="36" y="22877"/>
                  </a:cubicBezTo>
                  <a:lnTo>
                    <a:pt x="24" y="22960"/>
                  </a:lnTo>
                  <a:cubicBezTo>
                    <a:pt x="12" y="23044"/>
                    <a:pt x="12" y="23139"/>
                    <a:pt x="0" y="23222"/>
                  </a:cubicBezTo>
                  <a:lnTo>
                    <a:pt x="0" y="23258"/>
                  </a:lnTo>
                  <a:cubicBezTo>
                    <a:pt x="0" y="23353"/>
                    <a:pt x="0" y="23448"/>
                    <a:pt x="0" y="23567"/>
                  </a:cubicBezTo>
                  <a:cubicBezTo>
                    <a:pt x="0" y="23687"/>
                    <a:pt x="0" y="23770"/>
                    <a:pt x="0" y="23865"/>
                  </a:cubicBezTo>
                  <a:lnTo>
                    <a:pt x="0" y="23913"/>
                  </a:lnTo>
                  <a:cubicBezTo>
                    <a:pt x="0" y="24008"/>
                    <a:pt x="12" y="24103"/>
                    <a:pt x="12" y="24210"/>
                  </a:cubicBezTo>
                  <a:lnTo>
                    <a:pt x="12" y="24246"/>
                  </a:lnTo>
                  <a:cubicBezTo>
                    <a:pt x="24" y="24329"/>
                    <a:pt x="36" y="24425"/>
                    <a:pt x="48" y="24520"/>
                  </a:cubicBezTo>
                  <a:lnTo>
                    <a:pt x="60" y="24580"/>
                  </a:lnTo>
                  <a:cubicBezTo>
                    <a:pt x="72" y="24663"/>
                    <a:pt x="84" y="24746"/>
                    <a:pt x="108" y="24830"/>
                  </a:cubicBezTo>
                  <a:lnTo>
                    <a:pt x="119" y="24913"/>
                  </a:lnTo>
                  <a:cubicBezTo>
                    <a:pt x="131" y="24984"/>
                    <a:pt x="155" y="25068"/>
                    <a:pt x="179" y="25151"/>
                  </a:cubicBezTo>
                  <a:lnTo>
                    <a:pt x="191" y="25234"/>
                  </a:lnTo>
                  <a:cubicBezTo>
                    <a:pt x="215" y="25306"/>
                    <a:pt x="239" y="25389"/>
                    <a:pt x="250" y="25461"/>
                  </a:cubicBezTo>
                  <a:lnTo>
                    <a:pt x="286" y="25568"/>
                  </a:lnTo>
                  <a:cubicBezTo>
                    <a:pt x="310" y="25627"/>
                    <a:pt x="334" y="25699"/>
                    <a:pt x="358" y="25770"/>
                  </a:cubicBezTo>
                  <a:lnTo>
                    <a:pt x="417" y="25925"/>
                  </a:lnTo>
                  <a:cubicBezTo>
                    <a:pt x="429" y="25973"/>
                    <a:pt x="441" y="26020"/>
                    <a:pt x="465" y="26080"/>
                  </a:cubicBezTo>
                  <a:cubicBezTo>
                    <a:pt x="489" y="26127"/>
                    <a:pt x="500" y="26151"/>
                    <a:pt x="512" y="26199"/>
                  </a:cubicBezTo>
                  <a:lnTo>
                    <a:pt x="536" y="26258"/>
                  </a:lnTo>
                  <a:cubicBezTo>
                    <a:pt x="560" y="26294"/>
                    <a:pt x="572" y="26342"/>
                    <a:pt x="596" y="26377"/>
                  </a:cubicBezTo>
                  <a:cubicBezTo>
                    <a:pt x="608" y="26413"/>
                    <a:pt x="631" y="26473"/>
                    <a:pt x="655" y="26520"/>
                  </a:cubicBezTo>
                  <a:lnTo>
                    <a:pt x="727" y="26663"/>
                  </a:lnTo>
                  <a:cubicBezTo>
                    <a:pt x="774" y="26758"/>
                    <a:pt x="822" y="26842"/>
                    <a:pt x="870" y="26925"/>
                  </a:cubicBezTo>
                  <a:lnTo>
                    <a:pt x="881" y="26949"/>
                  </a:lnTo>
                  <a:cubicBezTo>
                    <a:pt x="965" y="27104"/>
                    <a:pt x="1060" y="27258"/>
                    <a:pt x="1179" y="27437"/>
                  </a:cubicBezTo>
                  <a:lnTo>
                    <a:pt x="1274" y="27568"/>
                  </a:lnTo>
                  <a:cubicBezTo>
                    <a:pt x="1370" y="27711"/>
                    <a:pt x="1465" y="27830"/>
                    <a:pt x="1560" y="27949"/>
                  </a:cubicBezTo>
                  <a:cubicBezTo>
                    <a:pt x="1596" y="27985"/>
                    <a:pt x="1620" y="28020"/>
                    <a:pt x="1655" y="28056"/>
                  </a:cubicBezTo>
                  <a:lnTo>
                    <a:pt x="1679" y="28092"/>
                  </a:lnTo>
                  <a:cubicBezTo>
                    <a:pt x="1763" y="28187"/>
                    <a:pt x="1846" y="28282"/>
                    <a:pt x="1929" y="28366"/>
                  </a:cubicBezTo>
                  <a:cubicBezTo>
                    <a:pt x="1989" y="28437"/>
                    <a:pt x="2048" y="28497"/>
                    <a:pt x="2108" y="28556"/>
                  </a:cubicBezTo>
                  <a:cubicBezTo>
                    <a:pt x="2167" y="28604"/>
                    <a:pt x="2227" y="28663"/>
                    <a:pt x="2286" y="28711"/>
                  </a:cubicBezTo>
                  <a:cubicBezTo>
                    <a:pt x="2417" y="28830"/>
                    <a:pt x="2548" y="28949"/>
                    <a:pt x="2691" y="29068"/>
                  </a:cubicBezTo>
                  <a:lnTo>
                    <a:pt x="2786" y="29128"/>
                  </a:lnTo>
                  <a:cubicBezTo>
                    <a:pt x="4501" y="30461"/>
                    <a:pt x="6668" y="31021"/>
                    <a:pt x="8752" y="31438"/>
                  </a:cubicBezTo>
                  <a:cubicBezTo>
                    <a:pt x="9156" y="31521"/>
                    <a:pt x="9609" y="31592"/>
                    <a:pt x="10073" y="31652"/>
                  </a:cubicBezTo>
                  <a:lnTo>
                    <a:pt x="10561" y="31735"/>
                  </a:lnTo>
                  <a:cubicBezTo>
                    <a:pt x="10859" y="31783"/>
                    <a:pt x="11133" y="31819"/>
                    <a:pt x="11395" y="31854"/>
                  </a:cubicBezTo>
                  <a:cubicBezTo>
                    <a:pt x="12295" y="31957"/>
                    <a:pt x="13223" y="32038"/>
                    <a:pt x="14151" y="32038"/>
                  </a:cubicBezTo>
                  <a:cubicBezTo>
                    <a:pt x="15260" y="32038"/>
                    <a:pt x="16368" y="31923"/>
                    <a:pt x="17431" y="31592"/>
                  </a:cubicBezTo>
                  <a:cubicBezTo>
                    <a:pt x="17550" y="31557"/>
                    <a:pt x="17669" y="31521"/>
                    <a:pt x="17776" y="31485"/>
                  </a:cubicBezTo>
                  <a:lnTo>
                    <a:pt x="17884" y="31438"/>
                  </a:lnTo>
                  <a:cubicBezTo>
                    <a:pt x="18050" y="31378"/>
                    <a:pt x="18217" y="31307"/>
                    <a:pt x="18384" y="31235"/>
                  </a:cubicBezTo>
                  <a:cubicBezTo>
                    <a:pt x="18455" y="31199"/>
                    <a:pt x="18527" y="31164"/>
                    <a:pt x="18598" y="31128"/>
                  </a:cubicBezTo>
                  <a:cubicBezTo>
                    <a:pt x="18669" y="31092"/>
                    <a:pt x="18741" y="31057"/>
                    <a:pt x="18824" y="31009"/>
                  </a:cubicBezTo>
                  <a:cubicBezTo>
                    <a:pt x="18931" y="30949"/>
                    <a:pt x="19039" y="30890"/>
                    <a:pt x="19169" y="30818"/>
                  </a:cubicBezTo>
                  <a:lnTo>
                    <a:pt x="19312" y="30723"/>
                  </a:lnTo>
                  <a:cubicBezTo>
                    <a:pt x="19443" y="30640"/>
                    <a:pt x="19574" y="30545"/>
                    <a:pt x="19705" y="30449"/>
                  </a:cubicBezTo>
                  <a:lnTo>
                    <a:pt x="19836" y="30354"/>
                  </a:lnTo>
                  <a:cubicBezTo>
                    <a:pt x="20003" y="30223"/>
                    <a:pt x="20134" y="30104"/>
                    <a:pt x="20265" y="29985"/>
                  </a:cubicBezTo>
                  <a:cubicBezTo>
                    <a:pt x="20348" y="29914"/>
                    <a:pt x="20420" y="29830"/>
                    <a:pt x="20503" y="29759"/>
                  </a:cubicBezTo>
                  <a:lnTo>
                    <a:pt x="20574" y="29675"/>
                  </a:lnTo>
                  <a:lnTo>
                    <a:pt x="20610" y="29640"/>
                  </a:lnTo>
                  <a:cubicBezTo>
                    <a:pt x="20646" y="29604"/>
                    <a:pt x="20682" y="29556"/>
                    <a:pt x="20729" y="29521"/>
                  </a:cubicBezTo>
                  <a:lnTo>
                    <a:pt x="20801" y="29425"/>
                  </a:lnTo>
                  <a:lnTo>
                    <a:pt x="20848" y="29366"/>
                  </a:lnTo>
                  <a:lnTo>
                    <a:pt x="20932" y="29271"/>
                  </a:lnTo>
                  <a:cubicBezTo>
                    <a:pt x="20967" y="29223"/>
                    <a:pt x="21003" y="29187"/>
                    <a:pt x="21039" y="29140"/>
                  </a:cubicBezTo>
                  <a:lnTo>
                    <a:pt x="21134" y="29021"/>
                  </a:lnTo>
                  <a:cubicBezTo>
                    <a:pt x="21170" y="28961"/>
                    <a:pt x="21205" y="28913"/>
                    <a:pt x="21253" y="28842"/>
                  </a:cubicBezTo>
                  <a:lnTo>
                    <a:pt x="21325" y="28759"/>
                  </a:lnTo>
                  <a:cubicBezTo>
                    <a:pt x="21360" y="28687"/>
                    <a:pt x="21408" y="28628"/>
                    <a:pt x="21455" y="28544"/>
                  </a:cubicBezTo>
                  <a:lnTo>
                    <a:pt x="21491" y="28485"/>
                  </a:lnTo>
                  <a:cubicBezTo>
                    <a:pt x="21539" y="28413"/>
                    <a:pt x="21575" y="28342"/>
                    <a:pt x="21634" y="28259"/>
                  </a:cubicBezTo>
                  <a:lnTo>
                    <a:pt x="21658" y="28211"/>
                  </a:lnTo>
                  <a:cubicBezTo>
                    <a:pt x="21694" y="28128"/>
                    <a:pt x="21741" y="28056"/>
                    <a:pt x="21789" y="27961"/>
                  </a:cubicBezTo>
                  <a:lnTo>
                    <a:pt x="21801" y="27925"/>
                  </a:lnTo>
                  <a:cubicBezTo>
                    <a:pt x="21848" y="27842"/>
                    <a:pt x="21884" y="27758"/>
                    <a:pt x="21932" y="27663"/>
                  </a:cubicBezTo>
                  <a:lnTo>
                    <a:pt x="21944" y="27628"/>
                  </a:lnTo>
                  <a:cubicBezTo>
                    <a:pt x="21979" y="27544"/>
                    <a:pt x="22015" y="27449"/>
                    <a:pt x="22039" y="27377"/>
                  </a:cubicBezTo>
                  <a:lnTo>
                    <a:pt x="22051" y="27330"/>
                  </a:lnTo>
                  <a:cubicBezTo>
                    <a:pt x="22087" y="27235"/>
                    <a:pt x="22122" y="27139"/>
                    <a:pt x="22158" y="27056"/>
                  </a:cubicBezTo>
                  <a:lnTo>
                    <a:pt x="22170" y="27008"/>
                  </a:lnTo>
                  <a:cubicBezTo>
                    <a:pt x="22194" y="26913"/>
                    <a:pt x="22217" y="26830"/>
                    <a:pt x="22241" y="26746"/>
                  </a:cubicBezTo>
                  <a:lnTo>
                    <a:pt x="22253" y="26711"/>
                  </a:lnTo>
                  <a:cubicBezTo>
                    <a:pt x="22277" y="26627"/>
                    <a:pt x="22301" y="26544"/>
                    <a:pt x="22313" y="26449"/>
                  </a:cubicBezTo>
                  <a:lnTo>
                    <a:pt x="22325" y="26401"/>
                  </a:lnTo>
                  <a:cubicBezTo>
                    <a:pt x="22348" y="26294"/>
                    <a:pt x="22372" y="26187"/>
                    <a:pt x="22384" y="26080"/>
                  </a:cubicBezTo>
                  <a:cubicBezTo>
                    <a:pt x="22527" y="25080"/>
                    <a:pt x="22444" y="24056"/>
                    <a:pt x="22122" y="23091"/>
                  </a:cubicBezTo>
                  <a:cubicBezTo>
                    <a:pt x="22051" y="22925"/>
                    <a:pt x="21967" y="22770"/>
                    <a:pt x="21872" y="22615"/>
                  </a:cubicBezTo>
                  <a:lnTo>
                    <a:pt x="21789" y="22460"/>
                  </a:lnTo>
                  <a:cubicBezTo>
                    <a:pt x="22122" y="21853"/>
                    <a:pt x="22253" y="21162"/>
                    <a:pt x="22194" y="20472"/>
                  </a:cubicBezTo>
                  <a:cubicBezTo>
                    <a:pt x="22158" y="20031"/>
                    <a:pt x="22027" y="19615"/>
                    <a:pt x="21813" y="19234"/>
                  </a:cubicBezTo>
                  <a:cubicBezTo>
                    <a:pt x="22241" y="16686"/>
                    <a:pt x="22217" y="14531"/>
                    <a:pt x="21729" y="12590"/>
                  </a:cubicBezTo>
                  <a:cubicBezTo>
                    <a:pt x="22944" y="12447"/>
                    <a:pt x="24063" y="11887"/>
                    <a:pt x="24884" y="10983"/>
                  </a:cubicBezTo>
                  <a:cubicBezTo>
                    <a:pt x="25587" y="10209"/>
                    <a:pt x="25885" y="9268"/>
                    <a:pt x="25718" y="8411"/>
                  </a:cubicBezTo>
                  <a:cubicBezTo>
                    <a:pt x="25527" y="7458"/>
                    <a:pt x="24742" y="6637"/>
                    <a:pt x="23706" y="6327"/>
                  </a:cubicBezTo>
                  <a:cubicBezTo>
                    <a:pt x="23360" y="6228"/>
                    <a:pt x="22999" y="6177"/>
                    <a:pt x="22607" y="6177"/>
                  </a:cubicBezTo>
                  <a:cubicBezTo>
                    <a:pt x="22203" y="6177"/>
                    <a:pt x="21766" y="6230"/>
                    <a:pt x="21277" y="6339"/>
                  </a:cubicBezTo>
                  <a:cubicBezTo>
                    <a:pt x="20062" y="6613"/>
                    <a:pt x="19146" y="7018"/>
                    <a:pt x="18348" y="7649"/>
                  </a:cubicBezTo>
                  <a:cubicBezTo>
                    <a:pt x="18193" y="7554"/>
                    <a:pt x="18026" y="7446"/>
                    <a:pt x="17860" y="7351"/>
                  </a:cubicBezTo>
                  <a:cubicBezTo>
                    <a:pt x="18062" y="6887"/>
                    <a:pt x="18265" y="6411"/>
                    <a:pt x="18467" y="5946"/>
                  </a:cubicBezTo>
                  <a:cubicBezTo>
                    <a:pt x="20705" y="5506"/>
                    <a:pt x="21098" y="2482"/>
                    <a:pt x="19062" y="1481"/>
                  </a:cubicBezTo>
                  <a:cubicBezTo>
                    <a:pt x="18707" y="1308"/>
                    <a:pt x="18348" y="1230"/>
                    <a:pt x="18004" y="1230"/>
                  </a:cubicBezTo>
                  <a:cubicBezTo>
                    <a:pt x="16366" y="1230"/>
                    <a:pt x="15049" y="3002"/>
                    <a:pt x="15895" y="4684"/>
                  </a:cubicBezTo>
                  <a:cubicBezTo>
                    <a:pt x="15657" y="5208"/>
                    <a:pt x="15431" y="5744"/>
                    <a:pt x="15205" y="6268"/>
                  </a:cubicBezTo>
                  <a:cubicBezTo>
                    <a:pt x="14190" y="6028"/>
                    <a:pt x="13155" y="5908"/>
                    <a:pt x="12127" y="5908"/>
                  </a:cubicBezTo>
                  <a:cubicBezTo>
                    <a:pt x="12034" y="5908"/>
                    <a:pt x="11940" y="5909"/>
                    <a:pt x="11847" y="5911"/>
                  </a:cubicBezTo>
                  <a:cubicBezTo>
                    <a:pt x="11788" y="5280"/>
                    <a:pt x="11716" y="4648"/>
                    <a:pt x="11645" y="4017"/>
                  </a:cubicBezTo>
                  <a:cubicBezTo>
                    <a:pt x="13138" y="2491"/>
                    <a:pt x="11995" y="1"/>
                    <a:pt x="9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6334;p49">
              <a:extLst>
                <a:ext uri="{FF2B5EF4-FFF2-40B4-BE49-F238E27FC236}">
                  <a16:creationId xmlns:a16="http://schemas.microsoft.com/office/drawing/2014/main" id="{5D44BB6D-F7FC-4277-AA18-C6E918832649}"/>
                </a:ext>
              </a:extLst>
            </p:cNvPr>
            <p:cNvSpPr/>
            <p:nvPr/>
          </p:nvSpPr>
          <p:spPr>
            <a:xfrm>
              <a:off x="1739434" y="465179"/>
              <a:ext cx="48143" cy="232787"/>
            </a:xfrm>
            <a:custGeom>
              <a:avLst/>
              <a:gdLst/>
              <a:ahLst/>
              <a:cxnLst/>
              <a:rect l="l" t="t" r="r" b="b"/>
              <a:pathLst>
                <a:path w="1506" h="7282" extrusionOk="0">
                  <a:moveTo>
                    <a:pt x="466" y="1"/>
                  </a:moveTo>
                  <a:cubicBezTo>
                    <a:pt x="236" y="1"/>
                    <a:pt x="1" y="165"/>
                    <a:pt x="33" y="462"/>
                  </a:cubicBezTo>
                  <a:cubicBezTo>
                    <a:pt x="283" y="2606"/>
                    <a:pt x="486" y="4761"/>
                    <a:pt x="641" y="6916"/>
                  </a:cubicBezTo>
                  <a:cubicBezTo>
                    <a:pt x="662" y="7166"/>
                    <a:pt x="848" y="7282"/>
                    <a:pt x="1040" y="7282"/>
                  </a:cubicBezTo>
                  <a:cubicBezTo>
                    <a:pt x="1268" y="7282"/>
                    <a:pt x="1505" y="7118"/>
                    <a:pt x="1486" y="6820"/>
                  </a:cubicBezTo>
                  <a:cubicBezTo>
                    <a:pt x="1331" y="4665"/>
                    <a:pt x="1129" y="2510"/>
                    <a:pt x="879" y="367"/>
                  </a:cubicBezTo>
                  <a:cubicBezTo>
                    <a:pt x="851" y="117"/>
                    <a:pt x="660" y="1"/>
                    <a:pt x="466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6335;p49">
              <a:extLst>
                <a:ext uri="{FF2B5EF4-FFF2-40B4-BE49-F238E27FC236}">
                  <a16:creationId xmlns:a16="http://schemas.microsoft.com/office/drawing/2014/main" id="{54AA0F82-3B1F-43A3-89CF-6453C43A530A}"/>
                </a:ext>
              </a:extLst>
            </p:cNvPr>
            <p:cNvSpPr/>
            <p:nvPr/>
          </p:nvSpPr>
          <p:spPr>
            <a:xfrm>
              <a:off x="1703184" y="416302"/>
              <a:ext cx="93281" cy="86696"/>
            </a:xfrm>
            <a:custGeom>
              <a:avLst/>
              <a:gdLst/>
              <a:ahLst/>
              <a:cxnLst/>
              <a:rect l="l" t="t" r="r" b="b"/>
              <a:pathLst>
                <a:path w="2918" h="2712" extrusionOk="0">
                  <a:moveTo>
                    <a:pt x="1468" y="1"/>
                  </a:moveTo>
                  <a:cubicBezTo>
                    <a:pt x="809" y="1"/>
                    <a:pt x="228" y="475"/>
                    <a:pt x="120" y="1146"/>
                  </a:cubicBezTo>
                  <a:cubicBezTo>
                    <a:pt x="0" y="1884"/>
                    <a:pt x="512" y="2587"/>
                    <a:pt x="1251" y="2694"/>
                  </a:cubicBezTo>
                  <a:cubicBezTo>
                    <a:pt x="1323" y="2705"/>
                    <a:pt x="1394" y="2711"/>
                    <a:pt x="1464" y="2711"/>
                  </a:cubicBezTo>
                  <a:cubicBezTo>
                    <a:pt x="2118" y="2711"/>
                    <a:pt x="2691" y="2229"/>
                    <a:pt x="2798" y="1563"/>
                  </a:cubicBezTo>
                  <a:cubicBezTo>
                    <a:pt x="2918" y="825"/>
                    <a:pt x="2406" y="134"/>
                    <a:pt x="1667" y="15"/>
                  </a:cubicBezTo>
                  <a:cubicBezTo>
                    <a:pt x="1600" y="5"/>
                    <a:pt x="1534" y="1"/>
                    <a:pt x="1468" y="1"/>
                  </a:cubicBezTo>
                  <a:close/>
                </a:path>
              </a:pathLst>
            </a:custGeom>
            <a:solidFill>
              <a:srgbClr val="C68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6336;p49">
              <a:extLst>
                <a:ext uri="{FF2B5EF4-FFF2-40B4-BE49-F238E27FC236}">
                  <a16:creationId xmlns:a16="http://schemas.microsoft.com/office/drawing/2014/main" id="{C01AC075-622B-464E-985E-EAA752CB3FC0}"/>
                </a:ext>
              </a:extLst>
            </p:cNvPr>
            <p:cNvSpPr/>
            <p:nvPr/>
          </p:nvSpPr>
          <p:spPr>
            <a:xfrm>
              <a:off x="1899139" y="502963"/>
              <a:ext cx="115594" cy="217539"/>
            </a:xfrm>
            <a:custGeom>
              <a:avLst/>
              <a:gdLst/>
              <a:ahLst/>
              <a:cxnLst/>
              <a:rect l="l" t="t" r="r" b="b"/>
              <a:pathLst>
                <a:path w="3616" h="6805" extrusionOk="0">
                  <a:moveTo>
                    <a:pt x="3058" y="1"/>
                  </a:moveTo>
                  <a:cubicBezTo>
                    <a:pt x="2914" y="1"/>
                    <a:pt x="2771" y="73"/>
                    <a:pt x="2693" y="245"/>
                  </a:cubicBezTo>
                  <a:cubicBezTo>
                    <a:pt x="1800" y="2209"/>
                    <a:pt x="943" y="4198"/>
                    <a:pt x="133" y="6210"/>
                  </a:cubicBezTo>
                  <a:cubicBezTo>
                    <a:pt x="0" y="6538"/>
                    <a:pt x="288" y="6804"/>
                    <a:pt x="558" y="6804"/>
                  </a:cubicBezTo>
                  <a:cubicBezTo>
                    <a:pt x="700" y="6804"/>
                    <a:pt x="837" y="6731"/>
                    <a:pt x="907" y="6555"/>
                  </a:cubicBezTo>
                  <a:cubicBezTo>
                    <a:pt x="1717" y="4543"/>
                    <a:pt x="2574" y="2555"/>
                    <a:pt x="3467" y="590"/>
                  </a:cubicBezTo>
                  <a:cubicBezTo>
                    <a:pt x="3615" y="262"/>
                    <a:pt x="3333" y="1"/>
                    <a:pt x="3058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6337;p49">
              <a:extLst>
                <a:ext uri="{FF2B5EF4-FFF2-40B4-BE49-F238E27FC236}">
                  <a16:creationId xmlns:a16="http://schemas.microsoft.com/office/drawing/2014/main" id="{95CCE8C3-83C7-493A-8496-A31670929A76}"/>
                </a:ext>
              </a:extLst>
            </p:cNvPr>
            <p:cNvSpPr/>
            <p:nvPr/>
          </p:nvSpPr>
          <p:spPr>
            <a:xfrm>
              <a:off x="1960483" y="456548"/>
              <a:ext cx="92898" cy="86792"/>
            </a:xfrm>
            <a:custGeom>
              <a:avLst/>
              <a:gdLst/>
              <a:ahLst/>
              <a:cxnLst/>
              <a:rect l="l" t="t" r="r" b="b"/>
              <a:pathLst>
                <a:path w="2906" h="2715" extrusionOk="0">
                  <a:moveTo>
                    <a:pt x="1450" y="1"/>
                  </a:moveTo>
                  <a:cubicBezTo>
                    <a:pt x="788" y="1"/>
                    <a:pt x="215" y="483"/>
                    <a:pt x="107" y="1149"/>
                  </a:cubicBezTo>
                  <a:cubicBezTo>
                    <a:pt x="0" y="1887"/>
                    <a:pt x="500" y="2578"/>
                    <a:pt x="1238" y="2697"/>
                  </a:cubicBezTo>
                  <a:cubicBezTo>
                    <a:pt x="1310" y="2709"/>
                    <a:pt x="1382" y="2714"/>
                    <a:pt x="1452" y="2714"/>
                  </a:cubicBezTo>
                  <a:cubicBezTo>
                    <a:pt x="2108" y="2714"/>
                    <a:pt x="2689" y="2232"/>
                    <a:pt x="2786" y="1566"/>
                  </a:cubicBezTo>
                  <a:cubicBezTo>
                    <a:pt x="2905" y="828"/>
                    <a:pt x="2405" y="137"/>
                    <a:pt x="1667" y="18"/>
                  </a:cubicBezTo>
                  <a:cubicBezTo>
                    <a:pt x="1594" y="6"/>
                    <a:pt x="1521" y="1"/>
                    <a:pt x="1450" y="1"/>
                  </a:cubicBezTo>
                  <a:close/>
                </a:path>
              </a:pathLst>
            </a:custGeom>
            <a:solidFill>
              <a:srgbClr val="C68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6338;p49">
              <a:extLst>
                <a:ext uri="{FF2B5EF4-FFF2-40B4-BE49-F238E27FC236}">
                  <a16:creationId xmlns:a16="http://schemas.microsoft.com/office/drawing/2014/main" id="{CEA075F2-FA36-4F3F-836A-ED234EC59B18}"/>
                </a:ext>
              </a:extLst>
            </p:cNvPr>
            <p:cNvSpPr/>
            <p:nvPr/>
          </p:nvSpPr>
          <p:spPr>
            <a:xfrm>
              <a:off x="1497670" y="520289"/>
              <a:ext cx="223069" cy="177004"/>
            </a:xfrm>
            <a:custGeom>
              <a:avLst/>
              <a:gdLst/>
              <a:ahLst/>
              <a:cxnLst/>
              <a:rect l="l" t="t" r="r" b="b"/>
              <a:pathLst>
                <a:path w="6978" h="5537" extrusionOk="0">
                  <a:moveTo>
                    <a:pt x="1904" y="0"/>
                  </a:moveTo>
                  <a:cubicBezTo>
                    <a:pt x="1271" y="0"/>
                    <a:pt x="601" y="297"/>
                    <a:pt x="298" y="846"/>
                  </a:cubicBezTo>
                  <a:cubicBezTo>
                    <a:pt x="0" y="1394"/>
                    <a:pt x="83" y="2084"/>
                    <a:pt x="345" y="2656"/>
                  </a:cubicBezTo>
                  <a:cubicBezTo>
                    <a:pt x="774" y="3572"/>
                    <a:pt x="1536" y="4311"/>
                    <a:pt x="2489" y="4692"/>
                  </a:cubicBezTo>
                  <a:cubicBezTo>
                    <a:pt x="3024" y="4930"/>
                    <a:pt x="3572" y="5001"/>
                    <a:pt x="4143" y="5144"/>
                  </a:cubicBezTo>
                  <a:cubicBezTo>
                    <a:pt x="4751" y="5299"/>
                    <a:pt x="5370" y="5513"/>
                    <a:pt x="6013" y="5537"/>
                  </a:cubicBezTo>
                  <a:lnTo>
                    <a:pt x="6977" y="5525"/>
                  </a:lnTo>
                  <a:cubicBezTo>
                    <a:pt x="6846" y="4513"/>
                    <a:pt x="6501" y="3537"/>
                    <a:pt x="5977" y="2679"/>
                  </a:cubicBezTo>
                  <a:cubicBezTo>
                    <a:pt x="5417" y="1763"/>
                    <a:pt x="4679" y="1155"/>
                    <a:pt x="3774" y="620"/>
                  </a:cubicBezTo>
                  <a:cubicBezTo>
                    <a:pt x="3215" y="286"/>
                    <a:pt x="2596" y="24"/>
                    <a:pt x="1941" y="0"/>
                  </a:cubicBezTo>
                  <a:cubicBezTo>
                    <a:pt x="1928" y="0"/>
                    <a:pt x="1916" y="0"/>
                    <a:pt x="1904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6339;p49">
              <a:extLst>
                <a:ext uri="{FF2B5EF4-FFF2-40B4-BE49-F238E27FC236}">
                  <a16:creationId xmlns:a16="http://schemas.microsoft.com/office/drawing/2014/main" id="{C190C379-7FEB-4D39-99A3-98D0F30229CF}"/>
                </a:ext>
              </a:extLst>
            </p:cNvPr>
            <p:cNvSpPr/>
            <p:nvPr/>
          </p:nvSpPr>
          <p:spPr>
            <a:xfrm>
              <a:off x="1549808" y="575816"/>
              <a:ext cx="138579" cy="91043"/>
            </a:xfrm>
            <a:custGeom>
              <a:avLst/>
              <a:gdLst/>
              <a:ahLst/>
              <a:cxnLst/>
              <a:rect l="l" t="t" r="r" b="b"/>
              <a:pathLst>
                <a:path w="4335" h="2848" extrusionOk="0">
                  <a:moveTo>
                    <a:pt x="619" y="0"/>
                  </a:moveTo>
                  <a:cubicBezTo>
                    <a:pt x="595" y="0"/>
                    <a:pt x="572" y="1"/>
                    <a:pt x="548" y="2"/>
                  </a:cubicBezTo>
                  <a:cubicBezTo>
                    <a:pt x="0" y="26"/>
                    <a:pt x="60" y="669"/>
                    <a:pt x="250" y="1073"/>
                  </a:cubicBezTo>
                  <a:cubicBezTo>
                    <a:pt x="548" y="1692"/>
                    <a:pt x="1381" y="2121"/>
                    <a:pt x="1977" y="2371"/>
                  </a:cubicBezTo>
                  <a:cubicBezTo>
                    <a:pt x="2594" y="2636"/>
                    <a:pt x="3251" y="2771"/>
                    <a:pt x="3909" y="2771"/>
                  </a:cubicBezTo>
                  <a:cubicBezTo>
                    <a:pt x="3939" y="2771"/>
                    <a:pt x="3969" y="2771"/>
                    <a:pt x="3999" y="2770"/>
                  </a:cubicBezTo>
                  <a:lnTo>
                    <a:pt x="3999" y="2770"/>
                  </a:lnTo>
                  <a:cubicBezTo>
                    <a:pt x="4008" y="2796"/>
                    <a:pt x="4016" y="2822"/>
                    <a:pt x="4025" y="2847"/>
                  </a:cubicBezTo>
                  <a:lnTo>
                    <a:pt x="4334" y="2752"/>
                  </a:lnTo>
                  <a:lnTo>
                    <a:pt x="4334" y="2752"/>
                  </a:lnTo>
                  <a:cubicBezTo>
                    <a:pt x="4223" y="2762"/>
                    <a:pt x="4111" y="2768"/>
                    <a:pt x="3999" y="2770"/>
                  </a:cubicBezTo>
                  <a:lnTo>
                    <a:pt x="3999" y="2770"/>
                  </a:lnTo>
                  <a:cubicBezTo>
                    <a:pt x="3677" y="1840"/>
                    <a:pt x="2978" y="1059"/>
                    <a:pt x="2143" y="538"/>
                  </a:cubicBezTo>
                  <a:cubicBezTo>
                    <a:pt x="1699" y="253"/>
                    <a:pt x="1156" y="0"/>
                    <a:pt x="619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6340;p49">
              <a:extLst>
                <a:ext uri="{FF2B5EF4-FFF2-40B4-BE49-F238E27FC236}">
                  <a16:creationId xmlns:a16="http://schemas.microsoft.com/office/drawing/2014/main" id="{A8DFEE56-9BF8-4C79-BD87-634B794EFB46}"/>
                </a:ext>
              </a:extLst>
            </p:cNvPr>
            <p:cNvSpPr/>
            <p:nvPr/>
          </p:nvSpPr>
          <p:spPr>
            <a:xfrm>
              <a:off x="1972663" y="613536"/>
              <a:ext cx="253502" cy="141840"/>
            </a:xfrm>
            <a:custGeom>
              <a:avLst/>
              <a:gdLst/>
              <a:ahLst/>
              <a:cxnLst/>
              <a:rect l="l" t="t" r="r" b="b"/>
              <a:pathLst>
                <a:path w="7930" h="4437" extrusionOk="0">
                  <a:moveTo>
                    <a:pt x="5649" y="0"/>
                  </a:moveTo>
                  <a:cubicBezTo>
                    <a:pt x="5288" y="0"/>
                    <a:pt x="4925" y="57"/>
                    <a:pt x="4572" y="143"/>
                  </a:cubicBezTo>
                  <a:cubicBezTo>
                    <a:pt x="3536" y="370"/>
                    <a:pt x="2643" y="727"/>
                    <a:pt x="1846" y="1429"/>
                  </a:cubicBezTo>
                  <a:cubicBezTo>
                    <a:pt x="1060" y="2096"/>
                    <a:pt x="441" y="2918"/>
                    <a:pt x="0" y="3834"/>
                  </a:cubicBezTo>
                  <a:lnTo>
                    <a:pt x="929" y="4156"/>
                  </a:lnTo>
                  <a:cubicBezTo>
                    <a:pt x="1548" y="4334"/>
                    <a:pt x="2191" y="4311"/>
                    <a:pt x="2834" y="4346"/>
                  </a:cubicBezTo>
                  <a:cubicBezTo>
                    <a:pt x="3284" y="4374"/>
                    <a:pt x="3706" y="4437"/>
                    <a:pt x="4148" y="4437"/>
                  </a:cubicBezTo>
                  <a:cubicBezTo>
                    <a:pt x="4279" y="4437"/>
                    <a:pt x="4412" y="4431"/>
                    <a:pt x="4548" y="4418"/>
                  </a:cubicBezTo>
                  <a:cubicBezTo>
                    <a:pt x="5560" y="4334"/>
                    <a:pt x="6513" y="3882"/>
                    <a:pt x="7215" y="3132"/>
                  </a:cubicBezTo>
                  <a:cubicBezTo>
                    <a:pt x="7632" y="2668"/>
                    <a:pt x="7930" y="2036"/>
                    <a:pt x="7811" y="1429"/>
                  </a:cubicBezTo>
                  <a:cubicBezTo>
                    <a:pt x="7680" y="786"/>
                    <a:pt x="7120" y="298"/>
                    <a:pt x="6489" y="120"/>
                  </a:cubicBezTo>
                  <a:cubicBezTo>
                    <a:pt x="6216" y="36"/>
                    <a:pt x="5933" y="0"/>
                    <a:pt x="5649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6341;p49">
              <a:extLst>
                <a:ext uri="{FF2B5EF4-FFF2-40B4-BE49-F238E27FC236}">
                  <a16:creationId xmlns:a16="http://schemas.microsoft.com/office/drawing/2014/main" id="{DD89DF5D-0C3B-4EF6-9E91-53A2A9756364}"/>
                </a:ext>
              </a:extLst>
            </p:cNvPr>
            <p:cNvSpPr/>
            <p:nvPr/>
          </p:nvSpPr>
          <p:spPr>
            <a:xfrm>
              <a:off x="2013388" y="664267"/>
              <a:ext cx="159102" cy="62592"/>
            </a:xfrm>
            <a:custGeom>
              <a:avLst/>
              <a:gdLst/>
              <a:ahLst/>
              <a:cxnLst/>
              <a:rect l="l" t="t" r="r" b="b"/>
              <a:pathLst>
                <a:path w="4977" h="1958" extrusionOk="0">
                  <a:moveTo>
                    <a:pt x="3736" y="1"/>
                  </a:moveTo>
                  <a:cubicBezTo>
                    <a:pt x="3411" y="1"/>
                    <a:pt x="3079" y="59"/>
                    <a:pt x="2774" y="140"/>
                  </a:cubicBezTo>
                  <a:cubicBezTo>
                    <a:pt x="1822" y="384"/>
                    <a:pt x="915" y="911"/>
                    <a:pt x="318" y="1699"/>
                  </a:cubicBezTo>
                  <a:lnTo>
                    <a:pt x="318" y="1699"/>
                  </a:lnTo>
                  <a:cubicBezTo>
                    <a:pt x="211" y="1663"/>
                    <a:pt x="105" y="1624"/>
                    <a:pt x="0" y="1581"/>
                  </a:cubicBezTo>
                  <a:lnTo>
                    <a:pt x="0" y="1581"/>
                  </a:lnTo>
                  <a:lnTo>
                    <a:pt x="274" y="1759"/>
                  </a:lnTo>
                  <a:cubicBezTo>
                    <a:pt x="288" y="1739"/>
                    <a:pt x="303" y="1719"/>
                    <a:pt x="318" y="1699"/>
                  </a:cubicBezTo>
                  <a:lnTo>
                    <a:pt x="318" y="1699"/>
                  </a:lnTo>
                  <a:cubicBezTo>
                    <a:pt x="833" y="1872"/>
                    <a:pt x="1371" y="1958"/>
                    <a:pt x="1914" y="1958"/>
                  </a:cubicBezTo>
                  <a:cubicBezTo>
                    <a:pt x="2066" y="1958"/>
                    <a:pt x="2218" y="1951"/>
                    <a:pt x="2369" y="1938"/>
                  </a:cubicBezTo>
                  <a:cubicBezTo>
                    <a:pt x="3012" y="1878"/>
                    <a:pt x="3953" y="1723"/>
                    <a:pt x="4417" y="1223"/>
                  </a:cubicBezTo>
                  <a:cubicBezTo>
                    <a:pt x="4727" y="902"/>
                    <a:pt x="4977" y="307"/>
                    <a:pt x="4453" y="116"/>
                  </a:cubicBezTo>
                  <a:cubicBezTo>
                    <a:pt x="4227" y="34"/>
                    <a:pt x="3983" y="1"/>
                    <a:pt x="3736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6342;p49">
              <a:extLst>
                <a:ext uri="{FF2B5EF4-FFF2-40B4-BE49-F238E27FC236}">
                  <a16:creationId xmlns:a16="http://schemas.microsoft.com/office/drawing/2014/main" id="{D930AF9C-CDAE-4622-80A0-8027F03B3CF5}"/>
                </a:ext>
              </a:extLst>
            </p:cNvPr>
            <p:cNvSpPr/>
            <p:nvPr/>
          </p:nvSpPr>
          <p:spPr>
            <a:xfrm>
              <a:off x="1540665" y="605704"/>
              <a:ext cx="581233" cy="493418"/>
            </a:xfrm>
            <a:custGeom>
              <a:avLst/>
              <a:gdLst/>
              <a:ahLst/>
              <a:cxnLst/>
              <a:rect l="l" t="t" r="r" b="b"/>
              <a:pathLst>
                <a:path w="18182" h="15435" extrusionOk="0">
                  <a:moveTo>
                    <a:pt x="8885" y="1"/>
                  </a:moveTo>
                  <a:cubicBezTo>
                    <a:pt x="8571" y="1"/>
                    <a:pt x="8256" y="15"/>
                    <a:pt x="7942" y="43"/>
                  </a:cubicBezTo>
                  <a:cubicBezTo>
                    <a:pt x="6811" y="174"/>
                    <a:pt x="5668" y="424"/>
                    <a:pt x="4715" y="996"/>
                  </a:cubicBezTo>
                  <a:cubicBezTo>
                    <a:pt x="3941" y="1460"/>
                    <a:pt x="3275" y="2079"/>
                    <a:pt x="2763" y="2817"/>
                  </a:cubicBezTo>
                  <a:cubicBezTo>
                    <a:pt x="739" y="5544"/>
                    <a:pt x="227" y="8949"/>
                    <a:pt x="24" y="12235"/>
                  </a:cubicBezTo>
                  <a:cubicBezTo>
                    <a:pt x="1" y="12366"/>
                    <a:pt x="12" y="12509"/>
                    <a:pt x="60" y="12640"/>
                  </a:cubicBezTo>
                  <a:cubicBezTo>
                    <a:pt x="179" y="12949"/>
                    <a:pt x="572" y="13021"/>
                    <a:pt x="905" y="13057"/>
                  </a:cubicBezTo>
                  <a:cubicBezTo>
                    <a:pt x="3334" y="13342"/>
                    <a:pt x="5668" y="14176"/>
                    <a:pt x="7930" y="15081"/>
                  </a:cubicBezTo>
                  <a:lnTo>
                    <a:pt x="7918" y="15200"/>
                  </a:lnTo>
                  <a:lnTo>
                    <a:pt x="8168" y="15176"/>
                  </a:lnTo>
                  <a:lnTo>
                    <a:pt x="8394" y="15271"/>
                  </a:lnTo>
                  <a:lnTo>
                    <a:pt x="8418" y="15164"/>
                  </a:lnTo>
                  <a:cubicBezTo>
                    <a:pt x="9512" y="15084"/>
                    <a:pt x="10610" y="15023"/>
                    <a:pt x="11705" y="15023"/>
                  </a:cubicBezTo>
                  <a:cubicBezTo>
                    <a:pt x="13053" y="15023"/>
                    <a:pt x="14396" y="15115"/>
                    <a:pt x="15717" y="15378"/>
                  </a:cubicBezTo>
                  <a:cubicBezTo>
                    <a:pt x="15858" y="15409"/>
                    <a:pt x="16010" y="15435"/>
                    <a:pt x="16154" y="15435"/>
                  </a:cubicBezTo>
                  <a:cubicBezTo>
                    <a:pt x="16351" y="15435"/>
                    <a:pt x="16534" y="15386"/>
                    <a:pt x="16657" y="15235"/>
                  </a:cubicBezTo>
                  <a:cubicBezTo>
                    <a:pt x="16741" y="15116"/>
                    <a:pt x="16788" y="14985"/>
                    <a:pt x="16812" y="14854"/>
                  </a:cubicBezTo>
                  <a:cubicBezTo>
                    <a:pt x="17622" y="11664"/>
                    <a:pt x="18181" y="8270"/>
                    <a:pt x="17086" y="5068"/>
                  </a:cubicBezTo>
                  <a:cubicBezTo>
                    <a:pt x="16812" y="4198"/>
                    <a:pt x="16372" y="3413"/>
                    <a:pt x="15788" y="2722"/>
                  </a:cubicBezTo>
                  <a:cubicBezTo>
                    <a:pt x="15038" y="1889"/>
                    <a:pt x="14038" y="1305"/>
                    <a:pt x="13002" y="829"/>
                  </a:cubicBezTo>
                  <a:cubicBezTo>
                    <a:pt x="11697" y="283"/>
                    <a:pt x="10296" y="1"/>
                    <a:pt x="8885" y="1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6343;p49">
              <a:extLst>
                <a:ext uri="{FF2B5EF4-FFF2-40B4-BE49-F238E27FC236}">
                  <a16:creationId xmlns:a16="http://schemas.microsoft.com/office/drawing/2014/main" id="{1D26AE9D-7D4A-4A19-9E37-0A624CC3A849}"/>
                </a:ext>
              </a:extLst>
            </p:cNvPr>
            <p:cNvSpPr/>
            <p:nvPr/>
          </p:nvSpPr>
          <p:spPr>
            <a:xfrm>
              <a:off x="1456177" y="908397"/>
              <a:ext cx="661535" cy="467365"/>
            </a:xfrm>
            <a:custGeom>
              <a:avLst/>
              <a:gdLst/>
              <a:ahLst/>
              <a:cxnLst/>
              <a:rect l="l" t="t" r="r" b="b"/>
              <a:pathLst>
                <a:path w="20694" h="14620" extrusionOk="0">
                  <a:moveTo>
                    <a:pt x="4153" y="0"/>
                  </a:moveTo>
                  <a:cubicBezTo>
                    <a:pt x="3299" y="0"/>
                    <a:pt x="2497" y="445"/>
                    <a:pt x="2132" y="1302"/>
                  </a:cubicBezTo>
                  <a:cubicBezTo>
                    <a:pt x="1870" y="1897"/>
                    <a:pt x="1858" y="2576"/>
                    <a:pt x="2096" y="3183"/>
                  </a:cubicBezTo>
                  <a:cubicBezTo>
                    <a:pt x="2132" y="3278"/>
                    <a:pt x="1358" y="3921"/>
                    <a:pt x="1262" y="4040"/>
                  </a:cubicBezTo>
                  <a:cubicBezTo>
                    <a:pt x="905" y="4516"/>
                    <a:pt x="643" y="5064"/>
                    <a:pt x="477" y="5635"/>
                  </a:cubicBezTo>
                  <a:cubicBezTo>
                    <a:pt x="0" y="7112"/>
                    <a:pt x="262" y="8719"/>
                    <a:pt x="1012" y="10053"/>
                  </a:cubicBezTo>
                  <a:cubicBezTo>
                    <a:pt x="2477" y="12672"/>
                    <a:pt x="5477" y="13494"/>
                    <a:pt x="8204" y="14041"/>
                  </a:cubicBezTo>
                  <a:cubicBezTo>
                    <a:pt x="8620" y="14125"/>
                    <a:pt x="9049" y="14184"/>
                    <a:pt x="9478" y="14244"/>
                  </a:cubicBezTo>
                  <a:cubicBezTo>
                    <a:pt x="9906" y="14303"/>
                    <a:pt x="10323" y="14387"/>
                    <a:pt x="10752" y="14434"/>
                  </a:cubicBezTo>
                  <a:cubicBezTo>
                    <a:pt x="11629" y="14536"/>
                    <a:pt x="12541" y="14619"/>
                    <a:pt x="13447" y="14619"/>
                  </a:cubicBezTo>
                  <a:cubicBezTo>
                    <a:pt x="15396" y="14619"/>
                    <a:pt x="17321" y="14236"/>
                    <a:pt x="18824" y="12839"/>
                  </a:cubicBezTo>
                  <a:cubicBezTo>
                    <a:pt x="19931" y="11803"/>
                    <a:pt x="20670" y="10350"/>
                    <a:pt x="20681" y="8803"/>
                  </a:cubicBezTo>
                  <a:cubicBezTo>
                    <a:pt x="20693" y="8195"/>
                    <a:pt x="20598" y="7600"/>
                    <a:pt x="20408" y="7040"/>
                  </a:cubicBezTo>
                  <a:cubicBezTo>
                    <a:pt x="20360" y="6886"/>
                    <a:pt x="19812" y="6052"/>
                    <a:pt x="19884" y="5969"/>
                  </a:cubicBezTo>
                  <a:cubicBezTo>
                    <a:pt x="20289" y="5457"/>
                    <a:pt x="20479" y="4814"/>
                    <a:pt x="20431" y="4159"/>
                  </a:cubicBezTo>
                  <a:cubicBezTo>
                    <a:pt x="20312" y="3016"/>
                    <a:pt x="19384" y="2266"/>
                    <a:pt x="18288" y="2183"/>
                  </a:cubicBezTo>
                  <a:cubicBezTo>
                    <a:pt x="18237" y="2179"/>
                    <a:pt x="18187" y="2178"/>
                    <a:pt x="18136" y="2178"/>
                  </a:cubicBezTo>
                  <a:cubicBezTo>
                    <a:pt x="16962" y="2178"/>
                    <a:pt x="16082" y="3099"/>
                    <a:pt x="15728" y="4207"/>
                  </a:cubicBezTo>
                  <a:cubicBezTo>
                    <a:pt x="14431" y="3421"/>
                    <a:pt x="13002" y="2885"/>
                    <a:pt x="11502" y="2635"/>
                  </a:cubicBezTo>
                  <a:lnTo>
                    <a:pt x="11299" y="2599"/>
                  </a:lnTo>
                  <a:lnTo>
                    <a:pt x="11085" y="2564"/>
                  </a:lnTo>
                  <a:cubicBezTo>
                    <a:pt x="10522" y="2483"/>
                    <a:pt x="9957" y="2443"/>
                    <a:pt x="9391" y="2443"/>
                  </a:cubicBezTo>
                  <a:cubicBezTo>
                    <a:pt x="8449" y="2443"/>
                    <a:pt x="7507" y="2555"/>
                    <a:pt x="6584" y="2778"/>
                  </a:cubicBezTo>
                  <a:cubicBezTo>
                    <a:pt x="6584" y="1564"/>
                    <a:pt x="5977" y="361"/>
                    <a:pt x="4763" y="75"/>
                  </a:cubicBezTo>
                  <a:cubicBezTo>
                    <a:pt x="4560" y="25"/>
                    <a:pt x="4355" y="0"/>
                    <a:pt x="4153" y="0"/>
                  </a:cubicBezTo>
                  <a:close/>
                </a:path>
              </a:pathLst>
            </a:custGeom>
            <a:solidFill>
              <a:srgbClr val="DCA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6344;p49">
              <a:extLst>
                <a:ext uri="{FF2B5EF4-FFF2-40B4-BE49-F238E27FC236}">
                  <a16:creationId xmlns:a16="http://schemas.microsoft.com/office/drawing/2014/main" id="{7F74B05C-712C-4840-9368-EF6D346ED078}"/>
                </a:ext>
              </a:extLst>
            </p:cNvPr>
            <p:cNvSpPr/>
            <p:nvPr/>
          </p:nvSpPr>
          <p:spPr>
            <a:xfrm>
              <a:off x="1565024" y="948451"/>
              <a:ext cx="39608" cy="60195"/>
            </a:xfrm>
            <a:custGeom>
              <a:avLst/>
              <a:gdLst/>
              <a:ahLst/>
              <a:cxnLst/>
              <a:rect l="l" t="t" r="r" b="b"/>
              <a:pathLst>
                <a:path w="1239" h="1883" extrusionOk="0">
                  <a:moveTo>
                    <a:pt x="632" y="1"/>
                  </a:moveTo>
                  <a:cubicBezTo>
                    <a:pt x="298" y="1"/>
                    <a:pt x="24" y="418"/>
                    <a:pt x="12" y="930"/>
                  </a:cubicBezTo>
                  <a:cubicBezTo>
                    <a:pt x="1" y="1454"/>
                    <a:pt x="274" y="1870"/>
                    <a:pt x="608" y="1882"/>
                  </a:cubicBezTo>
                  <a:cubicBezTo>
                    <a:pt x="941" y="1882"/>
                    <a:pt x="1227" y="1465"/>
                    <a:pt x="1227" y="953"/>
                  </a:cubicBezTo>
                  <a:cubicBezTo>
                    <a:pt x="1239" y="430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6345;p49">
              <a:extLst>
                <a:ext uri="{FF2B5EF4-FFF2-40B4-BE49-F238E27FC236}">
                  <a16:creationId xmlns:a16="http://schemas.microsoft.com/office/drawing/2014/main" id="{4CF4B6FF-F085-4C84-873F-85D03EFC8685}"/>
                </a:ext>
              </a:extLst>
            </p:cNvPr>
            <p:cNvSpPr/>
            <p:nvPr/>
          </p:nvSpPr>
          <p:spPr>
            <a:xfrm>
              <a:off x="2013005" y="1019864"/>
              <a:ext cx="47216" cy="58564"/>
            </a:xfrm>
            <a:custGeom>
              <a:avLst/>
              <a:gdLst/>
              <a:ahLst/>
              <a:cxnLst/>
              <a:rect l="l" t="t" r="r" b="b"/>
              <a:pathLst>
                <a:path w="1477" h="1832" extrusionOk="0">
                  <a:moveTo>
                    <a:pt x="896" y="1"/>
                  </a:moveTo>
                  <a:cubicBezTo>
                    <a:pt x="601" y="1"/>
                    <a:pt x="281" y="303"/>
                    <a:pt x="155" y="744"/>
                  </a:cubicBezTo>
                  <a:cubicBezTo>
                    <a:pt x="0" y="1232"/>
                    <a:pt x="143" y="1720"/>
                    <a:pt x="465" y="1815"/>
                  </a:cubicBezTo>
                  <a:cubicBezTo>
                    <a:pt x="503" y="1826"/>
                    <a:pt x="541" y="1832"/>
                    <a:pt x="581" y="1832"/>
                  </a:cubicBezTo>
                  <a:cubicBezTo>
                    <a:pt x="873" y="1832"/>
                    <a:pt x="1185" y="1530"/>
                    <a:pt x="1322" y="1089"/>
                  </a:cubicBezTo>
                  <a:cubicBezTo>
                    <a:pt x="1477" y="601"/>
                    <a:pt x="1334" y="113"/>
                    <a:pt x="1012" y="17"/>
                  </a:cubicBezTo>
                  <a:cubicBezTo>
                    <a:pt x="974" y="6"/>
                    <a:pt x="935" y="1"/>
                    <a:pt x="896" y="1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6346;p49">
              <a:extLst>
                <a:ext uri="{FF2B5EF4-FFF2-40B4-BE49-F238E27FC236}">
                  <a16:creationId xmlns:a16="http://schemas.microsoft.com/office/drawing/2014/main" id="{5342709B-75E6-4DE2-BB0E-BEE097962966}"/>
                </a:ext>
              </a:extLst>
            </p:cNvPr>
            <p:cNvSpPr/>
            <p:nvPr/>
          </p:nvSpPr>
          <p:spPr>
            <a:xfrm>
              <a:off x="1950957" y="1181999"/>
              <a:ext cx="165975" cy="180968"/>
            </a:xfrm>
            <a:custGeom>
              <a:avLst/>
              <a:gdLst/>
              <a:ahLst/>
              <a:cxnLst/>
              <a:rect l="l" t="t" r="r" b="b"/>
              <a:pathLst>
                <a:path w="5192" h="5661" extrusionOk="0">
                  <a:moveTo>
                    <a:pt x="3564" y="1"/>
                  </a:moveTo>
                  <a:cubicBezTo>
                    <a:pt x="1935" y="1"/>
                    <a:pt x="420" y="1164"/>
                    <a:pt x="143" y="2922"/>
                  </a:cubicBezTo>
                  <a:cubicBezTo>
                    <a:pt x="0" y="3899"/>
                    <a:pt x="274" y="4899"/>
                    <a:pt x="905" y="5661"/>
                  </a:cubicBezTo>
                  <a:cubicBezTo>
                    <a:pt x="1810" y="5387"/>
                    <a:pt x="2644" y="4911"/>
                    <a:pt x="3334" y="4280"/>
                  </a:cubicBezTo>
                  <a:cubicBezTo>
                    <a:pt x="4406" y="3280"/>
                    <a:pt x="5132" y="1899"/>
                    <a:pt x="5192" y="410"/>
                  </a:cubicBezTo>
                  <a:cubicBezTo>
                    <a:pt x="4664" y="130"/>
                    <a:pt x="4108" y="1"/>
                    <a:pt x="3564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6347;p49">
              <a:extLst>
                <a:ext uri="{FF2B5EF4-FFF2-40B4-BE49-F238E27FC236}">
                  <a16:creationId xmlns:a16="http://schemas.microsoft.com/office/drawing/2014/main" id="{EC8AE0C6-4828-4B00-9F60-0B18C9B29EEC}"/>
                </a:ext>
              </a:extLst>
            </p:cNvPr>
            <p:cNvSpPr/>
            <p:nvPr/>
          </p:nvSpPr>
          <p:spPr>
            <a:xfrm>
              <a:off x="1456945" y="1091725"/>
              <a:ext cx="151973" cy="203889"/>
            </a:xfrm>
            <a:custGeom>
              <a:avLst/>
              <a:gdLst/>
              <a:ahLst/>
              <a:cxnLst/>
              <a:rect l="l" t="t" r="r" b="b"/>
              <a:pathLst>
                <a:path w="4754" h="6378" extrusionOk="0">
                  <a:moveTo>
                    <a:pt x="1021" y="0"/>
                  </a:moveTo>
                  <a:cubicBezTo>
                    <a:pt x="819" y="0"/>
                    <a:pt x="613" y="18"/>
                    <a:pt x="405" y="55"/>
                  </a:cubicBezTo>
                  <a:cubicBezTo>
                    <a:pt x="0" y="1484"/>
                    <a:pt x="262" y="3032"/>
                    <a:pt x="988" y="4306"/>
                  </a:cubicBezTo>
                  <a:cubicBezTo>
                    <a:pt x="1441" y="5127"/>
                    <a:pt x="2096" y="5842"/>
                    <a:pt x="2870" y="6377"/>
                  </a:cubicBezTo>
                  <a:cubicBezTo>
                    <a:pt x="3703" y="5842"/>
                    <a:pt x="4274" y="4973"/>
                    <a:pt x="4417" y="3996"/>
                  </a:cubicBezTo>
                  <a:cubicBezTo>
                    <a:pt x="4754" y="1860"/>
                    <a:pt x="3085" y="0"/>
                    <a:pt x="1021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6348;p49">
              <a:extLst>
                <a:ext uri="{FF2B5EF4-FFF2-40B4-BE49-F238E27FC236}">
                  <a16:creationId xmlns:a16="http://schemas.microsoft.com/office/drawing/2014/main" id="{F967DE94-A990-4504-A49E-F84BF70CEA33}"/>
                </a:ext>
              </a:extLst>
            </p:cNvPr>
            <p:cNvSpPr/>
            <p:nvPr/>
          </p:nvSpPr>
          <p:spPr>
            <a:xfrm>
              <a:off x="1713445" y="1185100"/>
              <a:ext cx="143790" cy="92770"/>
            </a:xfrm>
            <a:custGeom>
              <a:avLst/>
              <a:gdLst/>
              <a:ahLst/>
              <a:cxnLst/>
              <a:rect l="l" t="t" r="r" b="b"/>
              <a:pathLst>
                <a:path w="4498" h="2902" extrusionOk="0">
                  <a:moveTo>
                    <a:pt x="435" y="0"/>
                  </a:moveTo>
                  <a:cubicBezTo>
                    <a:pt x="310" y="0"/>
                    <a:pt x="189" y="72"/>
                    <a:pt x="168" y="230"/>
                  </a:cubicBezTo>
                  <a:cubicBezTo>
                    <a:pt x="1" y="1444"/>
                    <a:pt x="846" y="2718"/>
                    <a:pt x="2085" y="2885"/>
                  </a:cubicBezTo>
                  <a:cubicBezTo>
                    <a:pt x="2170" y="2896"/>
                    <a:pt x="2254" y="2902"/>
                    <a:pt x="2336" y="2902"/>
                  </a:cubicBezTo>
                  <a:cubicBezTo>
                    <a:pt x="3543" y="2902"/>
                    <a:pt x="4355" y="1714"/>
                    <a:pt x="4478" y="599"/>
                  </a:cubicBezTo>
                  <a:cubicBezTo>
                    <a:pt x="4498" y="399"/>
                    <a:pt x="4331" y="281"/>
                    <a:pt x="4174" y="281"/>
                  </a:cubicBezTo>
                  <a:cubicBezTo>
                    <a:pt x="4051" y="281"/>
                    <a:pt x="3934" y="353"/>
                    <a:pt x="3918" y="516"/>
                  </a:cubicBezTo>
                  <a:cubicBezTo>
                    <a:pt x="3823" y="1456"/>
                    <a:pt x="3287" y="2230"/>
                    <a:pt x="2299" y="2325"/>
                  </a:cubicBezTo>
                  <a:cubicBezTo>
                    <a:pt x="2263" y="2329"/>
                    <a:pt x="2227" y="2331"/>
                    <a:pt x="2191" y="2331"/>
                  </a:cubicBezTo>
                  <a:cubicBezTo>
                    <a:pt x="1250" y="2331"/>
                    <a:pt x="612" y="1139"/>
                    <a:pt x="727" y="313"/>
                  </a:cubicBezTo>
                  <a:cubicBezTo>
                    <a:pt x="754" y="114"/>
                    <a:pt x="592" y="0"/>
                    <a:pt x="4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6349;p49">
              <a:extLst>
                <a:ext uri="{FF2B5EF4-FFF2-40B4-BE49-F238E27FC236}">
                  <a16:creationId xmlns:a16="http://schemas.microsoft.com/office/drawing/2014/main" id="{427E7D51-5789-42C5-9ED0-FFB87C3D9168}"/>
                </a:ext>
              </a:extLst>
            </p:cNvPr>
            <p:cNvSpPr/>
            <p:nvPr/>
          </p:nvSpPr>
          <p:spPr>
            <a:xfrm>
              <a:off x="1713829" y="842929"/>
              <a:ext cx="41909" cy="64958"/>
            </a:xfrm>
            <a:custGeom>
              <a:avLst/>
              <a:gdLst/>
              <a:ahLst/>
              <a:cxnLst/>
              <a:rect l="l" t="t" r="r" b="b"/>
              <a:pathLst>
                <a:path w="1311" h="2032" extrusionOk="0">
                  <a:moveTo>
                    <a:pt x="762" y="0"/>
                  </a:moveTo>
                  <a:cubicBezTo>
                    <a:pt x="467" y="0"/>
                    <a:pt x="163" y="402"/>
                    <a:pt x="84" y="933"/>
                  </a:cubicBezTo>
                  <a:cubicBezTo>
                    <a:pt x="1" y="1492"/>
                    <a:pt x="179" y="1980"/>
                    <a:pt x="489" y="2028"/>
                  </a:cubicBezTo>
                  <a:cubicBezTo>
                    <a:pt x="506" y="2031"/>
                    <a:pt x="523" y="2032"/>
                    <a:pt x="541" y="2032"/>
                  </a:cubicBezTo>
                  <a:cubicBezTo>
                    <a:pt x="844" y="2032"/>
                    <a:pt x="1136" y="1641"/>
                    <a:pt x="1215" y="1111"/>
                  </a:cubicBezTo>
                  <a:cubicBezTo>
                    <a:pt x="1311" y="552"/>
                    <a:pt x="1120" y="52"/>
                    <a:pt x="810" y="4"/>
                  </a:cubicBezTo>
                  <a:cubicBezTo>
                    <a:pt x="794" y="1"/>
                    <a:pt x="778" y="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6350;p49">
              <a:extLst>
                <a:ext uri="{FF2B5EF4-FFF2-40B4-BE49-F238E27FC236}">
                  <a16:creationId xmlns:a16="http://schemas.microsoft.com/office/drawing/2014/main" id="{3F73C1B6-5AAF-4320-8541-941A330B289E}"/>
                </a:ext>
              </a:extLst>
            </p:cNvPr>
            <p:cNvSpPr/>
            <p:nvPr/>
          </p:nvSpPr>
          <p:spPr>
            <a:xfrm>
              <a:off x="1909465" y="873745"/>
              <a:ext cx="41909" cy="64990"/>
            </a:xfrm>
            <a:custGeom>
              <a:avLst/>
              <a:gdLst/>
              <a:ahLst/>
              <a:cxnLst/>
              <a:rect l="l" t="t" r="r" b="b"/>
              <a:pathLst>
                <a:path w="1311" h="2033" extrusionOk="0">
                  <a:moveTo>
                    <a:pt x="771" y="1"/>
                  </a:moveTo>
                  <a:cubicBezTo>
                    <a:pt x="467" y="1"/>
                    <a:pt x="175" y="392"/>
                    <a:pt x="96" y="921"/>
                  </a:cubicBezTo>
                  <a:cubicBezTo>
                    <a:pt x="1" y="1481"/>
                    <a:pt x="191" y="1981"/>
                    <a:pt x="501" y="2028"/>
                  </a:cubicBezTo>
                  <a:cubicBezTo>
                    <a:pt x="517" y="2031"/>
                    <a:pt x="533" y="2032"/>
                    <a:pt x="549" y="2032"/>
                  </a:cubicBezTo>
                  <a:cubicBezTo>
                    <a:pt x="844" y="2032"/>
                    <a:pt x="1148" y="1630"/>
                    <a:pt x="1227" y="1100"/>
                  </a:cubicBezTo>
                  <a:cubicBezTo>
                    <a:pt x="1310" y="540"/>
                    <a:pt x="1132" y="52"/>
                    <a:pt x="822" y="4"/>
                  </a:cubicBezTo>
                  <a:cubicBezTo>
                    <a:pt x="805" y="2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72585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75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75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" grpId="0" animBg="1"/>
      <p:bldP spid="58" grpId="0"/>
      <p:bldP spid="72" grpId="0" animBg="1"/>
      <p:bldP spid="78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419499" y="715829"/>
            <a:ext cx="4874371" cy="667417"/>
            <a:chOff x="1513399" y="676431"/>
            <a:chExt cx="4874371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513399" y="676431"/>
              <a:ext cx="4590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lang="en-US" b="1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</a:t>
              </a:r>
              <a:r>
                <a:rPr lang="th-TH" b="1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lang="en-US" b="1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= 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3416591" y="1818498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20" name="กล่องข้อความ 819">
            <a:extLst>
              <a:ext uri="{FF2B5EF4-FFF2-40B4-BE49-F238E27FC236}">
                <a16:creationId xmlns:a16="http://schemas.microsoft.com/office/drawing/2014/main" id="{13DB30A6-3065-4B2B-868B-ED061C3347B9}"/>
              </a:ext>
            </a:extLst>
          </p:cNvPr>
          <p:cNvSpPr txBox="1"/>
          <p:nvPr/>
        </p:nvSpPr>
        <p:spPr>
          <a:xfrm>
            <a:off x="3403110" y="1706225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7A94064C-634D-458C-886C-08B02367FCE7}"/>
              </a:ext>
            </a:extLst>
          </p:cNvPr>
          <p:cNvGrpSpPr/>
          <p:nvPr/>
        </p:nvGrpSpPr>
        <p:grpSpPr>
          <a:xfrm>
            <a:off x="1648131" y="752733"/>
            <a:ext cx="614255" cy="468000"/>
            <a:chOff x="1158050" y="1722687"/>
            <a:chExt cx="614255" cy="468000"/>
          </a:xfrm>
        </p:grpSpPr>
        <p:sp>
          <p:nvSpPr>
            <p:cNvPr id="203" name="Google Shape;523;p27">
              <a:extLst>
                <a:ext uri="{FF2B5EF4-FFF2-40B4-BE49-F238E27FC236}">
                  <a16:creationId xmlns:a16="http://schemas.microsoft.com/office/drawing/2014/main" id="{A75A3205-2025-48AD-AA1A-D69AAC73964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656;p49">
              <a:extLst>
                <a:ext uri="{FF2B5EF4-FFF2-40B4-BE49-F238E27FC236}">
                  <a16:creationId xmlns:a16="http://schemas.microsoft.com/office/drawing/2014/main" id="{AA7E76DF-E7BC-4D95-B374-991E91751DF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7D407173-4645-4E83-A22E-FB1E16A22045}"/>
              </a:ext>
            </a:extLst>
          </p:cNvPr>
          <p:cNvGrpSpPr/>
          <p:nvPr/>
        </p:nvGrpSpPr>
        <p:grpSpPr>
          <a:xfrm>
            <a:off x="1576600" y="1705291"/>
            <a:ext cx="1628412" cy="639366"/>
            <a:chOff x="2892613" y="1707208"/>
            <a:chExt cx="2153666" cy="639366"/>
          </a:xfrm>
        </p:grpSpPr>
        <p:grpSp>
          <p:nvGrpSpPr>
            <p:cNvPr id="208" name="กลุ่ม 207">
              <a:extLst>
                <a:ext uri="{FF2B5EF4-FFF2-40B4-BE49-F238E27FC236}">
                  <a16:creationId xmlns:a16="http://schemas.microsoft.com/office/drawing/2014/main" id="{D75E7404-4BFE-4579-85A6-F514A33F9EA8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10" name="Google Shape;4035;p55">
                <a:extLst>
                  <a:ext uri="{FF2B5EF4-FFF2-40B4-BE49-F238E27FC236}">
                    <a16:creationId xmlns:a16="http://schemas.microsoft.com/office/drawing/2014/main" id="{EA42F5ED-2406-4B90-8D6E-C9F0828F6157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1" name="Google Shape;4036;p55">
                <a:extLst>
                  <a:ext uri="{FF2B5EF4-FFF2-40B4-BE49-F238E27FC236}">
                    <a16:creationId xmlns:a16="http://schemas.microsoft.com/office/drawing/2014/main" id="{06F36D40-D8E3-4738-8E1A-2C2224C88817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9" name="กล่องข้อความ 208">
              <a:extLst>
                <a:ext uri="{FF2B5EF4-FFF2-40B4-BE49-F238E27FC236}">
                  <a16:creationId xmlns:a16="http://schemas.microsoft.com/office/drawing/2014/main" id="{3471E593-760B-4F52-91FD-9579329C1C74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301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31" name="กลุ่ม 230">
            <a:extLst>
              <a:ext uri="{FF2B5EF4-FFF2-40B4-BE49-F238E27FC236}">
                <a16:creationId xmlns:a16="http://schemas.microsoft.com/office/drawing/2014/main" id="{A97A1ED9-5629-4AD7-924E-A299A3D72240}"/>
              </a:ext>
            </a:extLst>
          </p:cNvPr>
          <p:cNvGrpSpPr/>
          <p:nvPr/>
        </p:nvGrpSpPr>
        <p:grpSpPr>
          <a:xfrm>
            <a:off x="4107435" y="1701309"/>
            <a:ext cx="1628412" cy="639366"/>
            <a:chOff x="2892613" y="1707208"/>
            <a:chExt cx="2153666" cy="639366"/>
          </a:xfrm>
        </p:grpSpPr>
        <p:grpSp>
          <p:nvGrpSpPr>
            <p:cNvPr id="232" name="กลุ่ม 231">
              <a:extLst>
                <a:ext uri="{FF2B5EF4-FFF2-40B4-BE49-F238E27FC236}">
                  <a16:creationId xmlns:a16="http://schemas.microsoft.com/office/drawing/2014/main" id="{A6C8F199-37FF-4F74-BD5C-B8EA0A144B5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34" name="Google Shape;4035;p55">
                <a:extLst>
                  <a:ext uri="{FF2B5EF4-FFF2-40B4-BE49-F238E27FC236}">
                    <a16:creationId xmlns:a16="http://schemas.microsoft.com/office/drawing/2014/main" id="{42820B06-A547-4413-9E28-F11B28C7CE8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4036;p55">
                <a:extLst>
                  <a:ext uri="{FF2B5EF4-FFF2-40B4-BE49-F238E27FC236}">
                    <a16:creationId xmlns:a16="http://schemas.microsoft.com/office/drawing/2014/main" id="{DACB7205-B887-48F0-B3D0-A793DA1BC36E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33" name="กล่องข้อความ 232">
              <a:extLst>
                <a:ext uri="{FF2B5EF4-FFF2-40B4-BE49-F238E27FC236}">
                  <a16:creationId xmlns:a16="http://schemas.microsoft.com/office/drawing/2014/main" id="{65AEB80B-6173-4AFC-9292-8F5F9DB1E675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9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301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6" name="Google Shape;587;p23">
            <a:extLst>
              <a:ext uri="{FF2B5EF4-FFF2-40B4-BE49-F238E27FC236}">
                <a16:creationId xmlns:a16="http://schemas.microsoft.com/office/drawing/2014/main" id="{ECC791CC-2136-497E-9892-C7838FF92B1C}"/>
              </a:ext>
            </a:extLst>
          </p:cNvPr>
          <p:cNvSpPr/>
          <p:nvPr/>
        </p:nvSpPr>
        <p:spPr>
          <a:xfrm>
            <a:off x="8748684" y="181759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CAB27FC9-E605-45C0-B13D-7EF530417CBA}"/>
              </a:ext>
            </a:extLst>
          </p:cNvPr>
          <p:cNvGrpSpPr/>
          <p:nvPr/>
        </p:nvGrpSpPr>
        <p:grpSpPr>
          <a:xfrm>
            <a:off x="6908693" y="1704385"/>
            <a:ext cx="1628412" cy="639366"/>
            <a:chOff x="2892613" y="1707208"/>
            <a:chExt cx="2153666" cy="639366"/>
          </a:xfrm>
        </p:grpSpPr>
        <p:grpSp>
          <p:nvGrpSpPr>
            <p:cNvPr id="241" name="กลุ่ม 240">
              <a:extLst>
                <a:ext uri="{FF2B5EF4-FFF2-40B4-BE49-F238E27FC236}">
                  <a16:creationId xmlns:a16="http://schemas.microsoft.com/office/drawing/2014/main" id="{9C8BA80E-7B8F-4ABB-90F6-7B64955B944F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44" name="Google Shape;4035;p55">
                <a:extLst>
                  <a:ext uri="{FF2B5EF4-FFF2-40B4-BE49-F238E27FC236}">
                    <a16:creationId xmlns:a16="http://schemas.microsoft.com/office/drawing/2014/main" id="{F86B26F3-5B46-440E-9BBB-E4D300A5AFAC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4036;p55">
                <a:extLst>
                  <a:ext uri="{FF2B5EF4-FFF2-40B4-BE49-F238E27FC236}">
                    <a16:creationId xmlns:a16="http://schemas.microsoft.com/office/drawing/2014/main" id="{3301C04E-DC9A-49F3-8B64-5BA61C96F59C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42" name="กล่องข้อความ 241">
              <a:extLst>
                <a:ext uri="{FF2B5EF4-FFF2-40B4-BE49-F238E27FC236}">
                  <a16:creationId xmlns:a16="http://schemas.microsoft.com/office/drawing/2014/main" id="{E5E16FD0-BAE7-40D6-8C6B-8A3DBAB4C84A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1,203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6" name="กลุ่ม 245">
            <a:extLst>
              <a:ext uri="{FF2B5EF4-FFF2-40B4-BE49-F238E27FC236}">
                <a16:creationId xmlns:a16="http://schemas.microsoft.com/office/drawing/2014/main" id="{303ACA5C-0DE4-43A8-884C-6259E5A1433E}"/>
              </a:ext>
            </a:extLst>
          </p:cNvPr>
          <p:cNvGrpSpPr/>
          <p:nvPr/>
        </p:nvGrpSpPr>
        <p:grpSpPr>
          <a:xfrm>
            <a:off x="9439528" y="1700403"/>
            <a:ext cx="1628412" cy="639366"/>
            <a:chOff x="2892613" y="1707208"/>
            <a:chExt cx="2153666" cy="639366"/>
          </a:xfrm>
        </p:grpSpPr>
        <p:grpSp>
          <p:nvGrpSpPr>
            <p:cNvPr id="249" name="กลุ่ม 248">
              <a:extLst>
                <a:ext uri="{FF2B5EF4-FFF2-40B4-BE49-F238E27FC236}">
                  <a16:creationId xmlns:a16="http://schemas.microsoft.com/office/drawing/2014/main" id="{40342BB5-D8B8-4724-BB82-A6E66317970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52" name="Google Shape;4035;p55">
                <a:extLst>
                  <a:ext uri="{FF2B5EF4-FFF2-40B4-BE49-F238E27FC236}">
                    <a16:creationId xmlns:a16="http://schemas.microsoft.com/office/drawing/2014/main" id="{42D12712-8F77-4D04-B1F8-2661DE89DE3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3" name="Google Shape;4036;p55">
                <a:extLst>
                  <a:ext uri="{FF2B5EF4-FFF2-40B4-BE49-F238E27FC236}">
                    <a16:creationId xmlns:a16="http://schemas.microsoft.com/office/drawing/2014/main" id="{4F87A927-FFD2-46FF-9FD1-C7A4A8977797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50" name="กล่องข้อความ 249">
              <a:extLst>
                <a:ext uri="{FF2B5EF4-FFF2-40B4-BE49-F238E27FC236}">
                  <a16:creationId xmlns:a16="http://schemas.microsoft.com/office/drawing/2014/main" id="{560F153A-71BB-4CFC-BB96-E931A96AEFAE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1,203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54" name="Google Shape;587;p23">
            <a:extLst>
              <a:ext uri="{FF2B5EF4-FFF2-40B4-BE49-F238E27FC236}">
                <a16:creationId xmlns:a16="http://schemas.microsoft.com/office/drawing/2014/main" id="{BBB6A4E8-96DB-48D9-8681-C933B800ED09}"/>
              </a:ext>
            </a:extLst>
          </p:cNvPr>
          <p:cNvSpPr/>
          <p:nvPr/>
        </p:nvSpPr>
        <p:spPr>
          <a:xfrm>
            <a:off x="3416591" y="266816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58" name="กลุ่ม 257">
            <a:extLst>
              <a:ext uri="{FF2B5EF4-FFF2-40B4-BE49-F238E27FC236}">
                <a16:creationId xmlns:a16="http://schemas.microsoft.com/office/drawing/2014/main" id="{FD40EA25-C5E4-46B5-B26F-22B418E1D60A}"/>
              </a:ext>
            </a:extLst>
          </p:cNvPr>
          <p:cNvGrpSpPr/>
          <p:nvPr/>
        </p:nvGrpSpPr>
        <p:grpSpPr>
          <a:xfrm>
            <a:off x="1576600" y="2554955"/>
            <a:ext cx="1628412" cy="639366"/>
            <a:chOff x="2892613" y="1707208"/>
            <a:chExt cx="2153666" cy="639366"/>
          </a:xfrm>
        </p:grpSpPr>
        <p:grpSp>
          <p:nvGrpSpPr>
            <p:cNvPr id="259" name="กลุ่ม 258">
              <a:extLst>
                <a:ext uri="{FF2B5EF4-FFF2-40B4-BE49-F238E27FC236}">
                  <a16:creationId xmlns:a16="http://schemas.microsoft.com/office/drawing/2014/main" id="{07918C6E-D7E5-46BA-A2E8-E076C58DE03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61" name="Google Shape;4035;p55">
                <a:extLst>
                  <a:ext uri="{FF2B5EF4-FFF2-40B4-BE49-F238E27FC236}">
                    <a16:creationId xmlns:a16="http://schemas.microsoft.com/office/drawing/2014/main" id="{D5E9A10D-D4F3-4D6D-9DFF-DF5EE20CB62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2" name="Google Shape;4036;p55">
                <a:extLst>
                  <a:ext uri="{FF2B5EF4-FFF2-40B4-BE49-F238E27FC236}">
                    <a16:creationId xmlns:a16="http://schemas.microsoft.com/office/drawing/2014/main" id="{DAAF68C6-E3F1-4CED-A537-043D8594490F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60" name="กล่องข้อความ 259">
              <a:extLst>
                <a:ext uri="{FF2B5EF4-FFF2-40B4-BE49-F238E27FC236}">
                  <a16:creationId xmlns:a16="http://schemas.microsoft.com/office/drawing/2014/main" id="{406205C1-C7BC-46F8-BE58-3A21D5F4A892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7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319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B18A439C-9925-4E63-B66D-8F1BCF95AAE9}"/>
              </a:ext>
            </a:extLst>
          </p:cNvPr>
          <p:cNvGrpSpPr/>
          <p:nvPr/>
        </p:nvGrpSpPr>
        <p:grpSpPr>
          <a:xfrm>
            <a:off x="4107435" y="2550973"/>
            <a:ext cx="1628412" cy="639366"/>
            <a:chOff x="2892613" y="1707208"/>
            <a:chExt cx="2153666" cy="639366"/>
          </a:xfrm>
        </p:grpSpPr>
        <p:grpSp>
          <p:nvGrpSpPr>
            <p:cNvPr id="264" name="กลุ่ม 263">
              <a:extLst>
                <a:ext uri="{FF2B5EF4-FFF2-40B4-BE49-F238E27FC236}">
                  <a16:creationId xmlns:a16="http://schemas.microsoft.com/office/drawing/2014/main" id="{7BFB2C22-AAAC-45FE-B317-D7CB1FB73B5C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66" name="Google Shape;4035;p55">
                <a:extLst>
                  <a:ext uri="{FF2B5EF4-FFF2-40B4-BE49-F238E27FC236}">
                    <a16:creationId xmlns:a16="http://schemas.microsoft.com/office/drawing/2014/main" id="{5056DC05-ED58-4E94-9D2A-2AEB157BCFC8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7" name="Google Shape;4036;p55">
                <a:extLst>
                  <a:ext uri="{FF2B5EF4-FFF2-40B4-BE49-F238E27FC236}">
                    <a16:creationId xmlns:a16="http://schemas.microsoft.com/office/drawing/2014/main" id="{75762663-E781-4856-89B8-324F8E0557E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65" name="กล่องข้อความ 264">
              <a:extLst>
                <a:ext uri="{FF2B5EF4-FFF2-40B4-BE49-F238E27FC236}">
                  <a16:creationId xmlns:a16="http://schemas.microsoft.com/office/drawing/2014/main" id="{79EC2471-D3BB-4328-B473-8BE7F42D93DF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4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319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8" name="Google Shape;587;p23">
            <a:extLst>
              <a:ext uri="{FF2B5EF4-FFF2-40B4-BE49-F238E27FC236}">
                <a16:creationId xmlns:a16="http://schemas.microsoft.com/office/drawing/2014/main" id="{54667EE1-8ECE-45F2-B793-AE0FDEA1C2BE}"/>
              </a:ext>
            </a:extLst>
          </p:cNvPr>
          <p:cNvSpPr/>
          <p:nvPr/>
        </p:nvSpPr>
        <p:spPr>
          <a:xfrm>
            <a:off x="8748684" y="266725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2939BD3E-4E3E-4AF8-8ADE-87E37E6979EC}"/>
              </a:ext>
            </a:extLst>
          </p:cNvPr>
          <p:cNvGrpSpPr/>
          <p:nvPr/>
        </p:nvGrpSpPr>
        <p:grpSpPr>
          <a:xfrm>
            <a:off x="6908693" y="2554049"/>
            <a:ext cx="1628412" cy="639366"/>
            <a:chOff x="2892613" y="1707208"/>
            <a:chExt cx="2153666" cy="639366"/>
          </a:xfrm>
        </p:grpSpPr>
        <p:grpSp>
          <p:nvGrpSpPr>
            <p:cNvPr id="273" name="กลุ่ม 272">
              <a:extLst>
                <a:ext uri="{FF2B5EF4-FFF2-40B4-BE49-F238E27FC236}">
                  <a16:creationId xmlns:a16="http://schemas.microsoft.com/office/drawing/2014/main" id="{41A2E589-0ECD-4BDA-923E-B11B77DA45B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75" name="Google Shape;4035;p55">
                <a:extLst>
                  <a:ext uri="{FF2B5EF4-FFF2-40B4-BE49-F238E27FC236}">
                    <a16:creationId xmlns:a16="http://schemas.microsoft.com/office/drawing/2014/main" id="{D270313F-82A3-46E9-B50C-2F6A13F15F86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6" name="Google Shape;4036;p55">
                <a:extLst>
                  <a:ext uri="{FF2B5EF4-FFF2-40B4-BE49-F238E27FC236}">
                    <a16:creationId xmlns:a16="http://schemas.microsoft.com/office/drawing/2014/main" id="{AE82703B-954C-4C4A-ADC3-E8580B8FE073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74" name="กล่องข้อความ 273">
              <a:extLst>
                <a:ext uri="{FF2B5EF4-FFF2-40B4-BE49-F238E27FC236}">
                  <a16:creationId xmlns:a16="http://schemas.microsoft.com/office/drawing/2014/main" id="{37E3A09B-4B1C-4C7F-A26A-F910E1CB1088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1,345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3D0D7435-4FEE-4C62-BC44-332F5C0CC8C7}"/>
              </a:ext>
            </a:extLst>
          </p:cNvPr>
          <p:cNvGrpSpPr/>
          <p:nvPr/>
        </p:nvGrpSpPr>
        <p:grpSpPr>
          <a:xfrm>
            <a:off x="9439528" y="2550067"/>
            <a:ext cx="1628412" cy="639366"/>
            <a:chOff x="2892613" y="1707208"/>
            <a:chExt cx="2153666" cy="639366"/>
          </a:xfrm>
        </p:grpSpPr>
        <p:grpSp>
          <p:nvGrpSpPr>
            <p:cNvPr id="278" name="กลุ่ม 277">
              <a:extLst>
                <a:ext uri="{FF2B5EF4-FFF2-40B4-BE49-F238E27FC236}">
                  <a16:creationId xmlns:a16="http://schemas.microsoft.com/office/drawing/2014/main" id="{00E04DD5-FC96-4998-9FBE-A9C21877C62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80" name="Google Shape;4035;p55">
                <a:extLst>
                  <a:ext uri="{FF2B5EF4-FFF2-40B4-BE49-F238E27FC236}">
                    <a16:creationId xmlns:a16="http://schemas.microsoft.com/office/drawing/2014/main" id="{EEBD5982-AF31-4241-B4CA-B99C453963E7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1" name="Google Shape;4036;p55">
                <a:extLst>
                  <a:ext uri="{FF2B5EF4-FFF2-40B4-BE49-F238E27FC236}">
                    <a16:creationId xmlns:a16="http://schemas.microsoft.com/office/drawing/2014/main" id="{7C03C421-A5F5-4965-BE61-62C7686C91BE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79" name="กล่องข้อความ 278">
              <a:extLst>
                <a:ext uri="{FF2B5EF4-FFF2-40B4-BE49-F238E27FC236}">
                  <a16:creationId xmlns:a16="http://schemas.microsoft.com/office/drawing/2014/main" id="{4E007AD1-C88C-489F-8F06-F1D322C7F5E4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1,445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7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82" name="Google Shape;587;p23">
            <a:extLst>
              <a:ext uri="{FF2B5EF4-FFF2-40B4-BE49-F238E27FC236}">
                <a16:creationId xmlns:a16="http://schemas.microsoft.com/office/drawing/2014/main" id="{09130B52-D114-46C2-BBAF-80B8FAA31CB8}"/>
              </a:ext>
            </a:extLst>
          </p:cNvPr>
          <p:cNvSpPr/>
          <p:nvPr/>
        </p:nvSpPr>
        <p:spPr>
          <a:xfrm>
            <a:off x="3416591" y="3519638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86" name="กลุ่ม 285">
            <a:extLst>
              <a:ext uri="{FF2B5EF4-FFF2-40B4-BE49-F238E27FC236}">
                <a16:creationId xmlns:a16="http://schemas.microsoft.com/office/drawing/2014/main" id="{9BC11E6D-BCDC-4334-BB94-EEF32C2309F3}"/>
              </a:ext>
            </a:extLst>
          </p:cNvPr>
          <p:cNvGrpSpPr/>
          <p:nvPr/>
        </p:nvGrpSpPr>
        <p:grpSpPr>
          <a:xfrm>
            <a:off x="1576600" y="3406431"/>
            <a:ext cx="1628412" cy="639366"/>
            <a:chOff x="2892613" y="1707208"/>
            <a:chExt cx="2153666" cy="639366"/>
          </a:xfrm>
        </p:grpSpPr>
        <p:grpSp>
          <p:nvGrpSpPr>
            <p:cNvPr id="287" name="กลุ่ม 286">
              <a:extLst>
                <a:ext uri="{FF2B5EF4-FFF2-40B4-BE49-F238E27FC236}">
                  <a16:creationId xmlns:a16="http://schemas.microsoft.com/office/drawing/2014/main" id="{36112E03-F0ED-4A9D-8038-DB6B5D8CFAF4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89" name="Google Shape;4035;p55">
                <a:extLst>
                  <a:ext uri="{FF2B5EF4-FFF2-40B4-BE49-F238E27FC236}">
                    <a16:creationId xmlns:a16="http://schemas.microsoft.com/office/drawing/2014/main" id="{43AFC239-CEB0-44B0-929F-4D2CF081D3C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0" name="Google Shape;4036;p55">
                <a:extLst>
                  <a:ext uri="{FF2B5EF4-FFF2-40B4-BE49-F238E27FC236}">
                    <a16:creationId xmlns:a16="http://schemas.microsoft.com/office/drawing/2014/main" id="{1E430DC1-FA2E-49C3-8F52-D6EE13343FA3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88" name="กล่องข้อความ 287">
              <a:extLst>
                <a:ext uri="{FF2B5EF4-FFF2-40B4-BE49-F238E27FC236}">
                  <a16:creationId xmlns:a16="http://schemas.microsoft.com/office/drawing/2014/main" id="{C9977D18-8877-4CF0-90F2-66A43BF4CC26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1,006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91" name="กลุ่ม 290">
            <a:extLst>
              <a:ext uri="{FF2B5EF4-FFF2-40B4-BE49-F238E27FC236}">
                <a16:creationId xmlns:a16="http://schemas.microsoft.com/office/drawing/2014/main" id="{EE342143-E9B8-4727-B3A0-69AA1E4D12FF}"/>
              </a:ext>
            </a:extLst>
          </p:cNvPr>
          <p:cNvGrpSpPr/>
          <p:nvPr/>
        </p:nvGrpSpPr>
        <p:grpSpPr>
          <a:xfrm>
            <a:off x="4107435" y="3402449"/>
            <a:ext cx="1628412" cy="639366"/>
            <a:chOff x="2892613" y="1707208"/>
            <a:chExt cx="2153666" cy="639366"/>
          </a:xfrm>
        </p:grpSpPr>
        <p:grpSp>
          <p:nvGrpSpPr>
            <p:cNvPr id="292" name="กลุ่ม 291">
              <a:extLst>
                <a:ext uri="{FF2B5EF4-FFF2-40B4-BE49-F238E27FC236}">
                  <a16:creationId xmlns:a16="http://schemas.microsoft.com/office/drawing/2014/main" id="{D8BF5A38-D623-4BAF-8CA4-2B96A4E3D00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94" name="Google Shape;4035;p55">
                <a:extLst>
                  <a:ext uri="{FF2B5EF4-FFF2-40B4-BE49-F238E27FC236}">
                    <a16:creationId xmlns:a16="http://schemas.microsoft.com/office/drawing/2014/main" id="{D5E5535F-5C8F-4858-90D9-55F359226B95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5" name="Google Shape;4036;p55">
                <a:extLst>
                  <a:ext uri="{FF2B5EF4-FFF2-40B4-BE49-F238E27FC236}">
                    <a16:creationId xmlns:a16="http://schemas.microsoft.com/office/drawing/2014/main" id="{BBB5C80F-9180-4638-B39E-FEF9C8561EB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93" name="กล่องข้อความ 292">
              <a:extLst>
                <a:ext uri="{FF2B5EF4-FFF2-40B4-BE49-F238E27FC236}">
                  <a16:creationId xmlns:a16="http://schemas.microsoft.com/office/drawing/2014/main" id="{D810D648-B77A-4DAE-8F96-E298DCFE1BCD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1,006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96" name="Google Shape;587;p23">
            <a:extLst>
              <a:ext uri="{FF2B5EF4-FFF2-40B4-BE49-F238E27FC236}">
                <a16:creationId xmlns:a16="http://schemas.microsoft.com/office/drawing/2014/main" id="{FF0C153F-EBAF-4EB9-BC96-D65AB2362B26}"/>
              </a:ext>
            </a:extLst>
          </p:cNvPr>
          <p:cNvSpPr/>
          <p:nvPr/>
        </p:nvSpPr>
        <p:spPr>
          <a:xfrm>
            <a:off x="8748684" y="351873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00" name="กลุ่ม 299">
            <a:extLst>
              <a:ext uri="{FF2B5EF4-FFF2-40B4-BE49-F238E27FC236}">
                <a16:creationId xmlns:a16="http://schemas.microsoft.com/office/drawing/2014/main" id="{F7BAD217-4994-4C20-9E1F-A4AE681F515E}"/>
              </a:ext>
            </a:extLst>
          </p:cNvPr>
          <p:cNvGrpSpPr/>
          <p:nvPr/>
        </p:nvGrpSpPr>
        <p:grpSpPr>
          <a:xfrm>
            <a:off x="6908693" y="3405525"/>
            <a:ext cx="1628412" cy="639366"/>
            <a:chOff x="2892613" y="1707208"/>
            <a:chExt cx="2153666" cy="639366"/>
          </a:xfrm>
        </p:grpSpPr>
        <p:grpSp>
          <p:nvGrpSpPr>
            <p:cNvPr id="301" name="กลุ่ม 300">
              <a:extLst>
                <a:ext uri="{FF2B5EF4-FFF2-40B4-BE49-F238E27FC236}">
                  <a16:creationId xmlns:a16="http://schemas.microsoft.com/office/drawing/2014/main" id="{578A35CA-F51E-4664-80F4-EDF3CAD873BD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03" name="Google Shape;4035;p55">
                <a:extLst>
                  <a:ext uri="{FF2B5EF4-FFF2-40B4-BE49-F238E27FC236}">
                    <a16:creationId xmlns:a16="http://schemas.microsoft.com/office/drawing/2014/main" id="{4D73B189-8A63-4745-B74D-2BE60E274A58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04" name="Google Shape;4036;p55">
                <a:extLst>
                  <a:ext uri="{FF2B5EF4-FFF2-40B4-BE49-F238E27FC236}">
                    <a16:creationId xmlns:a16="http://schemas.microsoft.com/office/drawing/2014/main" id="{69619F6A-3484-403F-B57E-DD6D2CDF0E9A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02" name="กล่องข้อความ 301">
              <a:extLst>
                <a:ext uri="{FF2B5EF4-FFF2-40B4-BE49-F238E27FC236}">
                  <a16:creationId xmlns:a16="http://schemas.microsoft.com/office/drawing/2014/main" id="{EA74B46B-EAAA-4491-9BE6-02E544455EC9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85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05" name="กลุ่ม 304">
            <a:extLst>
              <a:ext uri="{FF2B5EF4-FFF2-40B4-BE49-F238E27FC236}">
                <a16:creationId xmlns:a16="http://schemas.microsoft.com/office/drawing/2014/main" id="{EF7FF3A0-EB39-46E3-B240-C901D65B37F0}"/>
              </a:ext>
            </a:extLst>
          </p:cNvPr>
          <p:cNvGrpSpPr/>
          <p:nvPr/>
        </p:nvGrpSpPr>
        <p:grpSpPr>
          <a:xfrm>
            <a:off x="9439528" y="3401543"/>
            <a:ext cx="1628412" cy="639366"/>
            <a:chOff x="2892613" y="1707208"/>
            <a:chExt cx="2153666" cy="639366"/>
          </a:xfrm>
        </p:grpSpPr>
        <p:grpSp>
          <p:nvGrpSpPr>
            <p:cNvPr id="306" name="กลุ่ม 305">
              <a:extLst>
                <a:ext uri="{FF2B5EF4-FFF2-40B4-BE49-F238E27FC236}">
                  <a16:creationId xmlns:a16="http://schemas.microsoft.com/office/drawing/2014/main" id="{6FDA9646-6810-4CD2-A51C-13524EA190D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08" name="Google Shape;4035;p55">
                <a:extLst>
                  <a:ext uri="{FF2B5EF4-FFF2-40B4-BE49-F238E27FC236}">
                    <a16:creationId xmlns:a16="http://schemas.microsoft.com/office/drawing/2014/main" id="{236431D3-C0FA-42A0-BD43-ECE38E54221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09" name="Google Shape;4036;p55">
                <a:extLst>
                  <a:ext uri="{FF2B5EF4-FFF2-40B4-BE49-F238E27FC236}">
                    <a16:creationId xmlns:a16="http://schemas.microsoft.com/office/drawing/2014/main" id="{E43AF677-953C-48D1-9289-E7436A75F524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07" name="กล่องข้อความ 306">
              <a:extLst>
                <a:ext uri="{FF2B5EF4-FFF2-40B4-BE49-F238E27FC236}">
                  <a16:creationId xmlns:a16="http://schemas.microsoft.com/office/drawing/2014/main" id="{3EDBD1C8-2781-4F70-874C-A8B0A5BE0EEC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65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11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10" name="Google Shape;587;p23">
            <a:extLst>
              <a:ext uri="{FF2B5EF4-FFF2-40B4-BE49-F238E27FC236}">
                <a16:creationId xmlns:a16="http://schemas.microsoft.com/office/drawing/2014/main" id="{727EEBFC-9753-4C60-B95E-4701A389DE2C}"/>
              </a:ext>
            </a:extLst>
          </p:cNvPr>
          <p:cNvSpPr/>
          <p:nvPr/>
        </p:nvSpPr>
        <p:spPr>
          <a:xfrm>
            <a:off x="3416591" y="440160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14" name="กลุ่ม 313">
            <a:extLst>
              <a:ext uri="{FF2B5EF4-FFF2-40B4-BE49-F238E27FC236}">
                <a16:creationId xmlns:a16="http://schemas.microsoft.com/office/drawing/2014/main" id="{6ED579E3-4A36-4228-BD3F-79DFE5A5F3D6}"/>
              </a:ext>
            </a:extLst>
          </p:cNvPr>
          <p:cNvGrpSpPr/>
          <p:nvPr/>
        </p:nvGrpSpPr>
        <p:grpSpPr>
          <a:xfrm>
            <a:off x="1576600" y="4288395"/>
            <a:ext cx="1628412" cy="639366"/>
            <a:chOff x="2892613" y="1707208"/>
            <a:chExt cx="2153666" cy="639366"/>
          </a:xfrm>
        </p:grpSpPr>
        <p:grpSp>
          <p:nvGrpSpPr>
            <p:cNvPr id="315" name="กลุ่ม 314">
              <a:extLst>
                <a:ext uri="{FF2B5EF4-FFF2-40B4-BE49-F238E27FC236}">
                  <a16:creationId xmlns:a16="http://schemas.microsoft.com/office/drawing/2014/main" id="{DBFED71E-36FA-4C02-BE9F-6E7A476A7E0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17" name="Google Shape;4035;p55">
                <a:extLst>
                  <a:ext uri="{FF2B5EF4-FFF2-40B4-BE49-F238E27FC236}">
                    <a16:creationId xmlns:a16="http://schemas.microsoft.com/office/drawing/2014/main" id="{08416EA3-3931-492A-9563-D8FD221BA35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8" name="Google Shape;4036;p55">
                <a:extLst>
                  <a:ext uri="{FF2B5EF4-FFF2-40B4-BE49-F238E27FC236}">
                    <a16:creationId xmlns:a16="http://schemas.microsoft.com/office/drawing/2014/main" id="{F853215B-2D68-4DEB-8B73-50D26C1263CF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16" name="กล่องข้อความ 315">
              <a:extLst>
                <a:ext uri="{FF2B5EF4-FFF2-40B4-BE49-F238E27FC236}">
                  <a16:creationId xmlns:a16="http://schemas.microsoft.com/office/drawing/2014/main" id="{F8B09BD0-486F-46CB-AD94-14A39C8AEE0D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3,400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8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9" name="กลุ่ม 318">
            <a:extLst>
              <a:ext uri="{FF2B5EF4-FFF2-40B4-BE49-F238E27FC236}">
                <a16:creationId xmlns:a16="http://schemas.microsoft.com/office/drawing/2014/main" id="{CB17AD0D-7229-4C55-8C65-E5D9FF2F4AE1}"/>
              </a:ext>
            </a:extLst>
          </p:cNvPr>
          <p:cNvGrpSpPr/>
          <p:nvPr/>
        </p:nvGrpSpPr>
        <p:grpSpPr>
          <a:xfrm>
            <a:off x="4107435" y="4284413"/>
            <a:ext cx="1628412" cy="639366"/>
            <a:chOff x="2892613" y="1707208"/>
            <a:chExt cx="2153666" cy="639366"/>
          </a:xfrm>
        </p:grpSpPr>
        <p:grpSp>
          <p:nvGrpSpPr>
            <p:cNvPr id="320" name="กลุ่ม 319">
              <a:extLst>
                <a:ext uri="{FF2B5EF4-FFF2-40B4-BE49-F238E27FC236}">
                  <a16:creationId xmlns:a16="http://schemas.microsoft.com/office/drawing/2014/main" id="{2DB50F95-A638-4DE1-B531-C2C92764A97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22" name="Google Shape;4035;p55">
                <a:extLst>
                  <a:ext uri="{FF2B5EF4-FFF2-40B4-BE49-F238E27FC236}">
                    <a16:creationId xmlns:a16="http://schemas.microsoft.com/office/drawing/2014/main" id="{05A5C4B5-02F5-4F7E-AF24-A32AA1D9FF89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23" name="Google Shape;4036;p55">
                <a:extLst>
                  <a:ext uri="{FF2B5EF4-FFF2-40B4-BE49-F238E27FC236}">
                    <a16:creationId xmlns:a16="http://schemas.microsoft.com/office/drawing/2014/main" id="{9941CBB4-A76C-4967-A89C-F616EF41CD69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21" name="กล่องข้อความ 320">
              <a:extLst>
                <a:ext uri="{FF2B5EF4-FFF2-40B4-BE49-F238E27FC236}">
                  <a16:creationId xmlns:a16="http://schemas.microsoft.com/office/drawing/2014/main" id="{5D4B8B4C-896F-49B8-9591-582DB44FCFCC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3,480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9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24" name="Google Shape;587;p23">
            <a:extLst>
              <a:ext uri="{FF2B5EF4-FFF2-40B4-BE49-F238E27FC236}">
                <a16:creationId xmlns:a16="http://schemas.microsoft.com/office/drawing/2014/main" id="{64D58EA4-6B6B-4AAC-9601-CE8A157A0F9C}"/>
              </a:ext>
            </a:extLst>
          </p:cNvPr>
          <p:cNvSpPr/>
          <p:nvPr/>
        </p:nvSpPr>
        <p:spPr>
          <a:xfrm>
            <a:off x="8748684" y="440069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28" name="กลุ่ม 327">
            <a:extLst>
              <a:ext uri="{FF2B5EF4-FFF2-40B4-BE49-F238E27FC236}">
                <a16:creationId xmlns:a16="http://schemas.microsoft.com/office/drawing/2014/main" id="{56153765-A5E6-485B-BE1F-B51EF19A6231}"/>
              </a:ext>
            </a:extLst>
          </p:cNvPr>
          <p:cNvGrpSpPr/>
          <p:nvPr/>
        </p:nvGrpSpPr>
        <p:grpSpPr>
          <a:xfrm>
            <a:off x="6908693" y="4287489"/>
            <a:ext cx="1628412" cy="639366"/>
            <a:chOff x="2892613" y="1707208"/>
            <a:chExt cx="2153666" cy="639366"/>
          </a:xfrm>
        </p:grpSpPr>
        <p:grpSp>
          <p:nvGrpSpPr>
            <p:cNvPr id="329" name="กลุ่ม 328">
              <a:extLst>
                <a:ext uri="{FF2B5EF4-FFF2-40B4-BE49-F238E27FC236}">
                  <a16:creationId xmlns:a16="http://schemas.microsoft.com/office/drawing/2014/main" id="{66FF8E34-D9C6-47BA-892E-6301CE2FDDDF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31" name="Google Shape;4035;p55">
                <a:extLst>
                  <a:ext uri="{FF2B5EF4-FFF2-40B4-BE49-F238E27FC236}">
                    <a16:creationId xmlns:a16="http://schemas.microsoft.com/office/drawing/2014/main" id="{B8C12B24-FA33-4DC3-9F0D-D10621A5DEE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2" name="Google Shape;4036;p55">
                <a:extLst>
                  <a:ext uri="{FF2B5EF4-FFF2-40B4-BE49-F238E27FC236}">
                    <a16:creationId xmlns:a16="http://schemas.microsoft.com/office/drawing/2014/main" id="{0CDB8599-967C-487C-BBBE-109267AE66F8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30" name="กล่องข้อความ 329">
              <a:extLst>
                <a:ext uri="{FF2B5EF4-FFF2-40B4-BE49-F238E27FC236}">
                  <a16:creationId xmlns:a16="http://schemas.microsoft.com/office/drawing/2014/main" id="{7D42333E-F081-477B-9BDF-C8CA2C63476B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6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5,372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33" name="กลุ่ม 332">
            <a:extLst>
              <a:ext uri="{FF2B5EF4-FFF2-40B4-BE49-F238E27FC236}">
                <a16:creationId xmlns:a16="http://schemas.microsoft.com/office/drawing/2014/main" id="{D441F892-ADD4-4099-832F-B7CAE9B8EB98}"/>
              </a:ext>
            </a:extLst>
          </p:cNvPr>
          <p:cNvGrpSpPr/>
          <p:nvPr/>
        </p:nvGrpSpPr>
        <p:grpSpPr>
          <a:xfrm>
            <a:off x="9439528" y="4283507"/>
            <a:ext cx="1628412" cy="639366"/>
            <a:chOff x="2892613" y="1707208"/>
            <a:chExt cx="2153666" cy="639366"/>
          </a:xfrm>
        </p:grpSpPr>
        <p:grpSp>
          <p:nvGrpSpPr>
            <p:cNvPr id="334" name="กลุ่ม 333">
              <a:extLst>
                <a:ext uri="{FF2B5EF4-FFF2-40B4-BE49-F238E27FC236}">
                  <a16:creationId xmlns:a16="http://schemas.microsoft.com/office/drawing/2014/main" id="{EDA0875A-62F5-4951-9B5A-0493945422E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36" name="Google Shape;4035;p55">
                <a:extLst>
                  <a:ext uri="{FF2B5EF4-FFF2-40B4-BE49-F238E27FC236}">
                    <a16:creationId xmlns:a16="http://schemas.microsoft.com/office/drawing/2014/main" id="{80A21FCC-2D22-4471-A8D7-936F99D8D4FD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7" name="Google Shape;4036;p55">
                <a:extLst>
                  <a:ext uri="{FF2B5EF4-FFF2-40B4-BE49-F238E27FC236}">
                    <a16:creationId xmlns:a16="http://schemas.microsoft.com/office/drawing/2014/main" id="{FF4F750E-7E76-4745-93BC-276480C5E2B7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35" name="กล่องข้อความ 334">
              <a:extLst>
                <a:ext uri="{FF2B5EF4-FFF2-40B4-BE49-F238E27FC236}">
                  <a16:creationId xmlns:a16="http://schemas.microsoft.com/office/drawing/2014/main" id="{1E990BD8-8AC5-4265-B5F8-FE80DA66B006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5,732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7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38" name="Google Shape;587;p23">
            <a:extLst>
              <a:ext uri="{FF2B5EF4-FFF2-40B4-BE49-F238E27FC236}">
                <a16:creationId xmlns:a16="http://schemas.microsoft.com/office/drawing/2014/main" id="{F764CD38-0048-440B-8C28-BF729C0D29A1}"/>
              </a:ext>
            </a:extLst>
          </p:cNvPr>
          <p:cNvSpPr/>
          <p:nvPr/>
        </p:nvSpPr>
        <p:spPr>
          <a:xfrm>
            <a:off x="3416591" y="527936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42" name="กลุ่ม 341">
            <a:extLst>
              <a:ext uri="{FF2B5EF4-FFF2-40B4-BE49-F238E27FC236}">
                <a16:creationId xmlns:a16="http://schemas.microsoft.com/office/drawing/2014/main" id="{2478BA60-B484-4004-B443-61393E10D996}"/>
              </a:ext>
            </a:extLst>
          </p:cNvPr>
          <p:cNvGrpSpPr/>
          <p:nvPr/>
        </p:nvGrpSpPr>
        <p:grpSpPr>
          <a:xfrm>
            <a:off x="1576600" y="5166156"/>
            <a:ext cx="1628412" cy="639366"/>
            <a:chOff x="2892613" y="1707208"/>
            <a:chExt cx="2153666" cy="639366"/>
          </a:xfrm>
        </p:grpSpPr>
        <p:grpSp>
          <p:nvGrpSpPr>
            <p:cNvPr id="343" name="กลุ่ม 342">
              <a:extLst>
                <a:ext uri="{FF2B5EF4-FFF2-40B4-BE49-F238E27FC236}">
                  <a16:creationId xmlns:a16="http://schemas.microsoft.com/office/drawing/2014/main" id="{6E54DCA9-467A-4BF4-8C7F-FE06571FCB3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45" name="Google Shape;4035;p55">
                <a:extLst>
                  <a:ext uri="{FF2B5EF4-FFF2-40B4-BE49-F238E27FC236}">
                    <a16:creationId xmlns:a16="http://schemas.microsoft.com/office/drawing/2014/main" id="{4DF8ED07-E875-4356-B204-717E6F87DD87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" name="Google Shape;4036;p55">
                <a:extLst>
                  <a:ext uri="{FF2B5EF4-FFF2-40B4-BE49-F238E27FC236}">
                    <a16:creationId xmlns:a16="http://schemas.microsoft.com/office/drawing/2014/main" id="{B59E6133-4237-412C-9DCB-14FC22BB9B4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44" name="กล่องข้อความ 343">
              <a:extLst>
                <a:ext uri="{FF2B5EF4-FFF2-40B4-BE49-F238E27FC236}">
                  <a16:creationId xmlns:a16="http://schemas.microsoft.com/office/drawing/2014/main" id="{718669AD-D890-4A16-B096-9E1ABA56355C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6,920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4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7" name="กลุ่ม 346">
            <a:extLst>
              <a:ext uri="{FF2B5EF4-FFF2-40B4-BE49-F238E27FC236}">
                <a16:creationId xmlns:a16="http://schemas.microsoft.com/office/drawing/2014/main" id="{E4A1C85C-BEED-4143-BD4B-431D83A51F20}"/>
              </a:ext>
            </a:extLst>
          </p:cNvPr>
          <p:cNvGrpSpPr/>
          <p:nvPr/>
        </p:nvGrpSpPr>
        <p:grpSpPr>
          <a:xfrm>
            <a:off x="4107435" y="5162174"/>
            <a:ext cx="1628412" cy="639366"/>
            <a:chOff x="2892613" y="1707208"/>
            <a:chExt cx="2153666" cy="639366"/>
          </a:xfrm>
        </p:grpSpPr>
        <p:grpSp>
          <p:nvGrpSpPr>
            <p:cNvPr id="348" name="กลุ่ม 347">
              <a:extLst>
                <a:ext uri="{FF2B5EF4-FFF2-40B4-BE49-F238E27FC236}">
                  <a16:creationId xmlns:a16="http://schemas.microsoft.com/office/drawing/2014/main" id="{7D01B977-AFB5-4742-98F0-1D8E8B67578F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50" name="Google Shape;4035;p55">
                <a:extLst>
                  <a:ext uri="{FF2B5EF4-FFF2-40B4-BE49-F238E27FC236}">
                    <a16:creationId xmlns:a16="http://schemas.microsoft.com/office/drawing/2014/main" id="{4535850E-B5D5-4C34-B299-CA25AE21040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1" name="Google Shape;4036;p55">
                <a:extLst>
                  <a:ext uri="{FF2B5EF4-FFF2-40B4-BE49-F238E27FC236}">
                    <a16:creationId xmlns:a16="http://schemas.microsoft.com/office/drawing/2014/main" id="{29229F54-DF52-4FB5-9586-15EF3914E980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49" name="กล่องข้อความ 348">
              <a:extLst>
                <a:ext uri="{FF2B5EF4-FFF2-40B4-BE49-F238E27FC236}">
                  <a16:creationId xmlns:a16="http://schemas.microsoft.com/office/drawing/2014/main" id="{4834B529-4AD2-48EE-BE1C-4F3955D8EF68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8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6,920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52" name="Google Shape;587;p23">
            <a:extLst>
              <a:ext uri="{FF2B5EF4-FFF2-40B4-BE49-F238E27FC236}">
                <a16:creationId xmlns:a16="http://schemas.microsoft.com/office/drawing/2014/main" id="{0B8F3034-8140-429E-A910-5A9870F36BEC}"/>
              </a:ext>
            </a:extLst>
          </p:cNvPr>
          <p:cNvSpPr/>
          <p:nvPr/>
        </p:nvSpPr>
        <p:spPr>
          <a:xfrm>
            <a:off x="8748684" y="5278457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56" name="กลุ่ม 355">
            <a:extLst>
              <a:ext uri="{FF2B5EF4-FFF2-40B4-BE49-F238E27FC236}">
                <a16:creationId xmlns:a16="http://schemas.microsoft.com/office/drawing/2014/main" id="{66C4340C-1C1E-45D3-AC1C-AE684B41FAEC}"/>
              </a:ext>
            </a:extLst>
          </p:cNvPr>
          <p:cNvGrpSpPr/>
          <p:nvPr/>
        </p:nvGrpSpPr>
        <p:grpSpPr>
          <a:xfrm>
            <a:off x="6908693" y="5165250"/>
            <a:ext cx="1628412" cy="639366"/>
            <a:chOff x="2892613" y="1707208"/>
            <a:chExt cx="2153666" cy="639366"/>
          </a:xfrm>
        </p:grpSpPr>
        <p:grpSp>
          <p:nvGrpSpPr>
            <p:cNvPr id="357" name="กลุ่ม 356">
              <a:extLst>
                <a:ext uri="{FF2B5EF4-FFF2-40B4-BE49-F238E27FC236}">
                  <a16:creationId xmlns:a16="http://schemas.microsoft.com/office/drawing/2014/main" id="{6032A8C6-404E-456A-8C7D-114946E94FC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59" name="Google Shape;4035;p55">
                <a:extLst>
                  <a:ext uri="{FF2B5EF4-FFF2-40B4-BE49-F238E27FC236}">
                    <a16:creationId xmlns:a16="http://schemas.microsoft.com/office/drawing/2014/main" id="{CA3F83BA-27DE-434A-9CCD-31E6F2B972C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" name="Google Shape;4036;p55">
                <a:extLst>
                  <a:ext uri="{FF2B5EF4-FFF2-40B4-BE49-F238E27FC236}">
                    <a16:creationId xmlns:a16="http://schemas.microsoft.com/office/drawing/2014/main" id="{61104D9F-E8FD-48DC-861E-5E03C5FA3B3E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58" name="กล่องข้อความ 357">
              <a:extLst>
                <a:ext uri="{FF2B5EF4-FFF2-40B4-BE49-F238E27FC236}">
                  <a16:creationId xmlns:a16="http://schemas.microsoft.com/office/drawing/2014/main" id="{F3AD1174-FBA6-443C-87A7-335E6A98DFA1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78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52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61" name="กลุ่ม 360">
            <a:extLst>
              <a:ext uri="{FF2B5EF4-FFF2-40B4-BE49-F238E27FC236}">
                <a16:creationId xmlns:a16="http://schemas.microsoft.com/office/drawing/2014/main" id="{1EDD8F69-F73B-482A-8741-5B391F880BE7}"/>
              </a:ext>
            </a:extLst>
          </p:cNvPr>
          <p:cNvGrpSpPr/>
          <p:nvPr/>
        </p:nvGrpSpPr>
        <p:grpSpPr>
          <a:xfrm>
            <a:off x="9439528" y="5161268"/>
            <a:ext cx="1628412" cy="639366"/>
            <a:chOff x="2892613" y="1707208"/>
            <a:chExt cx="2153666" cy="639366"/>
          </a:xfrm>
        </p:grpSpPr>
        <p:grpSp>
          <p:nvGrpSpPr>
            <p:cNvPr id="362" name="กลุ่ม 361">
              <a:extLst>
                <a:ext uri="{FF2B5EF4-FFF2-40B4-BE49-F238E27FC236}">
                  <a16:creationId xmlns:a16="http://schemas.microsoft.com/office/drawing/2014/main" id="{1160003B-60BC-47C8-8A23-32D1BC358017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364" name="Google Shape;4035;p55">
                <a:extLst>
                  <a:ext uri="{FF2B5EF4-FFF2-40B4-BE49-F238E27FC236}">
                    <a16:creationId xmlns:a16="http://schemas.microsoft.com/office/drawing/2014/main" id="{C7502AD1-73D7-4DFD-B139-3C5B3AFDB5A5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" name="Google Shape;4036;p55">
                <a:extLst>
                  <a:ext uri="{FF2B5EF4-FFF2-40B4-BE49-F238E27FC236}">
                    <a16:creationId xmlns:a16="http://schemas.microsoft.com/office/drawing/2014/main" id="{1C6335B3-0A01-4247-83DD-D0464AE7992E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363" name="กล่องข้อความ 362">
              <a:extLst>
                <a:ext uri="{FF2B5EF4-FFF2-40B4-BE49-F238E27FC236}">
                  <a16:creationId xmlns:a16="http://schemas.microsoft.com/office/drawing/2014/main" id="{74CD86FF-5783-4D29-AEC1-8B40243417E4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77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66" name="กล่องข้อความ 365">
            <a:extLst>
              <a:ext uri="{FF2B5EF4-FFF2-40B4-BE49-F238E27FC236}">
                <a16:creationId xmlns:a16="http://schemas.microsoft.com/office/drawing/2014/main" id="{0468578D-D83A-4A27-8355-40895784562C}"/>
              </a:ext>
            </a:extLst>
          </p:cNvPr>
          <p:cNvSpPr txBox="1"/>
          <p:nvPr/>
        </p:nvSpPr>
        <p:spPr>
          <a:xfrm>
            <a:off x="3411662" y="2567620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67" name="กล่องข้อความ 366">
            <a:extLst>
              <a:ext uri="{FF2B5EF4-FFF2-40B4-BE49-F238E27FC236}">
                <a16:creationId xmlns:a16="http://schemas.microsoft.com/office/drawing/2014/main" id="{CD13AEAF-A05E-4231-B609-BA526CBA914B}"/>
              </a:ext>
            </a:extLst>
          </p:cNvPr>
          <p:cNvSpPr txBox="1"/>
          <p:nvPr/>
        </p:nvSpPr>
        <p:spPr>
          <a:xfrm>
            <a:off x="3421926" y="3424505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=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68" name="กล่องข้อความ 367">
            <a:extLst>
              <a:ext uri="{FF2B5EF4-FFF2-40B4-BE49-F238E27FC236}">
                <a16:creationId xmlns:a16="http://schemas.microsoft.com/office/drawing/2014/main" id="{37A907B0-3ADD-411D-BE7A-31212D769F44}"/>
              </a:ext>
            </a:extLst>
          </p:cNvPr>
          <p:cNvSpPr txBox="1"/>
          <p:nvPr/>
        </p:nvSpPr>
        <p:spPr>
          <a:xfrm>
            <a:off x="3417432" y="4291587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69" name="กล่องข้อความ 368">
            <a:extLst>
              <a:ext uri="{FF2B5EF4-FFF2-40B4-BE49-F238E27FC236}">
                <a16:creationId xmlns:a16="http://schemas.microsoft.com/office/drawing/2014/main" id="{13C56236-940F-4CB0-932F-5AB65C6FB8E1}"/>
              </a:ext>
            </a:extLst>
          </p:cNvPr>
          <p:cNvSpPr txBox="1"/>
          <p:nvPr/>
        </p:nvSpPr>
        <p:spPr>
          <a:xfrm>
            <a:off x="3403110" y="5182707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70" name="กล่องข้อความ 369">
            <a:extLst>
              <a:ext uri="{FF2B5EF4-FFF2-40B4-BE49-F238E27FC236}">
                <a16:creationId xmlns:a16="http://schemas.microsoft.com/office/drawing/2014/main" id="{B34552F9-991E-4956-B96F-7DDB7E473B7B}"/>
              </a:ext>
            </a:extLst>
          </p:cNvPr>
          <p:cNvSpPr txBox="1"/>
          <p:nvPr/>
        </p:nvSpPr>
        <p:spPr>
          <a:xfrm>
            <a:off x="8746339" y="1710856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=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71" name="กล่องข้อความ 370">
            <a:extLst>
              <a:ext uri="{FF2B5EF4-FFF2-40B4-BE49-F238E27FC236}">
                <a16:creationId xmlns:a16="http://schemas.microsoft.com/office/drawing/2014/main" id="{FD7AE7FE-97FD-4BF7-BF43-6549173D17CA}"/>
              </a:ext>
            </a:extLst>
          </p:cNvPr>
          <p:cNvSpPr txBox="1"/>
          <p:nvPr/>
        </p:nvSpPr>
        <p:spPr>
          <a:xfrm>
            <a:off x="8746338" y="2560153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72" name="กล่องข้อความ 371">
            <a:extLst>
              <a:ext uri="{FF2B5EF4-FFF2-40B4-BE49-F238E27FC236}">
                <a16:creationId xmlns:a16="http://schemas.microsoft.com/office/drawing/2014/main" id="{779B48A3-E408-4359-BDA0-0ACD7DB1EB64}"/>
              </a:ext>
            </a:extLst>
          </p:cNvPr>
          <p:cNvSpPr txBox="1"/>
          <p:nvPr/>
        </p:nvSpPr>
        <p:spPr>
          <a:xfrm>
            <a:off x="8746020" y="3410522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73" name="กล่องข้อความ 372">
            <a:extLst>
              <a:ext uri="{FF2B5EF4-FFF2-40B4-BE49-F238E27FC236}">
                <a16:creationId xmlns:a16="http://schemas.microsoft.com/office/drawing/2014/main" id="{CAAC2340-536F-4881-8B6A-3AAA4DA0798F}"/>
              </a:ext>
            </a:extLst>
          </p:cNvPr>
          <p:cNvSpPr txBox="1"/>
          <p:nvPr/>
        </p:nvSpPr>
        <p:spPr>
          <a:xfrm>
            <a:off x="8745457" y="4291890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374" name="กล่องข้อความ 373">
            <a:extLst>
              <a:ext uri="{FF2B5EF4-FFF2-40B4-BE49-F238E27FC236}">
                <a16:creationId xmlns:a16="http://schemas.microsoft.com/office/drawing/2014/main" id="{43C1A988-B32D-42B7-B917-813896C77C86}"/>
              </a:ext>
            </a:extLst>
          </p:cNvPr>
          <p:cNvSpPr txBox="1"/>
          <p:nvPr/>
        </p:nvSpPr>
        <p:spPr>
          <a:xfrm>
            <a:off x="8733670" y="5173998"/>
            <a:ext cx="5424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375" name="กลุ่ม 374">
            <a:extLst>
              <a:ext uri="{FF2B5EF4-FFF2-40B4-BE49-F238E27FC236}">
                <a16:creationId xmlns:a16="http://schemas.microsoft.com/office/drawing/2014/main" id="{4B51F627-87EB-4AC6-984F-E7C074566D4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6" name="รูปแบบอิสระ: รูปร่าง 375">
              <a:extLst>
                <a:ext uri="{FF2B5EF4-FFF2-40B4-BE49-F238E27FC236}">
                  <a16:creationId xmlns:a16="http://schemas.microsoft.com/office/drawing/2014/main" id="{9EA4D260-D666-44D8-A305-FCC426EC4F0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77" name="รูปแบบอิสระ: รูปร่าง 376">
              <a:extLst>
                <a:ext uri="{FF2B5EF4-FFF2-40B4-BE49-F238E27FC236}">
                  <a16:creationId xmlns:a16="http://schemas.microsoft.com/office/drawing/2014/main" id="{50CA74EC-6D87-4125-9590-C22A553230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8" name="กลุ่ม 377">
            <a:extLst>
              <a:ext uri="{FF2B5EF4-FFF2-40B4-BE49-F238E27FC236}">
                <a16:creationId xmlns:a16="http://schemas.microsoft.com/office/drawing/2014/main" id="{B18F4333-2045-45C4-9CE4-B2D02998CE5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79" name="รูปแบบอิสระ: รูปร่าง 378">
              <a:extLst>
                <a:ext uri="{FF2B5EF4-FFF2-40B4-BE49-F238E27FC236}">
                  <a16:creationId xmlns:a16="http://schemas.microsoft.com/office/drawing/2014/main" id="{4509A253-1D92-426E-A204-F251934147C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0" name="รูปแบบอิสระ: รูปร่าง 379">
              <a:extLst>
                <a:ext uri="{FF2B5EF4-FFF2-40B4-BE49-F238E27FC236}">
                  <a16:creationId xmlns:a16="http://schemas.microsoft.com/office/drawing/2014/main" id="{F1EF6556-4CF1-415E-BAA9-00ED53F04E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81" name="กลุ่ม 380">
            <a:extLst>
              <a:ext uri="{FF2B5EF4-FFF2-40B4-BE49-F238E27FC236}">
                <a16:creationId xmlns:a16="http://schemas.microsoft.com/office/drawing/2014/main" id="{6E1DDA56-026A-47F2-B7A2-2A5427C00D9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2" name="รูปแบบอิสระ: รูปร่าง 381">
              <a:extLst>
                <a:ext uri="{FF2B5EF4-FFF2-40B4-BE49-F238E27FC236}">
                  <a16:creationId xmlns:a16="http://schemas.microsoft.com/office/drawing/2014/main" id="{7B5B5F4C-D59F-4E44-8124-739CBEC98F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3" name="รูปแบบอิสระ: รูปร่าง 382">
              <a:extLst>
                <a:ext uri="{FF2B5EF4-FFF2-40B4-BE49-F238E27FC236}">
                  <a16:creationId xmlns:a16="http://schemas.microsoft.com/office/drawing/2014/main" id="{B077DB24-B022-4400-A258-12F434EB779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84" name="กลุ่ม 383">
            <a:extLst>
              <a:ext uri="{FF2B5EF4-FFF2-40B4-BE49-F238E27FC236}">
                <a16:creationId xmlns:a16="http://schemas.microsoft.com/office/drawing/2014/main" id="{067F7569-4586-43B9-93C1-0D35C71B3DE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85" name="รูปแบบอิสระ: รูปร่าง 384">
              <a:extLst>
                <a:ext uri="{FF2B5EF4-FFF2-40B4-BE49-F238E27FC236}">
                  <a16:creationId xmlns:a16="http://schemas.microsoft.com/office/drawing/2014/main" id="{5F8F3EDD-8FF8-4D79-AECA-AA8E368B1B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6" name="รูปแบบอิสระ: รูปร่าง 385">
              <a:extLst>
                <a:ext uri="{FF2B5EF4-FFF2-40B4-BE49-F238E27FC236}">
                  <a16:creationId xmlns:a16="http://schemas.microsoft.com/office/drawing/2014/main" id="{4C51DFC0-A730-4097-80B0-C06C0BD4C18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87" name="กลุ่ม 386">
            <a:extLst>
              <a:ext uri="{FF2B5EF4-FFF2-40B4-BE49-F238E27FC236}">
                <a16:creationId xmlns:a16="http://schemas.microsoft.com/office/drawing/2014/main" id="{3C1307C3-4919-4E68-9E5D-0E6EDC08D0D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88" name="รูปแบบอิสระ: รูปร่าง 387">
              <a:extLst>
                <a:ext uri="{FF2B5EF4-FFF2-40B4-BE49-F238E27FC236}">
                  <a16:creationId xmlns:a16="http://schemas.microsoft.com/office/drawing/2014/main" id="{ADE5CB57-B856-4CCC-8152-DBFB30987F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9" name="รูปแบบอิสระ: รูปร่าง 388">
              <a:extLst>
                <a:ext uri="{FF2B5EF4-FFF2-40B4-BE49-F238E27FC236}">
                  <a16:creationId xmlns:a16="http://schemas.microsoft.com/office/drawing/2014/main" id="{40D415C1-78FE-490F-9639-F701A3AF75A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90" name="กลุ่ม 389">
            <a:extLst>
              <a:ext uri="{FF2B5EF4-FFF2-40B4-BE49-F238E27FC236}">
                <a16:creationId xmlns:a16="http://schemas.microsoft.com/office/drawing/2014/main" id="{2BD866BF-328A-4B6A-B2AD-9B1BC97ACB5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91" name="รูปแบบอิสระ: รูปร่าง 390">
              <a:extLst>
                <a:ext uri="{FF2B5EF4-FFF2-40B4-BE49-F238E27FC236}">
                  <a16:creationId xmlns:a16="http://schemas.microsoft.com/office/drawing/2014/main" id="{F90B9FDE-4E92-45BE-8322-A0EDC311D02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2" name="รูปแบบอิสระ: รูปร่าง 391">
              <a:extLst>
                <a:ext uri="{FF2B5EF4-FFF2-40B4-BE49-F238E27FC236}">
                  <a16:creationId xmlns:a16="http://schemas.microsoft.com/office/drawing/2014/main" id="{306DDBFA-D02D-411C-9028-8CB5A0FC9C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93" name="กลุ่ม 392">
            <a:extLst>
              <a:ext uri="{FF2B5EF4-FFF2-40B4-BE49-F238E27FC236}">
                <a16:creationId xmlns:a16="http://schemas.microsoft.com/office/drawing/2014/main" id="{66F0867B-9063-4AE2-B88F-6DA0122C00C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94" name="รูปแบบอิสระ: รูปร่าง 393">
              <a:extLst>
                <a:ext uri="{FF2B5EF4-FFF2-40B4-BE49-F238E27FC236}">
                  <a16:creationId xmlns:a16="http://schemas.microsoft.com/office/drawing/2014/main" id="{CBD7FE7E-CCCB-45D6-9B06-B650C1B20B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5" name="รูปแบบอิสระ: รูปร่าง 394">
              <a:extLst>
                <a:ext uri="{FF2B5EF4-FFF2-40B4-BE49-F238E27FC236}">
                  <a16:creationId xmlns:a16="http://schemas.microsoft.com/office/drawing/2014/main" id="{C1470DD3-85CE-4C92-ADB6-842E9993432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9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43B979-D445-4831-911A-F7336F2EC3F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8DF8D8B-F3FD-48D6-B4C8-1E09134A324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AE099B0-0F53-4F23-AA99-D4DF74807D2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449230B-21BB-4E8C-94FA-2DB7183B7BB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0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BA241AD-C0CF-46DC-AA48-50AF1921863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0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1FF94ED-6B89-4188-8596-0F6A8A342BA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02" name="รูปภาพ 401">
            <a:hlinkClick r:id="rId11" action="ppaction://hlinksldjump"/>
            <a:extLst>
              <a:ext uri="{FF2B5EF4-FFF2-40B4-BE49-F238E27FC236}">
                <a16:creationId xmlns:a16="http://schemas.microsoft.com/office/drawing/2014/main" id="{E1F68E16-D2D6-473C-A964-41609B636600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CCFC6746-EAF8-463A-9C47-714CCDEFFA2F}"/>
              </a:ext>
            </a:extLst>
          </p:cNvPr>
          <p:cNvSpPr txBox="1"/>
          <p:nvPr/>
        </p:nvSpPr>
        <p:spPr>
          <a:xfrm>
            <a:off x="1014733" y="1786624"/>
            <a:ext cx="35939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F28D821B-D30F-4643-A20D-95D7052C7F47}"/>
              </a:ext>
            </a:extLst>
          </p:cNvPr>
          <p:cNvSpPr txBox="1"/>
          <p:nvPr/>
        </p:nvSpPr>
        <p:spPr>
          <a:xfrm>
            <a:off x="993066" y="2625053"/>
            <a:ext cx="4106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82D4265-76C7-437B-9CBF-78B62DDFDF8B}"/>
              </a:ext>
            </a:extLst>
          </p:cNvPr>
          <p:cNvSpPr txBox="1"/>
          <p:nvPr/>
        </p:nvSpPr>
        <p:spPr>
          <a:xfrm>
            <a:off x="968159" y="3495140"/>
            <a:ext cx="42511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5)</a:t>
            </a:r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A91E4CD0-4E54-4132-A144-C038911B6F6C}"/>
              </a:ext>
            </a:extLst>
          </p:cNvPr>
          <p:cNvSpPr txBox="1"/>
          <p:nvPr/>
        </p:nvSpPr>
        <p:spPr>
          <a:xfrm>
            <a:off x="989285" y="4366522"/>
            <a:ext cx="42191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7)</a:t>
            </a:r>
          </a:p>
        </p:txBody>
      </p:sp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E146BEB5-7F49-4D19-9D41-E1DCB21B0025}"/>
              </a:ext>
            </a:extLst>
          </p:cNvPr>
          <p:cNvSpPr txBox="1"/>
          <p:nvPr/>
        </p:nvSpPr>
        <p:spPr>
          <a:xfrm>
            <a:off x="991463" y="5266168"/>
            <a:ext cx="41389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9)</a:t>
            </a:r>
          </a:p>
        </p:txBody>
      </p:sp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32E49B80-6326-4F49-BF48-311830E40DEE}"/>
              </a:ext>
            </a:extLst>
          </p:cNvPr>
          <p:cNvSpPr txBox="1"/>
          <p:nvPr/>
        </p:nvSpPr>
        <p:spPr>
          <a:xfrm>
            <a:off x="6243594" y="1804725"/>
            <a:ext cx="41389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80948B4D-C792-42FF-AFE3-FF9AD0D3DE69}"/>
              </a:ext>
            </a:extLst>
          </p:cNvPr>
          <p:cNvSpPr txBox="1"/>
          <p:nvPr/>
        </p:nvSpPr>
        <p:spPr>
          <a:xfrm>
            <a:off x="6238466" y="2663272"/>
            <a:ext cx="42030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</a:t>
            </a:r>
          </a:p>
        </p:txBody>
      </p:sp>
      <p:sp>
        <p:nvSpPr>
          <p:cNvPr id="9" name="กล่องข้อความ 8">
            <a:extLst>
              <a:ext uri="{FF2B5EF4-FFF2-40B4-BE49-F238E27FC236}">
                <a16:creationId xmlns:a16="http://schemas.microsoft.com/office/drawing/2014/main" id="{C0EC6E4D-A9D6-4017-BAE9-B84CD0266E9B}"/>
              </a:ext>
            </a:extLst>
          </p:cNvPr>
          <p:cNvSpPr txBox="1"/>
          <p:nvPr/>
        </p:nvSpPr>
        <p:spPr>
          <a:xfrm>
            <a:off x="6238466" y="3514748"/>
            <a:ext cx="4171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6)</a:t>
            </a:r>
          </a:p>
        </p:txBody>
      </p:sp>
      <p:sp>
        <p:nvSpPr>
          <p:cNvPr id="10" name="กล่องข้อความ 9">
            <a:extLst>
              <a:ext uri="{FF2B5EF4-FFF2-40B4-BE49-F238E27FC236}">
                <a16:creationId xmlns:a16="http://schemas.microsoft.com/office/drawing/2014/main" id="{8A4C4280-7711-48E4-AB15-A8F388D6FBA0}"/>
              </a:ext>
            </a:extLst>
          </p:cNvPr>
          <p:cNvSpPr txBox="1"/>
          <p:nvPr/>
        </p:nvSpPr>
        <p:spPr>
          <a:xfrm>
            <a:off x="6238466" y="4377195"/>
            <a:ext cx="4515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8)</a:t>
            </a:r>
          </a:p>
        </p:txBody>
      </p:sp>
      <p:sp>
        <p:nvSpPr>
          <p:cNvPr id="11" name="กล่องข้อความ 10">
            <a:extLst>
              <a:ext uri="{FF2B5EF4-FFF2-40B4-BE49-F238E27FC236}">
                <a16:creationId xmlns:a16="http://schemas.microsoft.com/office/drawing/2014/main" id="{2705C51E-8E08-4982-BBD8-4320BD9885DA}"/>
              </a:ext>
            </a:extLst>
          </p:cNvPr>
          <p:cNvSpPr txBox="1"/>
          <p:nvPr/>
        </p:nvSpPr>
        <p:spPr>
          <a:xfrm>
            <a:off x="6238466" y="5269884"/>
            <a:ext cx="5020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10)</a:t>
            </a:r>
          </a:p>
        </p:txBody>
      </p:sp>
    </p:spTree>
    <p:extLst>
      <p:ext uri="{BB962C8B-B14F-4D97-AF65-F5344CB8AC3E}">
        <p14:creationId xmlns:p14="http://schemas.microsoft.com/office/powerpoint/2010/main" val="410842299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0" grpId="0"/>
      <p:bldP spid="366" grpId="0"/>
      <p:bldP spid="367" grpId="0"/>
      <p:bldP spid="368" grpId="0"/>
      <p:bldP spid="369" grpId="0"/>
      <p:bldP spid="370" grpId="0"/>
      <p:bldP spid="371" grpId="0"/>
      <p:bldP spid="372" grpId="0"/>
      <p:bldP spid="373" grpId="0"/>
      <p:bldP spid="374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584004" y="2358292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34" name="กลุ่ม 233">
            <a:extLst>
              <a:ext uri="{FF2B5EF4-FFF2-40B4-BE49-F238E27FC236}">
                <a16:creationId xmlns:a16="http://schemas.microsoft.com/office/drawing/2014/main" id="{8CBF0664-C5EE-409A-9FD1-EA8EFF9E8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35" name="รูปแบบอิสระ: รูปร่าง 234">
              <a:extLst>
                <a:ext uri="{FF2B5EF4-FFF2-40B4-BE49-F238E27FC236}">
                  <a16:creationId xmlns:a16="http://schemas.microsoft.com/office/drawing/2014/main" id="{4F7BF322-3243-42C2-8662-AC2B12FB477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6" name="รูปแบบอิสระ: รูปร่าง 235">
              <a:extLst>
                <a:ext uri="{FF2B5EF4-FFF2-40B4-BE49-F238E27FC236}">
                  <a16:creationId xmlns:a16="http://schemas.microsoft.com/office/drawing/2014/main" id="{A0437F42-1A2A-4B7E-9C17-5A86D81706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57C92887-F904-42C4-8B65-43BAA3D3E60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38" name="รูปแบบอิสระ: รูปร่าง 237">
              <a:extLst>
                <a:ext uri="{FF2B5EF4-FFF2-40B4-BE49-F238E27FC236}">
                  <a16:creationId xmlns:a16="http://schemas.microsoft.com/office/drawing/2014/main" id="{C3C831A8-C073-4038-AE5F-63FEB3DE345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9" name="รูปแบบอิสระ: รูปร่าง 238">
              <a:extLst>
                <a:ext uri="{FF2B5EF4-FFF2-40B4-BE49-F238E27FC236}">
                  <a16:creationId xmlns:a16="http://schemas.microsoft.com/office/drawing/2014/main" id="{1DD93D21-7C44-463A-AC6D-2E0A2F4348C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3D8E6031-6AA8-4AF0-B055-48C4E6821E4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80CCD630-6E9E-49A8-BB70-CD01FCCDEE6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2" name="รูปแบบอิสระ: รูปร่าง 241">
              <a:extLst>
                <a:ext uri="{FF2B5EF4-FFF2-40B4-BE49-F238E27FC236}">
                  <a16:creationId xmlns:a16="http://schemas.microsoft.com/office/drawing/2014/main" id="{D252FB6B-7BC3-4995-B079-0D01916D56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3" name="กลุ่ม 242">
            <a:extLst>
              <a:ext uri="{FF2B5EF4-FFF2-40B4-BE49-F238E27FC236}">
                <a16:creationId xmlns:a16="http://schemas.microsoft.com/office/drawing/2014/main" id="{A01B8A1D-EA43-4B8A-AB52-F38089A1603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177009E-E813-4059-8CBB-F53DAA8A16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8EABBEFE-3D20-4DE9-8D1A-44029B1003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6" name="กลุ่ม 245">
            <a:extLst>
              <a:ext uri="{FF2B5EF4-FFF2-40B4-BE49-F238E27FC236}">
                <a16:creationId xmlns:a16="http://schemas.microsoft.com/office/drawing/2014/main" id="{44FFD79C-E58E-45AD-98E7-33227B7E7FE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073494AE-9C41-42F2-AF42-03163D2928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2D13AC32-4213-42EF-BF54-3459CA3990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5231829D-C61E-4F26-A0F1-DDBC664A7FF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71D5FB4F-9694-481A-8AB6-12FFE20284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4F23A513-2277-46BB-BB56-53EEE5FDFC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C6ACD6A3-A561-42C6-ACA3-23C201041E6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2C1BE681-F27F-4D06-982F-E43F5E6F24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4" name="รูปแบบอิสระ: รูปร่าง 253">
              <a:extLst>
                <a:ext uri="{FF2B5EF4-FFF2-40B4-BE49-F238E27FC236}">
                  <a16:creationId xmlns:a16="http://schemas.microsoft.com/office/drawing/2014/main" id="{E4A1B01B-BBEB-4933-8548-F75D73DEF5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5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D40D05D-D1B4-474B-83D7-6C05CF2E9FC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D0922F3-8691-4138-87FD-61D2B689DA7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3043602-C6BD-4CAE-9CD7-20CF8E9D2B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176793E-1291-4DDD-9B22-11C1A964F62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D08CEF5-D112-48C7-B06A-660203FBAE8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C46AE31-0873-427D-8FF3-A935E1E38D2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1" name="รูปภาพ 260">
            <a:hlinkClick r:id="rId10" action="ppaction://hlinksldjump"/>
            <a:extLst>
              <a:ext uri="{FF2B5EF4-FFF2-40B4-BE49-F238E27FC236}">
                <a16:creationId xmlns:a16="http://schemas.microsoft.com/office/drawing/2014/main" id="{073DE91F-5FC4-41FB-839D-ACA40B636C4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68BED057-E7C0-47CD-8652-6A66E1A68C26}"/>
              </a:ext>
            </a:extLst>
          </p:cNvPr>
          <p:cNvGrpSpPr/>
          <p:nvPr/>
        </p:nvGrpSpPr>
        <p:grpSpPr>
          <a:xfrm>
            <a:off x="1419499" y="715829"/>
            <a:ext cx="4874371" cy="667417"/>
            <a:chOff x="1513399" y="676431"/>
            <a:chExt cx="4874371" cy="667417"/>
          </a:xfrm>
        </p:grpSpPr>
        <p:sp>
          <p:nvSpPr>
            <p:cNvPr id="161" name="Google Shape;4259;p71">
              <a:extLst>
                <a:ext uri="{FF2B5EF4-FFF2-40B4-BE49-F238E27FC236}">
                  <a16:creationId xmlns:a16="http://schemas.microsoft.com/office/drawing/2014/main" id="{E5D5F85A-724F-4746-85B0-811A25D8D59C}"/>
                </a:ext>
              </a:extLst>
            </p:cNvPr>
            <p:cNvSpPr txBox="1"/>
            <p:nvPr/>
          </p:nvSpPr>
          <p:spPr>
            <a:xfrm>
              <a:off x="1513399" y="676431"/>
              <a:ext cx="4590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162" name="Google Shape;3186;p51">
              <a:extLst>
                <a:ext uri="{FF2B5EF4-FFF2-40B4-BE49-F238E27FC236}">
                  <a16:creationId xmlns:a16="http://schemas.microsoft.com/office/drawing/2014/main" id="{2B628D62-C79B-49A3-A776-D80138B50003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64" name="Google Shape;3187;p51">
                <a:extLst>
                  <a:ext uri="{FF2B5EF4-FFF2-40B4-BE49-F238E27FC236}">
                    <a16:creationId xmlns:a16="http://schemas.microsoft.com/office/drawing/2014/main" id="{78303750-EC3F-4D87-85DB-BB4C3FB3B04D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5" name="Google Shape;3188;p51">
                <a:extLst>
                  <a:ext uri="{FF2B5EF4-FFF2-40B4-BE49-F238E27FC236}">
                    <a16:creationId xmlns:a16="http://schemas.microsoft.com/office/drawing/2014/main" id="{E5367795-28C0-4F75-ADDF-08755FA2EE47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6" name="Google Shape;3189;p51">
                <a:extLst>
                  <a:ext uri="{FF2B5EF4-FFF2-40B4-BE49-F238E27FC236}">
                    <a16:creationId xmlns:a16="http://schemas.microsoft.com/office/drawing/2014/main" id="{7FAC9833-FBA5-4BF4-AC41-D169C8D82BA7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7" name="Google Shape;3190;p51">
                <a:extLst>
                  <a:ext uri="{FF2B5EF4-FFF2-40B4-BE49-F238E27FC236}">
                    <a16:creationId xmlns:a16="http://schemas.microsoft.com/office/drawing/2014/main" id="{5E142C83-AFBB-45D1-836F-84D9BF9D0274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8" name="Google Shape;3191;p51">
                <a:extLst>
                  <a:ext uri="{FF2B5EF4-FFF2-40B4-BE49-F238E27FC236}">
                    <a16:creationId xmlns:a16="http://schemas.microsoft.com/office/drawing/2014/main" id="{812961DF-2BB3-4DA9-B97F-EACA54779303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3192;p51">
                <a:extLst>
                  <a:ext uri="{FF2B5EF4-FFF2-40B4-BE49-F238E27FC236}">
                    <a16:creationId xmlns:a16="http://schemas.microsoft.com/office/drawing/2014/main" id="{57871DA6-CC37-44C5-8708-16133CCA1D5E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0" name="Google Shape;3193;p51">
                <a:extLst>
                  <a:ext uri="{FF2B5EF4-FFF2-40B4-BE49-F238E27FC236}">
                    <a16:creationId xmlns:a16="http://schemas.microsoft.com/office/drawing/2014/main" id="{0409F1D5-3945-4897-9D49-5954D59E15FA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63" name="Google Shape;8099;p68">
              <a:extLst>
                <a:ext uri="{FF2B5EF4-FFF2-40B4-BE49-F238E27FC236}">
                  <a16:creationId xmlns:a16="http://schemas.microsoft.com/office/drawing/2014/main" id="{D70B8A64-EF3B-4E1E-BB6F-BD8F26A986CA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4FABCE8F-9DC6-4BD2-85FB-3D8D63E84448}"/>
              </a:ext>
            </a:extLst>
          </p:cNvPr>
          <p:cNvGrpSpPr/>
          <p:nvPr/>
        </p:nvGrpSpPr>
        <p:grpSpPr>
          <a:xfrm>
            <a:off x="1648131" y="752733"/>
            <a:ext cx="614255" cy="468000"/>
            <a:chOff x="1158050" y="1722687"/>
            <a:chExt cx="614255" cy="468000"/>
          </a:xfrm>
        </p:grpSpPr>
        <p:sp>
          <p:nvSpPr>
            <p:cNvPr id="172" name="Google Shape;523;p27">
              <a:extLst>
                <a:ext uri="{FF2B5EF4-FFF2-40B4-BE49-F238E27FC236}">
                  <a16:creationId xmlns:a16="http://schemas.microsoft.com/office/drawing/2014/main" id="{EE7F4429-A63B-4A9D-8523-E4F9DCD3C31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656;p49">
              <a:extLst>
                <a:ext uri="{FF2B5EF4-FFF2-40B4-BE49-F238E27FC236}">
                  <a16:creationId xmlns:a16="http://schemas.microsoft.com/office/drawing/2014/main" id="{1ACD10C7-F700-44A1-A174-8FAC9FC4BF18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A0828B3D-973C-41CD-826C-61E4727F8874}"/>
              </a:ext>
            </a:extLst>
          </p:cNvPr>
          <p:cNvSpPr txBox="1"/>
          <p:nvPr/>
        </p:nvSpPr>
        <p:spPr>
          <a:xfrm>
            <a:off x="1419499" y="1803731"/>
            <a:ext cx="3839513" cy="34163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447675" algn="l"/>
                <a:tab pos="1974850" algn="l"/>
                <a:tab pos="2422525" algn="l"/>
              </a:tabLst>
            </a:pP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	21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20	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&gt;	21 ×</a:t>
            </a: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	1</a:t>
            </a: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,500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8	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	    × 1,500</a:t>
            </a:r>
          </a:p>
          <a:p>
            <a:pPr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5)	45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 19	&gt;	    × 45</a:t>
            </a:r>
          </a:p>
          <a:p>
            <a:pPr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7)	37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	&lt;	37 × 15</a:t>
            </a:r>
          </a:p>
          <a:p>
            <a:pPr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solidFill>
                <a:prstClr val="black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9)	     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 36	=	36 × 63</a:t>
            </a:r>
            <a:endParaRPr lang="th-TH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3" name="สี่เหลี่ยมผืนผ้า: มุมมน 2">
            <a:extLst>
              <a:ext uri="{FF2B5EF4-FFF2-40B4-BE49-F238E27FC236}">
                <a16:creationId xmlns:a16="http://schemas.microsoft.com/office/drawing/2014/main" id="{A3E89BC8-E706-4F1E-9940-604FD0496288}"/>
              </a:ext>
            </a:extLst>
          </p:cNvPr>
          <p:cNvSpPr/>
          <p:nvPr/>
        </p:nvSpPr>
        <p:spPr>
          <a:xfrm>
            <a:off x="4492776" y="1807086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BC572B7D-15A7-493D-8C12-6260565FA718}"/>
              </a:ext>
            </a:extLst>
          </p:cNvPr>
          <p:cNvSpPr txBox="1"/>
          <p:nvPr/>
        </p:nvSpPr>
        <p:spPr>
          <a:xfrm>
            <a:off x="4504550" y="1822661"/>
            <a:ext cx="41229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74" name="กล่องข้อความ 173">
            <a:extLst>
              <a:ext uri="{FF2B5EF4-FFF2-40B4-BE49-F238E27FC236}">
                <a16:creationId xmlns:a16="http://schemas.microsoft.com/office/drawing/2014/main" id="{0F2CCF1C-153A-4386-B7C3-19CE577401EC}"/>
              </a:ext>
            </a:extLst>
          </p:cNvPr>
          <p:cNvSpPr txBox="1"/>
          <p:nvPr/>
        </p:nvSpPr>
        <p:spPr>
          <a:xfrm>
            <a:off x="6290497" y="1775671"/>
            <a:ext cx="3799438" cy="34163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447675" algn="l"/>
                <a:tab pos="1974850" algn="l"/>
                <a:tab pos="2422525" algn="l"/>
              </a:tabLst>
            </a:pP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	186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5	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&lt;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	186 ×</a:t>
            </a: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	347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 6	&gt;	     × 347</a:t>
            </a: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6)	798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 5	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	5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lang="en-US" altLang="th-TH" sz="2400" dirty="0">
              <a:solidFill>
                <a:prstClr val="black"/>
              </a:solidFill>
              <a:latin typeface="4804_KwangMD_PukluK" panose="02000000000000000000" pitchFamily="2" charset="0"/>
              <a:ea typeface="Angsana New" panose="02020603050405020304" pitchFamily="18" charset="-34"/>
              <a:cs typeface="4804_KwangMD_PukluK" panose="02000000000000000000" pitchFamily="2" charset="0"/>
            </a:endParaRP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8)	99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 	=	99 × 13</a:t>
            </a: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endParaRPr lang="en-US" sz="2400" dirty="0">
              <a:solidFill>
                <a:prstClr val="black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>
              <a:tabLst>
                <a:tab pos="447675" algn="l"/>
                <a:tab pos="1974850" algn="l"/>
                <a:tab pos="2422525" algn="l"/>
              </a:tabLst>
            </a:pPr>
            <a:r>
              <a:rPr lang="en-US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10)	1,578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 19	&gt;	1,487 ×</a:t>
            </a:r>
            <a:endParaRPr lang="th-TH" sz="24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75" name="สี่เหลี่ยมผืนผ้า: มุมมน 174">
            <a:extLst>
              <a:ext uri="{FF2B5EF4-FFF2-40B4-BE49-F238E27FC236}">
                <a16:creationId xmlns:a16="http://schemas.microsoft.com/office/drawing/2014/main" id="{02AD5506-ECDE-4809-9692-DFB767EA58DA}"/>
              </a:ext>
            </a:extLst>
          </p:cNvPr>
          <p:cNvSpPr/>
          <p:nvPr/>
        </p:nvSpPr>
        <p:spPr>
          <a:xfrm>
            <a:off x="9519222" y="1779026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6" name="สี่เหลี่ยมผืนผ้า: มุมมน 175">
            <a:extLst>
              <a:ext uri="{FF2B5EF4-FFF2-40B4-BE49-F238E27FC236}">
                <a16:creationId xmlns:a16="http://schemas.microsoft.com/office/drawing/2014/main" id="{2508AD2D-CF83-4C1A-AB38-7612BF0ACB03}"/>
              </a:ext>
            </a:extLst>
          </p:cNvPr>
          <p:cNvSpPr/>
          <p:nvPr/>
        </p:nvSpPr>
        <p:spPr>
          <a:xfrm>
            <a:off x="3785640" y="2536868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7" name="สี่เหลี่ยมผืนผ้า: มุมมน 176">
            <a:extLst>
              <a:ext uri="{FF2B5EF4-FFF2-40B4-BE49-F238E27FC236}">
                <a16:creationId xmlns:a16="http://schemas.microsoft.com/office/drawing/2014/main" id="{9B513A6D-A466-4C8F-9A65-9844EAB566E6}"/>
              </a:ext>
            </a:extLst>
          </p:cNvPr>
          <p:cNvSpPr/>
          <p:nvPr/>
        </p:nvSpPr>
        <p:spPr>
          <a:xfrm>
            <a:off x="8793798" y="2508808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8" name="สี่เหลี่ยมผืนผ้า: มุมมน 177">
            <a:extLst>
              <a:ext uri="{FF2B5EF4-FFF2-40B4-BE49-F238E27FC236}">
                <a16:creationId xmlns:a16="http://schemas.microsoft.com/office/drawing/2014/main" id="{260E51CA-62F5-4F53-A32B-9DD43E644F7F}"/>
              </a:ext>
            </a:extLst>
          </p:cNvPr>
          <p:cNvSpPr/>
          <p:nvPr/>
        </p:nvSpPr>
        <p:spPr>
          <a:xfrm>
            <a:off x="3785640" y="3288399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9" name="สี่เหลี่ยมผืนผ้า: มุมมน 178">
            <a:extLst>
              <a:ext uri="{FF2B5EF4-FFF2-40B4-BE49-F238E27FC236}">
                <a16:creationId xmlns:a16="http://schemas.microsoft.com/office/drawing/2014/main" id="{4D3F1740-4CDD-4B61-AAED-9CB857652EE2}"/>
              </a:ext>
            </a:extLst>
          </p:cNvPr>
          <p:cNvSpPr/>
          <p:nvPr/>
        </p:nvSpPr>
        <p:spPr>
          <a:xfrm>
            <a:off x="9301302" y="3249741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0" name="สี่เหลี่ยมผืนผ้า: มุมมน 179">
            <a:extLst>
              <a:ext uri="{FF2B5EF4-FFF2-40B4-BE49-F238E27FC236}">
                <a16:creationId xmlns:a16="http://schemas.microsoft.com/office/drawing/2014/main" id="{362FC2A5-6FE5-4625-8BAB-6C2491BE50C5}"/>
              </a:ext>
            </a:extLst>
          </p:cNvPr>
          <p:cNvSpPr/>
          <p:nvPr/>
        </p:nvSpPr>
        <p:spPr>
          <a:xfrm>
            <a:off x="2607772" y="4038200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1" name="สี่เหลี่ยมผืนผ้า: มุมมน 180">
            <a:extLst>
              <a:ext uri="{FF2B5EF4-FFF2-40B4-BE49-F238E27FC236}">
                <a16:creationId xmlns:a16="http://schemas.microsoft.com/office/drawing/2014/main" id="{F4A58D77-EDE3-495F-86EB-25061AED767C}"/>
              </a:ext>
            </a:extLst>
          </p:cNvPr>
          <p:cNvSpPr/>
          <p:nvPr/>
        </p:nvSpPr>
        <p:spPr>
          <a:xfrm>
            <a:off x="7423906" y="3989518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2" name="สี่เหลี่ยมผืนผ้า: มุมมน 181">
            <a:extLst>
              <a:ext uri="{FF2B5EF4-FFF2-40B4-BE49-F238E27FC236}">
                <a16:creationId xmlns:a16="http://schemas.microsoft.com/office/drawing/2014/main" id="{FA750810-C5D7-44EB-8F96-14873CC59CE2}"/>
              </a:ext>
            </a:extLst>
          </p:cNvPr>
          <p:cNvSpPr/>
          <p:nvPr/>
        </p:nvSpPr>
        <p:spPr>
          <a:xfrm>
            <a:off x="1961620" y="4737233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3" name="สี่เหลี่ยมผืนผ้า: มุมมน 182">
            <a:extLst>
              <a:ext uri="{FF2B5EF4-FFF2-40B4-BE49-F238E27FC236}">
                <a16:creationId xmlns:a16="http://schemas.microsoft.com/office/drawing/2014/main" id="{330311BD-1F61-4C82-A344-696D1DCBC8B7}"/>
              </a:ext>
            </a:extLst>
          </p:cNvPr>
          <p:cNvSpPr/>
          <p:nvPr/>
        </p:nvSpPr>
        <p:spPr>
          <a:xfrm>
            <a:off x="9672383" y="4737232"/>
            <a:ext cx="435840" cy="42227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4" name="กล่องข้อความ 183">
            <a:extLst>
              <a:ext uri="{FF2B5EF4-FFF2-40B4-BE49-F238E27FC236}">
                <a16:creationId xmlns:a16="http://schemas.microsoft.com/office/drawing/2014/main" id="{DC38F7D3-203B-4DBB-93DD-A2625F44B5B6}"/>
              </a:ext>
            </a:extLst>
          </p:cNvPr>
          <p:cNvSpPr txBox="1"/>
          <p:nvPr/>
        </p:nvSpPr>
        <p:spPr>
          <a:xfrm>
            <a:off x="9573475" y="1782615"/>
            <a:ext cx="3273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85" name="กล่องข้อความ 184">
            <a:extLst>
              <a:ext uri="{FF2B5EF4-FFF2-40B4-BE49-F238E27FC236}">
                <a16:creationId xmlns:a16="http://schemas.microsoft.com/office/drawing/2014/main" id="{F3A23B36-6E91-4E27-A6F9-1397442650AC}"/>
              </a:ext>
            </a:extLst>
          </p:cNvPr>
          <p:cNvSpPr txBox="1"/>
          <p:nvPr/>
        </p:nvSpPr>
        <p:spPr>
          <a:xfrm>
            <a:off x="3849037" y="2536868"/>
            <a:ext cx="3273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86" name="กล่องข้อความ 185">
            <a:extLst>
              <a:ext uri="{FF2B5EF4-FFF2-40B4-BE49-F238E27FC236}">
                <a16:creationId xmlns:a16="http://schemas.microsoft.com/office/drawing/2014/main" id="{090AAB1A-4BA7-4126-A4F8-F820C99C6BEA}"/>
              </a:ext>
            </a:extLst>
          </p:cNvPr>
          <p:cNvSpPr txBox="1"/>
          <p:nvPr/>
        </p:nvSpPr>
        <p:spPr>
          <a:xfrm>
            <a:off x="8849719" y="2505925"/>
            <a:ext cx="33054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87" name="กล่องข้อความ 186">
            <a:extLst>
              <a:ext uri="{FF2B5EF4-FFF2-40B4-BE49-F238E27FC236}">
                <a16:creationId xmlns:a16="http://schemas.microsoft.com/office/drawing/2014/main" id="{70B768E4-CF27-4D0F-BA50-8355B569E032}"/>
              </a:ext>
            </a:extLst>
          </p:cNvPr>
          <p:cNvSpPr txBox="1"/>
          <p:nvPr/>
        </p:nvSpPr>
        <p:spPr>
          <a:xfrm>
            <a:off x="3857433" y="3279255"/>
            <a:ext cx="26962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208" name="กล่องข้อความ 207">
            <a:extLst>
              <a:ext uri="{FF2B5EF4-FFF2-40B4-BE49-F238E27FC236}">
                <a16:creationId xmlns:a16="http://schemas.microsoft.com/office/drawing/2014/main" id="{7AB13E97-C812-4357-ADA3-7437944A5EF2}"/>
              </a:ext>
            </a:extLst>
          </p:cNvPr>
          <p:cNvSpPr txBox="1"/>
          <p:nvPr/>
        </p:nvSpPr>
        <p:spPr>
          <a:xfrm>
            <a:off x="9214731" y="3248312"/>
            <a:ext cx="60625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798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209" name="กล่องข้อความ 208">
            <a:extLst>
              <a:ext uri="{FF2B5EF4-FFF2-40B4-BE49-F238E27FC236}">
                <a16:creationId xmlns:a16="http://schemas.microsoft.com/office/drawing/2014/main" id="{BA3CF2F3-D596-47B8-B2D6-924D32489BC6}"/>
              </a:ext>
            </a:extLst>
          </p:cNvPr>
          <p:cNvSpPr txBox="1"/>
          <p:nvPr/>
        </p:nvSpPr>
        <p:spPr>
          <a:xfrm>
            <a:off x="2667417" y="4041346"/>
            <a:ext cx="269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210" name="กล่องข้อความ 209">
            <a:extLst>
              <a:ext uri="{FF2B5EF4-FFF2-40B4-BE49-F238E27FC236}">
                <a16:creationId xmlns:a16="http://schemas.microsoft.com/office/drawing/2014/main" id="{8940512B-DE91-4BAC-AFE9-AD89ED64DE1E}"/>
              </a:ext>
            </a:extLst>
          </p:cNvPr>
          <p:cNvSpPr txBox="1"/>
          <p:nvPr/>
        </p:nvSpPr>
        <p:spPr>
          <a:xfrm>
            <a:off x="7430355" y="3992115"/>
            <a:ext cx="60610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13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262" name="กล่องข้อความ 261">
            <a:extLst>
              <a:ext uri="{FF2B5EF4-FFF2-40B4-BE49-F238E27FC236}">
                <a16:creationId xmlns:a16="http://schemas.microsoft.com/office/drawing/2014/main" id="{69B1EDD1-CD84-4223-BEB9-6BAEE506A119}"/>
              </a:ext>
            </a:extLst>
          </p:cNvPr>
          <p:cNvSpPr txBox="1"/>
          <p:nvPr/>
        </p:nvSpPr>
        <p:spPr>
          <a:xfrm>
            <a:off x="1943310" y="4742759"/>
            <a:ext cx="5078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63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263" name="กล่องข้อความ 262">
            <a:extLst>
              <a:ext uri="{FF2B5EF4-FFF2-40B4-BE49-F238E27FC236}">
                <a16:creationId xmlns:a16="http://schemas.microsoft.com/office/drawing/2014/main" id="{84BD5C60-FE96-4144-9A20-BBF77A96A5DC}"/>
              </a:ext>
            </a:extLst>
          </p:cNvPr>
          <p:cNvSpPr txBox="1"/>
          <p:nvPr/>
        </p:nvSpPr>
        <p:spPr>
          <a:xfrm>
            <a:off x="9727998" y="4714009"/>
            <a:ext cx="60610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endParaRPr lang="th-TH" sz="24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326656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84" grpId="0"/>
      <p:bldP spid="185" grpId="0"/>
      <p:bldP spid="186" grpId="0"/>
      <p:bldP spid="187" grpId="0"/>
      <p:bldP spid="208" grpId="0"/>
      <p:bldP spid="209" grpId="0"/>
      <p:bldP spid="210" grpId="0"/>
      <p:bldP spid="262" grpId="0"/>
      <p:bldP spid="263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กลุ่ม 238">
            <a:extLst>
              <a:ext uri="{FF2B5EF4-FFF2-40B4-BE49-F238E27FC236}">
                <a16:creationId xmlns:a16="http://schemas.microsoft.com/office/drawing/2014/main" id="{5D161A5B-B9D1-440C-A89F-F6D46526E15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54E48EFE-7AC7-427F-AA18-759735F46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576EBEC2-A2F3-4C2B-823F-77F76BC30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59262847-4911-4031-B2B6-2786CAF2692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E10C5F81-E8FF-40BF-804D-23A64AFFD1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2BCB184-BBEF-453D-A4BD-07C5421367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FEE65D3-B5A6-49DD-AC24-BDD82AF7E84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97A5444-2845-41E4-9AF2-CA669ACBC9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1D88504E-FE90-49AA-AB92-66EBAC6C5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917B5403-40B2-4236-8C4A-B5FC23940A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43264077-88B9-467A-81A1-56A380DA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DAF29A94-A2CA-44FA-BDDA-06177ABDA1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0566288D-FA80-4CC5-B2DD-8D819BB08FB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1B725B8-82E3-4B84-96AB-FC96218FDA3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C7E009EE-5F68-4039-B860-3412467091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EB96F335-39EE-4F9A-9405-4FE3FCEC325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A4465942-5391-4CF6-852C-16CD5C557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33C26B57-78B5-4242-A10A-5BCC60773A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31D75B2-94CC-4EEE-976F-40826C5409C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91E5AF1-DB88-4AA8-A5B0-87DF8E5C84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4AC8B67F-A0F2-42D9-A3F8-865E990F3F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DBF58A2-3BCB-4A4D-8D4A-01FED486D0B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7FE2C41-AE86-4B81-9394-5F15D8FC66D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65164AF-282B-412B-AEDD-4B45C14403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9A6A1CC-BE94-4CB9-BB72-761517082BF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26B167A-B47E-4739-A582-72B2671DC8A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59D18D3-0336-45F7-935C-1C63878FD64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6" name="รูปภาพ 265">
            <a:hlinkClick r:id="rId10" action="ppaction://hlinksldjump"/>
            <a:extLst>
              <a:ext uri="{FF2B5EF4-FFF2-40B4-BE49-F238E27FC236}">
                <a16:creationId xmlns:a16="http://schemas.microsoft.com/office/drawing/2014/main" id="{FCA64164-0D2D-44B4-9A19-065DFF545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31" name="Rectangle: Rounded Corners 50833">
            <a:extLst>
              <a:ext uri="{FF2B5EF4-FFF2-40B4-BE49-F238E27FC236}">
                <a16:creationId xmlns:a16="http://schemas.microsoft.com/office/drawing/2014/main" id="{C47319A9-390D-4E0B-8A68-16D29A99057F}"/>
              </a:ext>
            </a:extLst>
          </p:cNvPr>
          <p:cNvSpPr/>
          <p:nvPr/>
        </p:nvSpPr>
        <p:spPr>
          <a:xfrm>
            <a:off x="1167306" y="1811538"/>
            <a:ext cx="1519818" cy="461010"/>
          </a:xfrm>
          <a:prstGeom prst="roundRect">
            <a:avLst>
              <a:gd name="adj" fmla="val 15132"/>
            </a:avLst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34" name="กล่องข้อความ 133">
            <a:extLst>
              <a:ext uri="{FF2B5EF4-FFF2-40B4-BE49-F238E27FC236}">
                <a16:creationId xmlns:a16="http://schemas.microsoft.com/office/drawing/2014/main" id="{D70DA474-3962-4403-83C0-6443D05271B3}"/>
              </a:ext>
            </a:extLst>
          </p:cNvPr>
          <p:cNvSpPr txBox="1"/>
          <p:nvPr/>
        </p:nvSpPr>
        <p:spPr>
          <a:xfrm>
            <a:off x="2976711" y="1811538"/>
            <a:ext cx="220925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บัตรโจทย์การคูณ 5 ชุด</a:t>
            </a:r>
          </a:p>
        </p:txBody>
      </p:sp>
      <p:sp>
        <p:nvSpPr>
          <p:cNvPr id="136" name="Rectangle: Rounded Corners 50833">
            <a:extLst>
              <a:ext uri="{FF2B5EF4-FFF2-40B4-BE49-F238E27FC236}">
                <a16:creationId xmlns:a16="http://schemas.microsoft.com/office/drawing/2014/main" id="{32A4C279-338B-4B36-8AF0-B0034AB7B383}"/>
              </a:ext>
            </a:extLst>
          </p:cNvPr>
          <p:cNvSpPr/>
          <p:nvPr/>
        </p:nvSpPr>
        <p:spPr>
          <a:xfrm>
            <a:off x="1153258" y="2713760"/>
            <a:ext cx="1519818" cy="461010"/>
          </a:xfrm>
          <a:prstGeom prst="roundRect">
            <a:avLst>
              <a:gd name="adj" fmla="val 15132"/>
            </a:avLst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37" name="กล่องข้อความ 136">
            <a:extLst>
              <a:ext uri="{FF2B5EF4-FFF2-40B4-BE49-F238E27FC236}">
                <a16:creationId xmlns:a16="http://schemas.microsoft.com/office/drawing/2014/main" id="{E81AF928-054C-4993-BF55-9F01C581940F}"/>
              </a:ext>
            </a:extLst>
          </p:cNvPr>
          <p:cNvSpPr txBox="1"/>
          <p:nvPr/>
        </p:nvSpPr>
        <p:spPr>
          <a:xfrm>
            <a:off x="1662038" y="3320437"/>
            <a:ext cx="7839013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ครูแจกบัตรโจทย์การคูณทีละชุด แล้วให้นักเรียนแต่ละกลุ่มช่วยกันเรียงลำดับบัตรโจทย์การคูณที่มีผลคูณจากน้อยไปมาก หรือจากมากไปน้อย จนครบทุกชุด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357188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ให้นักเรียนแต่ละกลุ่มนำเสนอ พร้อมบอกข้อสังเกตและแนวคิด ครูและนักเรียนช่วยกันตรวจสอบความถูกต้อง</a:t>
            </a:r>
          </a:p>
        </p:txBody>
      </p:sp>
      <p:sp>
        <p:nvSpPr>
          <p:cNvPr id="138" name="Google Shape;4259;p71">
            <a:extLst>
              <a:ext uri="{FF2B5EF4-FFF2-40B4-BE49-F238E27FC236}">
                <a16:creationId xmlns:a16="http://schemas.microsoft.com/office/drawing/2014/main" id="{4338EEAF-1FFB-4C7C-A699-33420BBD5E4B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เรียงลำดับผลคูณ</a:t>
            </a:r>
          </a:p>
        </p:txBody>
      </p:sp>
      <p:grpSp>
        <p:nvGrpSpPr>
          <p:cNvPr id="140" name="Google Shape;3186;p51">
            <a:extLst>
              <a:ext uri="{FF2B5EF4-FFF2-40B4-BE49-F238E27FC236}">
                <a16:creationId xmlns:a16="http://schemas.microsoft.com/office/drawing/2014/main" id="{CEDFB254-8832-4819-9D0A-76806E25FD38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147" name="Google Shape;3187;p51">
              <a:extLst>
                <a:ext uri="{FF2B5EF4-FFF2-40B4-BE49-F238E27FC236}">
                  <a16:creationId xmlns:a16="http://schemas.microsoft.com/office/drawing/2014/main" id="{E797B4BC-CE0C-480D-8746-64E8D12FD17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48" name="Google Shape;3188;p51">
              <a:extLst>
                <a:ext uri="{FF2B5EF4-FFF2-40B4-BE49-F238E27FC236}">
                  <a16:creationId xmlns:a16="http://schemas.microsoft.com/office/drawing/2014/main" id="{895B9B50-7000-485D-9383-25184B4174D3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0" name="Google Shape;3189;p51">
              <a:extLst>
                <a:ext uri="{FF2B5EF4-FFF2-40B4-BE49-F238E27FC236}">
                  <a16:creationId xmlns:a16="http://schemas.microsoft.com/office/drawing/2014/main" id="{666512AB-5B10-4E47-ACBB-0D5DBAD8205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7" name="Google Shape;3190;p51">
              <a:extLst>
                <a:ext uri="{FF2B5EF4-FFF2-40B4-BE49-F238E27FC236}">
                  <a16:creationId xmlns:a16="http://schemas.microsoft.com/office/drawing/2014/main" id="{B173AC20-BAAC-44A9-AE9C-87EE10E67AA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8" name="Google Shape;3191;p51">
              <a:extLst>
                <a:ext uri="{FF2B5EF4-FFF2-40B4-BE49-F238E27FC236}">
                  <a16:creationId xmlns:a16="http://schemas.microsoft.com/office/drawing/2014/main" id="{D9FC001C-332E-471E-8A00-21DC0E7715E9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59" name="Google Shape;3192;p51">
              <a:extLst>
                <a:ext uri="{FF2B5EF4-FFF2-40B4-BE49-F238E27FC236}">
                  <a16:creationId xmlns:a16="http://schemas.microsoft.com/office/drawing/2014/main" id="{C7CD5B7F-330C-4A26-826D-24A1C7E49E1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60" name="Google Shape;3193;p51">
              <a:extLst>
                <a:ext uri="{FF2B5EF4-FFF2-40B4-BE49-F238E27FC236}">
                  <a16:creationId xmlns:a16="http://schemas.microsoft.com/office/drawing/2014/main" id="{F0D76779-A9F3-4CF9-80A4-56970CC131E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61" name="Google Shape;8099;p68">
            <a:extLst>
              <a:ext uri="{FF2B5EF4-FFF2-40B4-BE49-F238E27FC236}">
                <a16:creationId xmlns:a16="http://schemas.microsoft.com/office/drawing/2014/main" id="{F02F8FD4-6010-44ED-84E7-9EDDF1B877C5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D939021-6FEC-4EF7-AD95-1578043DDC2F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163" name="Google Shape;698;p49">
              <a:extLst>
                <a:ext uri="{FF2B5EF4-FFF2-40B4-BE49-F238E27FC236}">
                  <a16:creationId xmlns:a16="http://schemas.microsoft.com/office/drawing/2014/main" id="{FE3962E1-7722-43BB-BA33-07C80992F92B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701;p49">
              <a:extLst>
                <a:ext uri="{FF2B5EF4-FFF2-40B4-BE49-F238E27FC236}">
                  <a16:creationId xmlns:a16="http://schemas.microsoft.com/office/drawing/2014/main" id="{17CF56CB-A9D5-486B-9510-CABE90CE5986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เตรียมความพร้อม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720587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กลุ่ม 238">
            <a:extLst>
              <a:ext uri="{FF2B5EF4-FFF2-40B4-BE49-F238E27FC236}">
                <a16:creationId xmlns:a16="http://schemas.microsoft.com/office/drawing/2014/main" id="{5D161A5B-B9D1-440C-A89F-F6D46526E15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54E48EFE-7AC7-427F-AA18-759735F46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576EBEC2-A2F3-4C2B-823F-77F76BC30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59262847-4911-4031-B2B6-2786CAF2692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E10C5F81-E8FF-40BF-804D-23A64AFFD1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2BCB184-BBEF-453D-A4BD-07C5421367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5" name="กลุ่ม 244">
            <a:extLst>
              <a:ext uri="{FF2B5EF4-FFF2-40B4-BE49-F238E27FC236}">
                <a16:creationId xmlns:a16="http://schemas.microsoft.com/office/drawing/2014/main" id="{DFEE65D3-B5A6-49DD-AC24-BDD82AF7E84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97A5444-2845-41E4-9AF2-CA669ACBC9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1D88504E-FE90-49AA-AB92-66EBAC6C5C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917B5403-40B2-4236-8C4A-B5FC23940A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43264077-88B9-467A-81A1-56A380DA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DAF29A94-A2CA-44FA-BDDA-06177ABDA1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1" name="กลุ่ม 250">
            <a:extLst>
              <a:ext uri="{FF2B5EF4-FFF2-40B4-BE49-F238E27FC236}">
                <a16:creationId xmlns:a16="http://schemas.microsoft.com/office/drawing/2014/main" id="{0566288D-FA80-4CC5-B2DD-8D819BB08FB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D1B725B8-82E3-4B84-96AB-FC96218FDA3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C7E009EE-5F68-4039-B860-3412467091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4" name="กลุ่ม 253">
            <a:extLst>
              <a:ext uri="{FF2B5EF4-FFF2-40B4-BE49-F238E27FC236}">
                <a16:creationId xmlns:a16="http://schemas.microsoft.com/office/drawing/2014/main" id="{EB96F335-39EE-4F9A-9405-4FE3FCEC325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A4465942-5391-4CF6-852C-16CD5C557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33C26B57-78B5-4242-A10A-5BCC60773A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31D75B2-94CC-4EEE-976F-40826C5409C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91E5AF1-DB88-4AA8-A5B0-87DF8E5C84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4AC8B67F-A0F2-42D9-A3F8-865E990F3F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DBF58A2-3BCB-4A4D-8D4A-01FED486D0B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7FE2C41-AE86-4B81-9394-5F15D8FC66D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65164AF-282B-412B-AEDD-4B45C14403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9A6A1CC-BE94-4CB9-BB72-761517082BF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26B167A-B47E-4739-A582-72B2671DC8A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59D18D3-0336-45F7-935C-1C63878FD64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6" name="รูปภาพ 265">
            <a:hlinkClick r:id="rId10" action="ppaction://hlinksldjump"/>
            <a:extLst>
              <a:ext uri="{FF2B5EF4-FFF2-40B4-BE49-F238E27FC236}">
                <a16:creationId xmlns:a16="http://schemas.microsoft.com/office/drawing/2014/main" id="{FCA64164-0D2D-44B4-9A19-065DFF545C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34604A62-3479-42FF-871F-6C1BB54AF733}"/>
              </a:ext>
            </a:extLst>
          </p:cNvPr>
          <p:cNvSpPr txBox="1"/>
          <p:nvPr/>
        </p:nvSpPr>
        <p:spPr>
          <a:xfrm>
            <a:off x="4658519" y="829469"/>
            <a:ext cx="226215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ตัวอย่างบัตรโจทย์การคูณ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E4990974-9388-4D90-B8B0-4AE0C5A8058C}"/>
              </a:ext>
            </a:extLst>
          </p:cNvPr>
          <p:cNvSpPr txBox="1"/>
          <p:nvPr/>
        </p:nvSpPr>
        <p:spPr>
          <a:xfrm>
            <a:off x="1312449" y="1584844"/>
            <a:ext cx="7585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ชุดที่ 1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74925540-F4BC-42F0-9500-18EA5773158C}"/>
              </a:ext>
            </a:extLst>
          </p:cNvPr>
          <p:cNvGrpSpPr/>
          <p:nvPr/>
        </p:nvGrpSpPr>
        <p:grpSpPr>
          <a:xfrm>
            <a:off x="2386848" y="1541656"/>
            <a:ext cx="1758696" cy="600560"/>
            <a:chOff x="2346960" y="1380310"/>
            <a:chExt cx="1545336" cy="600560"/>
          </a:xfrm>
        </p:grpSpPr>
        <p:sp>
          <p:nvSpPr>
            <p:cNvPr id="78" name="สี่เหลี่ยมผืนผ้า: มุมมน 77">
              <a:extLst>
                <a:ext uri="{FF2B5EF4-FFF2-40B4-BE49-F238E27FC236}">
                  <a16:creationId xmlns:a16="http://schemas.microsoft.com/office/drawing/2014/main" id="{B518B1B3-D9AE-4428-ABBC-7F370B8EF8B2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9" name="สี่เหลี่ยมผืนผ้า: มุมมน 78">
              <a:extLst>
                <a:ext uri="{FF2B5EF4-FFF2-40B4-BE49-F238E27FC236}">
                  <a16:creationId xmlns:a16="http://schemas.microsoft.com/office/drawing/2014/main" id="{B6D86993-530D-4BD0-836E-8F3FEF9F4F6C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13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E3D89AA7-51B3-4CF9-8786-E45A41A78C1C}"/>
              </a:ext>
            </a:extLst>
          </p:cNvPr>
          <p:cNvGrpSpPr/>
          <p:nvPr/>
        </p:nvGrpSpPr>
        <p:grpSpPr>
          <a:xfrm>
            <a:off x="4410785" y="1541656"/>
            <a:ext cx="1758696" cy="600560"/>
            <a:chOff x="2346960" y="1380310"/>
            <a:chExt cx="1545336" cy="600560"/>
          </a:xfrm>
        </p:grpSpPr>
        <p:sp>
          <p:nvSpPr>
            <p:cNvPr id="81" name="สี่เหลี่ยมผืนผ้า: มุมมน 80">
              <a:extLst>
                <a:ext uri="{FF2B5EF4-FFF2-40B4-BE49-F238E27FC236}">
                  <a16:creationId xmlns:a16="http://schemas.microsoft.com/office/drawing/2014/main" id="{247C9E14-6AA1-4927-95B2-8640FE328EE4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2" name="สี่เหลี่ยมผืนผ้า: มุมมน 81">
              <a:extLst>
                <a:ext uri="{FF2B5EF4-FFF2-40B4-BE49-F238E27FC236}">
                  <a16:creationId xmlns:a16="http://schemas.microsoft.com/office/drawing/2014/main" id="{D02E4C1C-6159-440C-B46B-8C12AD110FB9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16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25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D2652714-2334-4F7E-9E50-AF06FB67EDA9}"/>
              </a:ext>
            </a:extLst>
          </p:cNvPr>
          <p:cNvGrpSpPr/>
          <p:nvPr/>
        </p:nvGrpSpPr>
        <p:grpSpPr>
          <a:xfrm>
            <a:off x="6434722" y="1562388"/>
            <a:ext cx="1758696" cy="600560"/>
            <a:chOff x="2346960" y="1380310"/>
            <a:chExt cx="1545336" cy="600560"/>
          </a:xfrm>
        </p:grpSpPr>
        <p:sp>
          <p:nvSpPr>
            <p:cNvPr id="84" name="สี่เหลี่ยมผืนผ้า: มุมมน 83">
              <a:extLst>
                <a:ext uri="{FF2B5EF4-FFF2-40B4-BE49-F238E27FC236}">
                  <a16:creationId xmlns:a16="http://schemas.microsoft.com/office/drawing/2014/main" id="{B8E0C54D-5E1C-405B-AA38-2306EA6F6A76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5" name="สี่เหลี่ยมผืนผ้า: มุมมน 84">
              <a:extLst>
                <a:ext uri="{FF2B5EF4-FFF2-40B4-BE49-F238E27FC236}">
                  <a16:creationId xmlns:a16="http://schemas.microsoft.com/office/drawing/2014/main" id="{944FA594-DDB0-4A1E-B053-B431B15AF5F4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11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CA29E6B5-02B0-48CF-A71B-A6F818AE7BE8}"/>
              </a:ext>
            </a:extLst>
          </p:cNvPr>
          <p:cNvSpPr txBox="1"/>
          <p:nvPr/>
        </p:nvSpPr>
        <p:spPr>
          <a:xfrm>
            <a:off x="1312449" y="2483117"/>
            <a:ext cx="81785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ชุดที่ 2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A58E57CD-D954-4F56-B6B6-2CBBF19FB092}"/>
              </a:ext>
            </a:extLst>
          </p:cNvPr>
          <p:cNvGrpSpPr/>
          <p:nvPr/>
        </p:nvGrpSpPr>
        <p:grpSpPr>
          <a:xfrm>
            <a:off x="2386848" y="2439929"/>
            <a:ext cx="1758696" cy="600560"/>
            <a:chOff x="2346960" y="1380310"/>
            <a:chExt cx="1545336" cy="600560"/>
          </a:xfrm>
        </p:grpSpPr>
        <p:sp>
          <p:nvSpPr>
            <p:cNvPr id="95" name="สี่เหลี่ยมผืนผ้า: มุมมน 94">
              <a:extLst>
                <a:ext uri="{FF2B5EF4-FFF2-40B4-BE49-F238E27FC236}">
                  <a16:creationId xmlns:a16="http://schemas.microsoft.com/office/drawing/2014/main" id="{2B4CEAC3-52B4-412B-8088-DEB1BA33AAD3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สี่เหลี่ยมผืนผ้า: มุมมน 95">
              <a:extLst>
                <a:ext uri="{FF2B5EF4-FFF2-40B4-BE49-F238E27FC236}">
                  <a16:creationId xmlns:a16="http://schemas.microsoft.com/office/drawing/2014/main" id="{BFB693D7-2B67-47D8-9F4D-A2535A72D848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27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380A42C3-62CA-4571-9BA4-8118C993CA82}"/>
              </a:ext>
            </a:extLst>
          </p:cNvPr>
          <p:cNvGrpSpPr/>
          <p:nvPr/>
        </p:nvGrpSpPr>
        <p:grpSpPr>
          <a:xfrm>
            <a:off x="4410785" y="2439929"/>
            <a:ext cx="1758696" cy="600560"/>
            <a:chOff x="2346960" y="1380310"/>
            <a:chExt cx="1545336" cy="600560"/>
          </a:xfrm>
        </p:grpSpPr>
        <p:sp>
          <p:nvSpPr>
            <p:cNvPr id="98" name="สี่เหลี่ยมผืนผ้า: มุมมน 97">
              <a:extLst>
                <a:ext uri="{FF2B5EF4-FFF2-40B4-BE49-F238E27FC236}">
                  <a16:creationId xmlns:a16="http://schemas.microsoft.com/office/drawing/2014/main" id="{D79196FC-DF8B-4758-B3E3-A9716EBAB818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9" name="สี่เหลี่ยมผืนผ้า: มุมมน 98">
              <a:extLst>
                <a:ext uri="{FF2B5EF4-FFF2-40B4-BE49-F238E27FC236}">
                  <a16:creationId xmlns:a16="http://schemas.microsoft.com/office/drawing/2014/main" id="{EE21FCC7-D401-49C6-A4BC-C9E7CE59C2C5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24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5706BD3F-D8B2-4D66-A655-EA9DA3D8CA41}"/>
              </a:ext>
            </a:extLst>
          </p:cNvPr>
          <p:cNvGrpSpPr/>
          <p:nvPr/>
        </p:nvGrpSpPr>
        <p:grpSpPr>
          <a:xfrm>
            <a:off x="6434722" y="2460661"/>
            <a:ext cx="1758696" cy="600560"/>
            <a:chOff x="2346960" y="1380310"/>
            <a:chExt cx="1545336" cy="600560"/>
          </a:xfrm>
        </p:grpSpPr>
        <p:sp>
          <p:nvSpPr>
            <p:cNvPr id="101" name="สี่เหลี่ยมผืนผ้า: มุมมน 100">
              <a:extLst>
                <a:ext uri="{FF2B5EF4-FFF2-40B4-BE49-F238E27FC236}">
                  <a16:creationId xmlns:a16="http://schemas.microsoft.com/office/drawing/2014/main" id="{75045B35-5D3D-46DC-B301-F3537F4AA03B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2" name="สี่เหลี่ยมผืนผ้า: มุมมน 101">
              <a:extLst>
                <a:ext uri="{FF2B5EF4-FFF2-40B4-BE49-F238E27FC236}">
                  <a16:creationId xmlns:a16="http://schemas.microsoft.com/office/drawing/2014/main" id="{2EA2C4C2-25E7-4C97-A2BF-4C3D660D93E7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52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06" name="กล่องข้อความ 105">
            <a:extLst>
              <a:ext uri="{FF2B5EF4-FFF2-40B4-BE49-F238E27FC236}">
                <a16:creationId xmlns:a16="http://schemas.microsoft.com/office/drawing/2014/main" id="{AC070CEC-FAA4-40E1-B38D-BE2A4746920F}"/>
              </a:ext>
            </a:extLst>
          </p:cNvPr>
          <p:cNvSpPr txBox="1"/>
          <p:nvPr/>
        </p:nvSpPr>
        <p:spPr>
          <a:xfrm>
            <a:off x="1312449" y="3388002"/>
            <a:ext cx="81304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ชุดที่ 3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F2924371-9A2D-4D7E-B1E5-AC7B20361FE4}"/>
              </a:ext>
            </a:extLst>
          </p:cNvPr>
          <p:cNvGrpSpPr/>
          <p:nvPr/>
        </p:nvGrpSpPr>
        <p:grpSpPr>
          <a:xfrm>
            <a:off x="2386848" y="3344814"/>
            <a:ext cx="1758696" cy="600560"/>
            <a:chOff x="2346960" y="1380310"/>
            <a:chExt cx="1545336" cy="600560"/>
          </a:xfrm>
        </p:grpSpPr>
        <p:sp>
          <p:nvSpPr>
            <p:cNvPr id="108" name="สี่เหลี่ยมผืนผ้า: มุมมน 107">
              <a:extLst>
                <a:ext uri="{FF2B5EF4-FFF2-40B4-BE49-F238E27FC236}">
                  <a16:creationId xmlns:a16="http://schemas.microsoft.com/office/drawing/2014/main" id="{D61476D8-D538-4825-AEF0-CC6A7B3FD71E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9" name="สี่เหลี่ยมผืนผ้า: มุมมน 108">
              <a:extLst>
                <a:ext uri="{FF2B5EF4-FFF2-40B4-BE49-F238E27FC236}">
                  <a16:creationId xmlns:a16="http://schemas.microsoft.com/office/drawing/2014/main" id="{90129916-12CE-4E01-8A8F-18A903BAC9A9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7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3,015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DC250C9D-507F-437F-8D1A-C170B6EECFC9}"/>
              </a:ext>
            </a:extLst>
          </p:cNvPr>
          <p:cNvGrpSpPr/>
          <p:nvPr/>
        </p:nvGrpSpPr>
        <p:grpSpPr>
          <a:xfrm>
            <a:off x="4410785" y="3344814"/>
            <a:ext cx="1758696" cy="600560"/>
            <a:chOff x="2346960" y="1380310"/>
            <a:chExt cx="1545336" cy="600560"/>
          </a:xfrm>
        </p:grpSpPr>
        <p:sp>
          <p:nvSpPr>
            <p:cNvPr id="111" name="สี่เหลี่ยมผืนผ้า: มุมมน 110">
              <a:extLst>
                <a:ext uri="{FF2B5EF4-FFF2-40B4-BE49-F238E27FC236}">
                  <a16:creationId xmlns:a16="http://schemas.microsoft.com/office/drawing/2014/main" id="{7CC8BB4E-B145-42A6-8674-9D83221E106B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2" name="สี่เหลี่ยมผืนผ้า: มุมมน 111">
              <a:extLst>
                <a:ext uri="{FF2B5EF4-FFF2-40B4-BE49-F238E27FC236}">
                  <a16:creationId xmlns:a16="http://schemas.microsoft.com/office/drawing/2014/main" id="{41384109-AA49-4302-AB16-96935FF8294D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3,015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AC905AD7-1005-4DCF-AF5C-121619BE6D7B}"/>
              </a:ext>
            </a:extLst>
          </p:cNvPr>
          <p:cNvGrpSpPr/>
          <p:nvPr/>
        </p:nvGrpSpPr>
        <p:grpSpPr>
          <a:xfrm>
            <a:off x="6434722" y="3365546"/>
            <a:ext cx="1758696" cy="600560"/>
            <a:chOff x="2346960" y="1380310"/>
            <a:chExt cx="1545336" cy="600560"/>
          </a:xfrm>
        </p:grpSpPr>
        <p:sp>
          <p:nvSpPr>
            <p:cNvPr id="114" name="สี่เหลี่ยมผืนผ้า: มุมมน 113">
              <a:extLst>
                <a:ext uri="{FF2B5EF4-FFF2-40B4-BE49-F238E27FC236}">
                  <a16:creationId xmlns:a16="http://schemas.microsoft.com/office/drawing/2014/main" id="{FF5BF4E6-137F-4E75-B2FC-9E97993260CD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5" name="สี่เหลี่ยมผืนผ้า: มุมมน 114">
              <a:extLst>
                <a:ext uri="{FF2B5EF4-FFF2-40B4-BE49-F238E27FC236}">
                  <a16:creationId xmlns:a16="http://schemas.microsoft.com/office/drawing/2014/main" id="{2578940D-CE3A-4156-A201-FA4B66E560F4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3,015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B3315F49-F995-4B9F-8983-68C3F435AD47}"/>
              </a:ext>
            </a:extLst>
          </p:cNvPr>
          <p:cNvGrpSpPr/>
          <p:nvPr/>
        </p:nvGrpSpPr>
        <p:grpSpPr>
          <a:xfrm>
            <a:off x="8479472" y="3365546"/>
            <a:ext cx="1758696" cy="600560"/>
            <a:chOff x="2346960" y="1380310"/>
            <a:chExt cx="1545336" cy="600560"/>
          </a:xfrm>
        </p:grpSpPr>
        <p:sp>
          <p:nvSpPr>
            <p:cNvPr id="117" name="สี่เหลี่ยมผืนผ้า: มุมมน 116">
              <a:extLst>
                <a:ext uri="{FF2B5EF4-FFF2-40B4-BE49-F238E27FC236}">
                  <a16:creationId xmlns:a16="http://schemas.microsoft.com/office/drawing/2014/main" id="{C8AE829A-8712-4BCF-9972-73CDADA808E7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8" name="สี่เหลี่ยมผืนผ้า: มุมมน 117">
              <a:extLst>
                <a:ext uri="{FF2B5EF4-FFF2-40B4-BE49-F238E27FC236}">
                  <a16:creationId xmlns:a16="http://schemas.microsoft.com/office/drawing/2014/main" id="{FC19DA51-D7C1-4109-8619-6A03747C93FF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3,015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19" name="กล่องข้อความ 118">
            <a:extLst>
              <a:ext uri="{FF2B5EF4-FFF2-40B4-BE49-F238E27FC236}">
                <a16:creationId xmlns:a16="http://schemas.microsoft.com/office/drawing/2014/main" id="{BA871B2F-4763-41BC-A8BD-12E22F5C52EF}"/>
              </a:ext>
            </a:extLst>
          </p:cNvPr>
          <p:cNvSpPr txBox="1"/>
          <p:nvPr/>
        </p:nvSpPr>
        <p:spPr>
          <a:xfrm>
            <a:off x="1312449" y="4308643"/>
            <a:ext cx="82266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ชุดที่ 4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9F849ECC-CE8E-49F1-B373-A5B868AC250F}"/>
              </a:ext>
            </a:extLst>
          </p:cNvPr>
          <p:cNvGrpSpPr/>
          <p:nvPr/>
        </p:nvGrpSpPr>
        <p:grpSpPr>
          <a:xfrm>
            <a:off x="2386848" y="4265455"/>
            <a:ext cx="1758696" cy="600560"/>
            <a:chOff x="2346960" y="1380310"/>
            <a:chExt cx="1545336" cy="600560"/>
          </a:xfrm>
        </p:grpSpPr>
        <p:sp>
          <p:nvSpPr>
            <p:cNvPr id="121" name="สี่เหลี่ยมผืนผ้า: มุมมน 120">
              <a:extLst>
                <a:ext uri="{FF2B5EF4-FFF2-40B4-BE49-F238E27FC236}">
                  <a16:creationId xmlns:a16="http://schemas.microsoft.com/office/drawing/2014/main" id="{518B7BE0-E883-4416-BE87-1F4CCDC11F07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2" name="สี่เหลี่ยมผืนผ้า: มุมมน 121">
              <a:extLst>
                <a:ext uri="{FF2B5EF4-FFF2-40B4-BE49-F238E27FC236}">
                  <a16:creationId xmlns:a16="http://schemas.microsoft.com/office/drawing/2014/main" id="{948599D3-98A7-44A6-BD08-C6DA6746525A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1,525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8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BA4382DE-F43A-4D2A-B906-B4109E9325DD}"/>
              </a:ext>
            </a:extLst>
          </p:cNvPr>
          <p:cNvGrpSpPr/>
          <p:nvPr/>
        </p:nvGrpSpPr>
        <p:grpSpPr>
          <a:xfrm>
            <a:off x="4410785" y="4265455"/>
            <a:ext cx="1758696" cy="600560"/>
            <a:chOff x="2346960" y="1380310"/>
            <a:chExt cx="1545336" cy="600560"/>
          </a:xfrm>
        </p:grpSpPr>
        <p:sp>
          <p:nvSpPr>
            <p:cNvPr id="124" name="สี่เหลี่ยมผืนผ้า: มุมมน 123">
              <a:extLst>
                <a:ext uri="{FF2B5EF4-FFF2-40B4-BE49-F238E27FC236}">
                  <a16:creationId xmlns:a16="http://schemas.microsoft.com/office/drawing/2014/main" id="{F8743FE1-CA00-4FCC-9B9A-2A0D85EB0D63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5" name="สี่เหลี่ยมผืนผ้า: มุมมน 124">
              <a:extLst>
                <a:ext uri="{FF2B5EF4-FFF2-40B4-BE49-F238E27FC236}">
                  <a16:creationId xmlns:a16="http://schemas.microsoft.com/office/drawing/2014/main" id="{A714AAE2-1B7E-430C-A6E8-483DF6410B8F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1,420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7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0CE1B39C-C6C5-4681-BB78-DE324571AE1E}"/>
              </a:ext>
            </a:extLst>
          </p:cNvPr>
          <p:cNvGrpSpPr/>
          <p:nvPr/>
        </p:nvGrpSpPr>
        <p:grpSpPr>
          <a:xfrm>
            <a:off x="6434722" y="4286187"/>
            <a:ext cx="1758696" cy="600560"/>
            <a:chOff x="2346960" y="1380310"/>
            <a:chExt cx="1545336" cy="600560"/>
          </a:xfrm>
        </p:grpSpPr>
        <p:sp>
          <p:nvSpPr>
            <p:cNvPr id="127" name="สี่เหลี่ยมผืนผ้า: มุมมน 126">
              <a:extLst>
                <a:ext uri="{FF2B5EF4-FFF2-40B4-BE49-F238E27FC236}">
                  <a16:creationId xmlns:a16="http://schemas.microsoft.com/office/drawing/2014/main" id="{6E3DCE37-35D4-45FC-B353-861D01731846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8" name="สี่เหลี่ยมผืนผ้า: มุมมน 127">
              <a:extLst>
                <a:ext uri="{FF2B5EF4-FFF2-40B4-BE49-F238E27FC236}">
                  <a16:creationId xmlns:a16="http://schemas.microsoft.com/office/drawing/2014/main" id="{13FB7FDD-0F4B-4C64-AF83-AEFDBDECBE86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1,400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5A416899-4EF6-4DBA-AA4F-B497F677DFDB}"/>
              </a:ext>
            </a:extLst>
          </p:cNvPr>
          <p:cNvGrpSpPr/>
          <p:nvPr/>
        </p:nvGrpSpPr>
        <p:grpSpPr>
          <a:xfrm>
            <a:off x="8479472" y="4286187"/>
            <a:ext cx="1758696" cy="600560"/>
            <a:chOff x="2346960" y="1380310"/>
            <a:chExt cx="1545336" cy="600560"/>
          </a:xfrm>
        </p:grpSpPr>
        <p:sp>
          <p:nvSpPr>
            <p:cNvPr id="130" name="สี่เหลี่ยมผืนผ้า: มุมมน 129">
              <a:extLst>
                <a:ext uri="{FF2B5EF4-FFF2-40B4-BE49-F238E27FC236}">
                  <a16:creationId xmlns:a16="http://schemas.microsoft.com/office/drawing/2014/main" id="{2189FE82-418F-43D2-9E58-A67AD48E7F36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1" name="สี่เหลี่ยมผืนผ้า: มุมมน 130">
              <a:extLst>
                <a:ext uri="{FF2B5EF4-FFF2-40B4-BE49-F238E27FC236}">
                  <a16:creationId xmlns:a16="http://schemas.microsoft.com/office/drawing/2014/main" id="{6E4E0605-E855-44C1-832F-18304B8186E9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1,759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32" name="กล่องข้อความ 131">
            <a:extLst>
              <a:ext uri="{FF2B5EF4-FFF2-40B4-BE49-F238E27FC236}">
                <a16:creationId xmlns:a16="http://schemas.microsoft.com/office/drawing/2014/main" id="{6BCB08CE-2342-465F-A145-ABB3E048DD88}"/>
              </a:ext>
            </a:extLst>
          </p:cNvPr>
          <p:cNvSpPr txBox="1"/>
          <p:nvPr/>
        </p:nvSpPr>
        <p:spPr>
          <a:xfrm>
            <a:off x="1312449" y="5272472"/>
            <a:ext cx="82747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ชุดที่ 5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5C9CEF47-45E9-4F1F-8EA6-7F0714B862D2}"/>
              </a:ext>
            </a:extLst>
          </p:cNvPr>
          <p:cNvGrpSpPr/>
          <p:nvPr/>
        </p:nvGrpSpPr>
        <p:grpSpPr>
          <a:xfrm>
            <a:off x="2386848" y="5229284"/>
            <a:ext cx="1758696" cy="600560"/>
            <a:chOff x="2346960" y="1380310"/>
            <a:chExt cx="1545336" cy="600560"/>
          </a:xfrm>
        </p:grpSpPr>
        <p:sp>
          <p:nvSpPr>
            <p:cNvPr id="134" name="สี่เหลี่ยมผืนผ้า: มุมมน 133">
              <a:extLst>
                <a:ext uri="{FF2B5EF4-FFF2-40B4-BE49-F238E27FC236}">
                  <a16:creationId xmlns:a16="http://schemas.microsoft.com/office/drawing/2014/main" id="{4EA421B0-FEF7-4811-AC93-8927E1C1A5E8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5" name="สี่เหลี่ยมผืนผ้า: มุมมน 134">
              <a:extLst>
                <a:ext uri="{FF2B5EF4-FFF2-40B4-BE49-F238E27FC236}">
                  <a16:creationId xmlns:a16="http://schemas.microsoft.com/office/drawing/2014/main" id="{289AF864-BB16-45B7-934E-F2B1DC40791B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4,156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254E92B9-69CF-4537-B0DF-F37F36F80774}"/>
              </a:ext>
            </a:extLst>
          </p:cNvPr>
          <p:cNvGrpSpPr/>
          <p:nvPr/>
        </p:nvGrpSpPr>
        <p:grpSpPr>
          <a:xfrm>
            <a:off x="4410785" y="5229284"/>
            <a:ext cx="1758696" cy="600560"/>
            <a:chOff x="2346960" y="1380310"/>
            <a:chExt cx="1545336" cy="600560"/>
          </a:xfrm>
        </p:grpSpPr>
        <p:sp>
          <p:nvSpPr>
            <p:cNvPr id="137" name="สี่เหลี่ยมผืนผ้า: มุมมน 136">
              <a:extLst>
                <a:ext uri="{FF2B5EF4-FFF2-40B4-BE49-F238E27FC236}">
                  <a16:creationId xmlns:a16="http://schemas.microsoft.com/office/drawing/2014/main" id="{25079D43-2958-4B6C-B11C-20D0A3EA93CC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8" name="สี่เหลี่ยมผืนผ้า: มุมมน 137">
              <a:extLst>
                <a:ext uri="{FF2B5EF4-FFF2-40B4-BE49-F238E27FC236}">
                  <a16:creationId xmlns:a16="http://schemas.microsoft.com/office/drawing/2014/main" id="{42FA79DC-FE8F-4824-A5BA-C07F045147DB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4,150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FB0AFA77-B966-4ACA-9485-BFA52974A31E}"/>
              </a:ext>
            </a:extLst>
          </p:cNvPr>
          <p:cNvGrpSpPr/>
          <p:nvPr/>
        </p:nvGrpSpPr>
        <p:grpSpPr>
          <a:xfrm>
            <a:off x="6434722" y="5250016"/>
            <a:ext cx="1758696" cy="600560"/>
            <a:chOff x="2346960" y="1380310"/>
            <a:chExt cx="1545336" cy="600560"/>
          </a:xfrm>
        </p:grpSpPr>
        <p:sp>
          <p:nvSpPr>
            <p:cNvPr id="140" name="สี่เหลี่ยมผืนผ้า: มุมมน 139">
              <a:extLst>
                <a:ext uri="{FF2B5EF4-FFF2-40B4-BE49-F238E27FC236}">
                  <a16:creationId xmlns:a16="http://schemas.microsoft.com/office/drawing/2014/main" id="{28A2F86C-29C0-4FFB-A90F-F6A112819154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สี่เหลี่ยมผืนผ้า: มุมมน 140">
              <a:extLst>
                <a:ext uri="{FF2B5EF4-FFF2-40B4-BE49-F238E27FC236}">
                  <a16:creationId xmlns:a16="http://schemas.microsoft.com/office/drawing/2014/main" id="{332E03C3-F454-4370-8555-766D6367901F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4,200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818CA84C-63B6-4B2D-93B8-213C9F3E8722}"/>
              </a:ext>
            </a:extLst>
          </p:cNvPr>
          <p:cNvGrpSpPr/>
          <p:nvPr/>
        </p:nvGrpSpPr>
        <p:grpSpPr>
          <a:xfrm>
            <a:off x="8479472" y="5250016"/>
            <a:ext cx="1758696" cy="600560"/>
            <a:chOff x="2346960" y="1380310"/>
            <a:chExt cx="1545336" cy="600560"/>
          </a:xfrm>
        </p:grpSpPr>
        <p:sp>
          <p:nvSpPr>
            <p:cNvPr id="143" name="สี่เหลี่ยมผืนผ้า: มุมมน 142">
              <a:extLst>
                <a:ext uri="{FF2B5EF4-FFF2-40B4-BE49-F238E27FC236}">
                  <a16:creationId xmlns:a16="http://schemas.microsoft.com/office/drawing/2014/main" id="{02082587-CB06-4DA7-B617-1E7A0AFEB9D4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4" name="สี่เหลี่ยมผืนผ้า: มุมมน 143">
              <a:extLst>
                <a:ext uri="{FF2B5EF4-FFF2-40B4-BE49-F238E27FC236}">
                  <a16:creationId xmlns:a16="http://schemas.microsoft.com/office/drawing/2014/main" id="{0D6DEF57-B86E-444A-BFC7-C5B71AB51D9C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1,750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059710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2852480" y="676274"/>
            <a:ext cx="4677086" cy="685862"/>
            <a:chOff x="1710684" y="657986"/>
            <a:chExt cx="4677086" cy="685862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1883976" y="657986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lang="en-US" b="1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 </a:t>
              </a:r>
              <a:r>
                <a:rPr lang="th-TH" b="1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ใน</a:t>
              </a:r>
              <a:r>
                <a:rPr lang="en-US" b="1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 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310121D8-BF6C-4FF2-8F7C-858676E96274}"/>
              </a:ext>
            </a:extLst>
          </p:cNvPr>
          <p:cNvGrpSpPr/>
          <p:nvPr/>
        </p:nvGrpSpPr>
        <p:grpSpPr>
          <a:xfrm>
            <a:off x="5765813" y="1998970"/>
            <a:ext cx="614255" cy="468000"/>
            <a:chOff x="1158050" y="1722687"/>
            <a:chExt cx="614255" cy="468000"/>
          </a:xfrm>
        </p:grpSpPr>
        <p:sp>
          <p:nvSpPr>
            <p:cNvPr id="91" name="Google Shape;523;p27">
              <a:extLst>
                <a:ext uri="{FF2B5EF4-FFF2-40B4-BE49-F238E27FC236}">
                  <a16:creationId xmlns:a16="http://schemas.microsoft.com/office/drawing/2014/main" id="{EA04452D-6C2D-4102-BBA4-F332D88780F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656;p49">
              <a:extLst>
                <a:ext uri="{FF2B5EF4-FFF2-40B4-BE49-F238E27FC236}">
                  <a16:creationId xmlns:a16="http://schemas.microsoft.com/office/drawing/2014/main" id="{7F838BA0-FD03-4B3B-99C4-7D791D372AB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BC557E1-E42A-4AA7-9997-A3AF7398A814}"/>
              </a:ext>
            </a:extLst>
          </p:cNvPr>
          <p:cNvGrpSpPr/>
          <p:nvPr/>
        </p:nvGrpSpPr>
        <p:grpSpPr>
          <a:xfrm>
            <a:off x="1477861" y="2017449"/>
            <a:ext cx="614255" cy="468000"/>
            <a:chOff x="1158050" y="1722687"/>
            <a:chExt cx="614255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8F5B1525-737B-41D4-BDB9-D91FD9C398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5D1F4496-D778-41E9-8C31-632D6025E389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7DB2D4CD-222A-41CD-A38E-17359B58D13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25350D1-485F-4EE9-9BF0-BA83DE3083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223800E-3320-4AE0-95A2-A8267F7099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7AACAB2C-52C1-4BF6-975B-BD376F1F437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D86160DA-B508-44D0-B329-028771BD21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5661CF8E-A2A0-42FD-9A54-7B878D27A3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64CF36ED-4068-4130-9250-68E14B3585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4B35050D-97CE-4FA8-987F-A1363FD11A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5307DBA-16A8-483B-9341-C6CEA5CFC3A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26258C39-E918-4635-9CD7-D8AA1DC8B7F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DB18C7DF-65BF-4550-ABE2-DB723BAC60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E4E84689-0C44-4A30-A785-F95E88D8AE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BCE63018-C0B1-4D0A-A94D-520FC63F0A2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AC3398DF-5A0A-4A89-805C-BFAD7E48AF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2863F50-7483-479A-ABD1-0436BE656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6E7F1D13-DE98-4ADF-9A3B-E6DA5ACF7D6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FE128764-7996-486D-8236-3AD020A1D0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BB360789-1F9E-44A0-B5FC-41CAD123C6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08C12F40-5221-4CA8-8A95-D99F0CEF7B1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C846877E-DDF7-4AAC-9702-BD6908B51B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90C05002-0D67-49ED-8069-BA168D5A5D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D610AFE-2966-450D-B231-50BE5509003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C08CC11-A866-4A87-A237-C6752B5F87D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C79CC5E-E0F6-4DDC-9278-3F93CC49269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D3F1DDB-FB11-4855-BB69-DAD2D4BE8B9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20C8ADF-0E23-4401-B72F-88C2DD30544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0E6B3E7-31D7-45F0-9730-327E15244FF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5" name="รูปภาพ 154">
            <a:hlinkClick r:id="rId10" action="ppaction://hlinksldjump"/>
            <a:extLst>
              <a:ext uri="{FF2B5EF4-FFF2-40B4-BE49-F238E27FC236}">
                <a16:creationId xmlns:a16="http://schemas.microsoft.com/office/drawing/2014/main" id="{DEB53C38-76B3-474A-AA9E-C29455D4E55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D5D5DF58-DCF8-4871-A1B1-442E253BE083}"/>
              </a:ext>
            </a:extLst>
          </p:cNvPr>
          <p:cNvGrpSpPr/>
          <p:nvPr/>
        </p:nvGrpSpPr>
        <p:grpSpPr>
          <a:xfrm>
            <a:off x="987358" y="654096"/>
            <a:ext cx="2641600" cy="733223"/>
            <a:chOff x="982795" y="710715"/>
            <a:chExt cx="2641600" cy="733223"/>
          </a:xfrm>
        </p:grpSpPr>
        <p:sp>
          <p:nvSpPr>
            <p:cNvPr id="83" name="Google Shape;698;p49">
              <a:extLst>
                <a:ext uri="{FF2B5EF4-FFF2-40B4-BE49-F238E27FC236}">
                  <a16:creationId xmlns:a16="http://schemas.microsoft.com/office/drawing/2014/main" id="{9152F923-1693-4C84-856A-B22C6BC3A154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701;p49">
              <a:extLst>
                <a:ext uri="{FF2B5EF4-FFF2-40B4-BE49-F238E27FC236}">
                  <a16:creationId xmlns:a16="http://schemas.microsoft.com/office/drawing/2014/main" id="{C67B2EBB-C91E-4C38-B15A-A4A059E0417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E0FA3EED-0F8D-4090-9899-258002FE0075}"/>
              </a:ext>
            </a:extLst>
          </p:cNvPr>
          <p:cNvGrpSpPr/>
          <p:nvPr/>
        </p:nvGrpSpPr>
        <p:grpSpPr>
          <a:xfrm>
            <a:off x="2194560" y="1879222"/>
            <a:ext cx="3191256" cy="708530"/>
            <a:chOff x="2194560" y="1641478"/>
            <a:chExt cx="3191256" cy="708530"/>
          </a:xfrm>
        </p:grpSpPr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1DD6CB06-AAD7-49C8-B7C6-07FCC436EBDD}"/>
                </a:ext>
              </a:extLst>
            </p:cNvPr>
            <p:cNvSpPr/>
            <p:nvPr/>
          </p:nvSpPr>
          <p:spPr>
            <a:xfrm>
              <a:off x="2194560" y="1641478"/>
              <a:ext cx="3191256" cy="708530"/>
            </a:xfrm>
            <a:prstGeom prst="roundRect">
              <a:avLst/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" name="กล่องข้อความ 2">
              <a:extLst>
                <a:ext uri="{FF2B5EF4-FFF2-40B4-BE49-F238E27FC236}">
                  <a16:creationId xmlns:a16="http://schemas.microsoft.com/office/drawing/2014/main" id="{E1393388-EBFC-48B4-A4B4-8C9C2953DFA6}"/>
                </a:ext>
              </a:extLst>
            </p:cNvPr>
            <p:cNvSpPr txBox="1"/>
            <p:nvPr/>
          </p:nvSpPr>
          <p:spPr>
            <a:xfrm>
              <a:off x="2407292" y="1805290"/>
              <a:ext cx="283475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17002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12	32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14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</a:t>
              </a: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5A157505-8D6B-4EBC-982E-000281A3E0AD}"/>
              </a:ext>
            </a:extLst>
          </p:cNvPr>
          <p:cNvGrpSpPr/>
          <p:nvPr/>
        </p:nvGrpSpPr>
        <p:grpSpPr>
          <a:xfrm>
            <a:off x="6781273" y="1879222"/>
            <a:ext cx="3191256" cy="708530"/>
            <a:chOff x="2194560" y="1641478"/>
            <a:chExt cx="3191256" cy="708530"/>
          </a:xfrm>
        </p:grpSpPr>
        <p:sp>
          <p:nvSpPr>
            <p:cNvPr id="99" name="สี่เหลี่ยมผืนผ้า: มุมมน 98">
              <a:extLst>
                <a:ext uri="{FF2B5EF4-FFF2-40B4-BE49-F238E27FC236}">
                  <a16:creationId xmlns:a16="http://schemas.microsoft.com/office/drawing/2014/main" id="{5C41A9FE-5178-4E9A-AF2B-6F9D70F8B52E}"/>
                </a:ext>
              </a:extLst>
            </p:cNvPr>
            <p:cNvSpPr/>
            <p:nvPr/>
          </p:nvSpPr>
          <p:spPr>
            <a:xfrm>
              <a:off x="2194560" y="1641478"/>
              <a:ext cx="3191256" cy="708530"/>
            </a:xfrm>
            <a:prstGeom prst="roundRect">
              <a:avLst/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00" name="กล่องข้อความ 99">
              <a:extLst>
                <a:ext uri="{FF2B5EF4-FFF2-40B4-BE49-F238E27FC236}">
                  <a16:creationId xmlns:a16="http://schemas.microsoft.com/office/drawing/2014/main" id="{52944EEB-CAD5-40B5-AB7E-A481FC237450}"/>
                </a:ext>
              </a:extLst>
            </p:cNvPr>
            <p:cNvSpPr txBox="1"/>
            <p:nvPr/>
          </p:nvSpPr>
          <p:spPr>
            <a:xfrm>
              <a:off x="2407292" y="1805290"/>
              <a:ext cx="285719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17002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8	75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4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</a:t>
              </a: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0C190299-A6B6-4028-A36C-E6F52D4F331A}"/>
              </a:ext>
            </a:extLst>
          </p:cNvPr>
          <p:cNvGrpSpPr/>
          <p:nvPr/>
        </p:nvGrpSpPr>
        <p:grpSpPr>
          <a:xfrm>
            <a:off x="5765813" y="3230188"/>
            <a:ext cx="614255" cy="468000"/>
            <a:chOff x="1158050" y="1722687"/>
            <a:chExt cx="614255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0A887D7D-AD4A-4A85-B680-3F56003E10F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FF19BD7F-9F9C-4740-A637-23A7E39F60D8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E7977F2E-616B-44AA-8EFD-4075373FC247}"/>
              </a:ext>
            </a:extLst>
          </p:cNvPr>
          <p:cNvGrpSpPr/>
          <p:nvPr/>
        </p:nvGrpSpPr>
        <p:grpSpPr>
          <a:xfrm>
            <a:off x="1477861" y="3248667"/>
            <a:ext cx="614255" cy="468000"/>
            <a:chOff x="1158050" y="1722687"/>
            <a:chExt cx="614255" cy="468000"/>
          </a:xfrm>
        </p:grpSpPr>
        <p:sp>
          <p:nvSpPr>
            <p:cNvPr id="143" name="Google Shape;523;p27">
              <a:extLst>
                <a:ext uri="{FF2B5EF4-FFF2-40B4-BE49-F238E27FC236}">
                  <a16:creationId xmlns:a16="http://schemas.microsoft.com/office/drawing/2014/main" id="{619CD3C1-A407-42C3-A82F-C5739A01878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656;p49">
              <a:extLst>
                <a:ext uri="{FF2B5EF4-FFF2-40B4-BE49-F238E27FC236}">
                  <a16:creationId xmlns:a16="http://schemas.microsoft.com/office/drawing/2014/main" id="{F0447203-DB15-436C-AFC3-E027ADF87F8F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E47A01A1-5CE0-4681-B00C-46DEC2D8AE1F}"/>
              </a:ext>
            </a:extLst>
          </p:cNvPr>
          <p:cNvGrpSpPr/>
          <p:nvPr/>
        </p:nvGrpSpPr>
        <p:grpSpPr>
          <a:xfrm>
            <a:off x="2194560" y="3110440"/>
            <a:ext cx="3191256" cy="708530"/>
            <a:chOff x="2194560" y="1641478"/>
            <a:chExt cx="3191256" cy="708530"/>
          </a:xfrm>
        </p:grpSpPr>
        <p:sp>
          <p:nvSpPr>
            <p:cNvPr id="151" name="สี่เหลี่ยมผืนผ้า: มุมมน 150">
              <a:extLst>
                <a:ext uri="{FF2B5EF4-FFF2-40B4-BE49-F238E27FC236}">
                  <a16:creationId xmlns:a16="http://schemas.microsoft.com/office/drawing/2014/main" id="{EDC48830-257B-4A9E-BB15-D04278B67CB3}"/>
                </a:ext>
              </a:extLst>
            </p:cNvPr>
            <p:cNvSpPr/>
            <p:nvPr/>
          </p:nvSpPr>
          <p:spPr>
            <a:xfrm>
              <a:off x="2194560" y="1641478"/>
              <a:ext cx="3191256" cy="708530"/>
            </a:xfrm>
            <a:prstGeom prst="roundRect">
              <a:avLst/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2" name="กล่องข้อความ 151">
              <a:extLst>
                <a:ext uri="{FF2B5EF4-FFF2-40B4-BE49-F238E27FC236}">
                  <a16:creationId xmlns:a16="http://schemas.microsoft.com/office/drawing/2014/main" id="{09F3413F-1FCA-44FB-9A9C-3707659F6717}"/>
                </a:ext>
              </a:extLst>
            </p:cNvPr>
            <p:cNvSpPr txBox="1"/>
            <p:nvPr/>
          </p:nvSpPr>
          <p:spPr>
            <a:xfrm>
              <a:off x="2407292" y="1805290"/>
              <a:ext cx="27722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17002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79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18	91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18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</a:t>
              </a:r>
            </a:p>
          </p:txBody>
        </p:sp>
      </p:grp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0FC0B0C1-E782-4E95-8A15-217CC76605B1}"/>
              </a:ext>
            </a:extLst>
          </p:cNvPr>
          <p:cNvGrpSpPr/>
          <p:nvPr/>
        </p:nvGrpSpPr>
        <p:grpSpPr>
          <a:xfrm>
            <a:off x="6781273" y="3110440"/>
            <a:ext cx="3191256" cy="708530"/>
            <a:chOff x="2194560" y="1641478"/>
            <a:chExt cx="3191256" cy="708530"/>
          </a:xfrm>
        </p:grpSpPr>
        <p:sp>
          <p:nvSpPr>
            <p:cNvPr id="154" name="สี่เหลี่ยมผืนผ้า: มุมมน 153">
              <a:extLst>
                <a:ext uri="{FF2B5EF4-FFF2-40B4-BE49-F238E27FC236}">
                  <a16:creationId xmlns:a16="http://schemas.microsoft.com/office/drawing/2014/main" id="{0A927256-B49B-4C22-9150-C698CD443AF0}"/>
                </a:ext>
              </a:extLst>
            </p:cNvPr>
            <p:cNvSpPr/>
            <p:nvPr/>
          </p:nvSpPr>
          <p:spPr>
            <a:xfrm>
              <a:off x="2194560" y="1641478"/>
              <a:ext cx="3191256" cy="708530"/>
            </a:xfrm>
            <a:prstGeom prst="roundRect">
              <a:avLst/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6" name="กล่องข้อความ 155">
              <a:extLst>
                <a:ext uri="{FF2B5EF4-FFF2-40B4-BE49-F238E27FC236}">
                  <a16:creationId xmlns:a16="http://schemas.microsoft.com/office/drawing/2014/main" id="{C60CD6AB-DE58-4CE8-AF15-6307B394F765}"/>
                </a:ext>
              </a:extLst>
            </p:cNvPr>
            <p:cNvSpPr txBox="1"/>
            <p:nvPr/>
          </p:nvSpPr>
          <p:spPr>
            <a:xfrm>
              <a:off x="2407292" y="1805290"/>
              <a:ext cx="277383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17002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131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6	131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9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</a:t>
              </a:r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1ED8F70A-03DB-4004-87A1-CCD509B521A9}"/>
              </a:ext>
            </a:extLst>
          </p:cNvPr>
          <p:cNvGrpSpPr/>
          <p:nvPr/>
        </p:nvGrpSpPr>
        <p:grpSpPr>
          <a:xfrm>
            <a:off x="5765813" y="4465396"/>
            <a:ext cx="614255" cy="468000"/>
            <a:chOff x="1158050" y="1722687"/>
            <a:chExt cx="614255" cy="468000"/>
          </a:xfrm>
        </p:grpSpPr>
        <p:sp>
          <p:nvSpPr>
            <p:cNvPr id="158" name="Google Shape;523;p27">
              <a:extLst>
                <a:ext uri="{FF2B5EF4-FFF2-40B4-BE49-F238E27FC236}">
                  <a16:creationId xmlns:a16="http://schemas.microsoft.com/office/drawing/2014/main" id="{A37310E1-638F-4298-987C-E6D3492783D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656;p49">
              <a:extLst>
                <a:ext uri="{FF2B5EF4-FFF2-40B4-BE49-F238E27FC236}">
                  <a16:creationId xmlns:a16="http://schemas.microsoft.com/office/drawing/2014/main" id="{D20B21F1-71CE-4F8E-B75D-D512A7D3F095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60856677-F1BE-4459-9994-9A551C1830D2}"/>
              </a:ext>
            </a:extLst>
          </p:cNvPr>
          <p:cNvGrpSpPr/>
          <p:nvPr/>
        </p:nvGrpSpPr>
        <p:grpSpPr>
          <a:xfrm>
            <a:off x="1477861" y="4483875"/>
            <a:ext cx="614255" cy="468000"/>
            <a:chOff x="1158050" y="1722687"/>
            <a:chExt cx="614255" cy="468000"/>
          </a:xfrm>
        </p:grpSpPr>
        <p:sp>
          <p:nvSpPr>
            <p:cNvPr id="161" name="Google Shape;523;p27">
              <a:extLst>
                <a:ext uri="{FF2B5EF4-FFF2-40B4-BE49-F238E27FC236}">
                  <a16:creationId xmlns:a16="http://schemas.microsoft.com/office/drawing/2014/main" id="{9459904A-6FE0-4158-8A3C-69230AE2D51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656;p49">
              <a:extLst>
                <a:ext uri="{FF2B5EF4-FFF2-40B4-BE49-F238E27FC236}">
                  <a16:creationId xmlns:a16="http://schemas.microsoft.com/office/drawing/2014/main" id="{D586A0D2-2060-44CE-9FE2-5720744CCA16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0C2B1E11-C21D-4CE6-A6C8-3092F2A6454E}"/>
              </a:ext>
            </a:extLst>
          </p:cNvPr>
          <p:cNvGrpSpPr/>
          <p:nvPr/>
        </p:nvGrpSpPr>
        <p:grpSpPr>
          <a:xfrm>
            <a:off x="2194560" y="4345648"/>
            <a:ext cx="3191256" cy="708530"/>
            <a:chOff x="2194560" y="1641478"/>
            <a:chExt cx="3191256" cy="708530"/>
          </a:xfrm>
        </p:grpSpPr>
        <p:sp>
          <p:nvSpPr>
            <p:cNvPr id="164" name="สี่เหลี่ยมผืนผ้า: มุมมน 163">
              <a:extLst>
                <a:ext uri="{FF2B5EF4-FFF2-40B4-BE49-F238E27FC236}">
                  <a16:creationId xmlns:a16="http://schemas.microsoft.com/office/drawing/2014/main" id="{167F7824-9AA4-4E2E-9A8F-961240350305}"/>
                </a:ext>
              </a:extLst>
            </p:cNvPr>
            <p:cNvSpPr/>
            <p:nvPr/>
          </p:nvSpPr>
          <p:spPr>
            <a:xfrm>
              <a:off x="2194560" y="1641478"/>
              <a:ext cx="3191256" cy="708530"/>
            </a:xfrm>
            <a:prstGeom prst="roundRect">
              <a:avLst/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5" name="กล่องข้อความ 164">
              <a:extLst>
                <a:ext uri="{FF2B5EF4-FFF2-40B4-BE49-F238E27FC236}">
                  <a16:creationId xmlns:a16="http://schemas.microsoft.com/office/drawing/2014/main" id="{DB504534-107D-4ADF-8220-1D969E140C57}"/>
                </a:ext>
              </a:extLst>
            </p:cNvPr>
            <p:cNvSpPr txBox="1"/>
            <p:nvPr/>
          </p:nvSpPr>
          <p:spPr>
            <a:xfrm>
              <a:off x="2407292" y="1805290"/>
              <a:ext cx="274979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tabLst>
                  <a:tab pos="17002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85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6	58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3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</a:t>
              </a:r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5B16FB4C-EAE8-4CCE-A913-6A3D4B156C2C}"/>
              </a:ext>
            </a:extLst>
          </p:cNvPr>
          <p:cNvGrpSpPr/>
          <p:nvPr/>
        </p:nvGrpSpPr>
        <p:grpSpPr>
          <a:xfrm>
            <a:off x="6781272" y="4345648"/>
            <a:ext cx="3606311" cy="708530"/>
            <a:chOff x="2194559" y="1641478"/>
            <a:chExt cx="3606311" cy="708530"/>
          </a:xfrm>
        </p:grpSpPr>
        <p:sp>
          <p:nvSpPr>
            <p:cNvPr id="167" name="สี่เหลี่ยมผืนผ้า: มุมมน 166">
              <a:extLst>
                <a:ext uri="{FF2B5EF4-FFF2-40B4-BE49-F238E27FC236}">
                  <a16:creationId xmlns:a16="http://schemas.microsoft.com/office/drawing/2014/main" id="{AC214A5F-DE54-49F0-8231-A495660465F3}"/>
                </a:ext>
              </a:extLst>
            </p:cNvPr>
            <p:cNvSpPr/>
            <p:nvPr/>
          </p:nvSpPr>
          <p:spPr>
            <a:xfrm>
              <a:off x="2194559" y="1641478"/>
              <a:ext cx="3606311" cy="708530"/>
            </a:xfrm>
            <a:prstGeom prst="roundRect">
              <a:avLst/>
            </a:prstGeom>
            <a:noFill/>
            <a:ln w="19050">
              <a:solidFill>
                <a:srgbClr val="7030A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8" name="กล่องข้อความ 167">
              <a:extLst>
                <a:ext uri="{FF2B5EF4-FFF2-40B4-BE49-F238E27FC236}">
                  <a16:creationId xmlns:a16="http://schemas.microsoft.com/office/drawing/2014/main" id="{C027B184-A7E8-4A21-BD51-C6799085EDFD}"/>
                </a:ext>
              </a:extLst>
            </p:cNvPr>
            <p:cNvSpPr txBox="1"/>
            <p:nvPr/>
          </p:nvSpPr>
          <p:spPr>
            <a:xfrm>
              <a:off x="2407292" y="1805290"/>
              <a:ext cx="331128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tabLst>
                  <a:tab pos="17002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2,537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9	   2,532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8</a:t>
              </a: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</a:t>
              </a:r>
            </a:p>
          </p:txBody>
        </p:sp>
      </p:grpSp>
      <p:sp>
        <p:nvSpPr>
          <p:cNvPr id="169" name="สี่เหลี่ยมผืนผ้า: มุมมน 168">
            <a:extLst>
              <a:ext uri="{FF2B5EF4-FFF2-40B4-BE49-F238E27FC236}">
                <a16:creationId xmlns:a16="http://schemas.microsoft.com/office/drawing/2014/main" id="{2E7BD693-C28B-4599-BB21-54B09673CD00}"/>
              </a:ext>
            </a:extLst>
          </p:cNvPr>
          <p:cNvSpPr/>
          <p:nvPr/>
        </p:nvSpPr>
        <p:spPr>
          <a:xfrm>
            <a:off x="3585218" y="2065431"/>
            <a:ext cx="387084" cy="35581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0" name="สี่เหลี่ยมผืนผ้า: มุมมน 169">
            <a:extLst>
              <a:ext uri="{FF2B5EF4-FFF2-40B4-BE49-F238E27FC236}">
                <a16:creationId xmlns:a16="http://schemas.microsoft.com/office/drawing/2014/main" id="{75CE1E71-6725-4D83-88AA-93F5D1A60771}"/>
              </a:ext>
            </a:extLst>
          </p:cNvPr>
          <p:cNvSpPr/>
          <p:nvPr/>
        </p:nvSpPr>
        <p:spPr>
          <a:xfrm>
            <a:off x="3588646" y="3308485"/>
            <a:ext cx="387084" cy="35581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1" name="สี่เหลี่ยมผืนผ้า: มุมมน 170">
            <a:extLst>
              <a:ext uri="{FF2B5EF4-FFF2-40B4-BE49-F238E27FC236}">
                <a16:creationId xmlns:a16="http://schemas.microsoft.com/office/drawing/2014/main" id="{1AEBBFEB-F599-4E9A-8F92-9290033BB3BE}"/>
              </a:ext>
            </a:extLst>
          </p:cNvPr>
          <p:cNvSpPr/>
          <p:nvPr/>
        </p:nvSpPr>
        <p:spPr>
          <a:xfrm>
            <a:off x="3588646" y="4541854"/>
            <a:ext cx="387084" cy="35581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2" name="สี่เหลี่ยมผืนผ้า: มุมมน 171">
            <a:extLst>
              <a:ext uri="{FF2B5EF4-FFF2-40B4-BE49-F238E27FC236}">
                <a16:creationId xmlns:a16="http://schemas.microsoft.com/office/drawing/2014/main" id="{5F0ABFD0-664D-496F-BA7F-DE5AEE73CCB5}"/>
              </a:ext>
            </a:extLst>
          </p:cNvPr>
          <p:cNvSpPr/>
          <p:nvPr/>
        </p:nvSpPr>
        <p:spPr>
          <a:xfrm>
            <a:off x="8163314" y="2079959"/>
            <a:ext cx="387084" cy="35581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3" name="สี่เหลี่ยมผืนผ้า: มุมมน 172">
            <a:extLst>
              <a:ext uri="{FF2B5EF4-FFF2-40B4-BE49-F238E27FC236}">
                <a16:creationId xmlns:a16="http://schemas.microsoft.com/office/drawing/2014/main" id="{D3FF3B0C-3A61-419E-AF07-E0037132E50D}"/>
              </a:ext>
            </a:extLst>
          </p:cNvPr>
          <p:cNvSpPr/>
          <p:nvPr/>
        </p:nvSpPr>
        <p:spPr>
          <a:xfrm>
            <a:off x="8166742" y="3323013"/>
            <a:ext cx="387084" cy="35581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4" name="สี่เหลี่ยมผืนผ้า: มุมมน 173">
            <a:extLst>
              <a:ext uri="{FF2B5EF4-FFF2-40B4-BE49-F238E27FC236}">
                <a16:creationId xmlns:a16="http://schemas.microsoft.com/office/drawing/2014/main" id="{6B94D194-0A85-4EB1-996A-8A127DF593C4}"/>
              </a:ext>
            </a:extLst>
          </p:cNvPr>
          <p:cNvSpPr/>
          <p:nvPr/>
        </p:nvSpPr>
        <p:spPr>
          <a:xfrm>
            <a:off x="8441062" y="4556382"/>
            <a:ext cx="387084" cy="35581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0D208869-C8C1-4B4B-B69D-8C5DE7E1575E}"/>
              </a:ext>
            </a:extLst>
          </p:cNvPr>
          <p:cNvSpPr txBox="1"/>
          <p:nvPr/>
        </p:nvSpPr>
        <p:spPr>
          <a:xfrm>
            <a:off x="3621531" y="1974978"/>
            <a:ext cx="2984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75" name="กล่องข้อความ 174">
            <a:extLst>
              <a:ext uri="{FF2B5EF4-FFF2-40B4-BE49-F238E27FC236}">
                <a16:creationId xmlns:a16="http://schemas.microsoft.com/office/drawing/2014/main" id="{770A8E98-C050-416B-BE89-CDA0D0E58E35}"/>
              </a:ext>
            </a:extLst>
          </p:cNvPr>
          <p:cNvSpPr txBox="1"/>
          <p:nvPr/>
        </p:nvSpPr>
        <p:spPr>
          <a:xfrm>
            <a:off x="8218363" y="1980682"/>
            <a:ext cx="29527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76" name="กล่องข้อความ 175">
            <a:extLst>
              <a:ext uri="{FF2B5EF4-FFF2-40B4-BE49-F238E27FC236}">
                <a16:creationId xmlns:a16="http://schemas.microsoft.com/office/drawing/2014/main" id="{55C34063-727F-4B9F-9685-1372B029D777}"/>
              </a:ext>
            </a:extLst>
          </p:cNvPr>
          <p:cNvSpPr txBox="1"/>
          <p:nvPr/>
        </p:nvSpPr>
        <p:spPr>
          <a:xfrm>
            <a:off x="3626876" y="3217023"/>
            <a:ext cx="2984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77" name="กล่องข้อความ 176">
            <a:extLst>
              <a:ext uri="{FF2B5EF4-FFF2-40B4-BE49-F238E27FC236}">
                <a16:creationId xmlns:a16="http://schemas.microsoft.com/office/drawing/2014/main" id="{A6ABC3B2-51F1-44CD-8ABF-A6B86878C8E7}"/>
              </a:ext>
            </a:extLst>
          </p:cNvPr>
          <p:cNvSpPr txBox="1"/>
          <p:nvPr/>
        </p:nvSpPr>
        <p:spPr>
          <a:xfrm>
            <a:off x="8215157" y="3224783"/>
            <a:ext cx="2984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78" name="กล่องข้อความ 177">
            <a:extLst>
              <a:ext uri="{FF2B5EF4-FFF2-40B4-BE49-F238E27FC236}">
                <a16:creationId xmlns:a16="http://schemas.microsoft.com/office/drawing/2014/main" id="{D6C8DADB-B69F-469B-8563-1E08F4A06AC7}"/>
              </a:ext>
            </a:extLst>
          </p:cNvPr>
          <p:cNvSpPr txBox="1"/>
          <p:nvPr/>
        </p:nvSpPr>
        <p:spPr>
          <a:xfrm>
            <a:off x="3643025" y="4455844"/>
            <a:ext cx="29527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79" name="กล่องข้อความ 178">
            <a:extLst>
              <a:ext uri="{FF2B5EF4-FFF2-40B4-BE49-F238E27FC236}">
                <a16:creationId xmlns:a16="http://schemas.microsoft.com/office/drawing/2014/main" id="{CE4B30B3-3017-4BC4-97FF-1F1259B6D8FB}"/>
              </a:ext>
            </a:extLst>
          </p:cNvPr>
          <p:cNvSpPr txBox="1"/>
          <p:nvPr/>
        </p:nvSpPr>
        <p:spPr>
          <a:xfrm>
            <a:off x="8495299" y="4459324"/>
            <a:ext cx="29527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180" name="สี่เหลี่ยมผืนผ้า: มุมมน 179">
            <a:extLst>
              <a:ext uri="{FF2B5EF4-FFF2-40B4-BE49-F238E27FC236}">
                <a16:creationId xmlns:a16="http://schemas.microsoft.com/office/drawing/2014/main" id="{368A6A8A-263F-4AEA-92A5-DD6D6798203C}"/>
              </a:ext>
            </a:extLst>
          </p:cNvPr>
          <p:cNvSpPr/>
          <p:nvPr/>
        </p:nvSpPr>
        <p:spPr>
          <a:xfrm>
            <a:off x="6534538" y="756304"/>
            <a:ext cx="387084" cy="355816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67079861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655484" y="145998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307567" y="391677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355949" y="2451348"/>
            <a:ext cx="6192902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จำนวนสองจำนวนคูณกัน</a:t>
            </a:r>
          </a:p>
          <a:p>
            <a:pPr marL="357188" marR="0" lvl="0" indent="-357188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26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ถ้าจำนวนใดจำนวนหนึ่งมากขึ้น ผลคูณของสองจำนวนนั้นจะมากขึ้น</a:t>
            </a:r>
          </a:p>
          <a:p>
            <a:pPr marL="357188" marR="0" lvl="0" indent="-357188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ถ้าจำนวนใดจำนวนหนึ่งน้อยลง ผลคูณของสองจำนวนนั้นจะน้อยลง</a:t>
            </a:r>
          </a:p>
          <a:p>
            <a:pPr marL="357188" marR="0" lvl="0" indent="-357188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lang="th-TH" sz="26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ถ้าจำนวนทั้งสองจำนวนมากขึ้น ผลคูณจะมากขึ้น</a:t>
            </a:r>
          </a:p>
          <a:p>
            <a:pPr marL="357188" marR="0" lvl="0" indent="-357188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Arial" panose="020B0604020202020204" pitchFamily="34" charset="0"/>
              <a:buChar char="•"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ถ้าจำนวนทั้งสองจำนวนน้อยลง ผลคูณจะน้อยลง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362FE5C4-5054-44F4-B61D-55E5E9A2AD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B92AE8BE-E655-421E-9F5C-8ECAA05EC88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2B0417F4-9E5B-4D37-9ADB-6666166DF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47DB7F4E-8E56-456A-B551-F6EE7281B49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20B38BC3-F005-4F9B-AEA5-00E8B99BD58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441698F7-4158-41E8-8A1E-F6F8318A5F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2973F7EA-5699-4BA2-901A-423AC7FC5DA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149E890A-C98F-4504-B1D9-7189F882989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6A08F780-045D-44F8-B8AD-3A4751326D3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7061211F-842F-4488-8A94-2CA2DDF492C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5784F718-A85C-4E8C-A7E6-0C4CCADD9F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3CD60012-2B52-43B8-9F85-C61EDAE249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BCD9E5B0-BC7E-4DC7-923F-3853E61DA7F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4F90D07C-2E42-41D3-B05C-52FCA4D145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B37C6797-E498-4065-A937-8F7D5C05A6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9F27D333-7E2B-44B1-9648-11CE8EAABE6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0680FC61-4C47-48A0-8CCF-804FDEE1FE6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263CE669-EB9B-4E50-B4D4-B48A63CC42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E2E9F945-0657-4031-BAF2-71AF6C0EB54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59C9642-3B16-4B04-A281-A993A8B8F8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4F64448F-5F7F-4FED-95D7-F712EF9540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69A980D-7FEE-42A6-8B21-C70DD76AA5D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403E9BE-29E8-4E49-AC8B-B9289C6A9EF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4BFB09A-48FC-4D83-BBEB-8CEEB758CBD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8F366F7-58CF-4224-AD13-04C53D65310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54AB684-26F7-4142-969B-0AD060E777B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CC2E71D-417F-4224-9CBA-9C416B7300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6" name="รูปภาพ 275">
            <a:hlinkClick r:id="rId10" action="ppaction://hlinksldjump"/>
            <a:extLst>
              <a:ext uri="{FF2B5EF4-FFF2-40B4-BE49-F238E27FC236}">
                <a16:creationId xmlns:a16="http://schemas.microsoft.com/office/drawing/2014/main" id="{912ADB02-8CFB-40C8-9B87-C0A1CE921D5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613167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334651" y="3144546"/>
            <a:ext cx="5120350" cy="214588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628002" y="3501989"/>
            <a:ext cx="4495794" cy="1257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หาค่าของตัวไม่ทราบค่าในประโยคสัญลักษณ์การคูณ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19152" y="155724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7.4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56502" y="265984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E321E44A-855A-47DE-8FDD-436527C254F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DBF11F66-F066-473F-BF6E-300775CDD11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FBEF23BB-F498-4471-9920-986AA622EBF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29C526C2-CECD-4535-8F5E-7BE76FFEFA8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1" name="รูปแบบอิสระ: รูปร่าง 100">
              <a:extLst>
                <a:ext uri="{FF2B5EF4-FFF2-40B4-BE49-F238E27FC236}">
                  <a16:creationId xmlns:a16="http://schemas.microsoft.com/office/drawing/2014/main" id="{098EAF24-30E7-456C-AFF0-E03D9EEBF2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142202E9-932A-4F5E-976C-E74FAA4A85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920A1D91-D2B9-43E0-BF10-5670E9485D4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C88C375A-AE8D-4266-A826-68DE3901F4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93C89EE4-A18B-4685-A388-F5E2746AC7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BCBAD274-B71F-47EC-8A93-25B8065F551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0676155C-E1CB-41AE-B307-42721C5AA8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D3E4966D-168A-4D9E-96B1-25495E0EAE6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9" name="กลุ่ม 108">
            <a:extLst>
              <a:ext uri="{FF2B5EF4-FFF2-40B4-BE49-F238E27FC236}">
                <a16:creationId xmlns:a16="http://schemas.microsoft.com/office/drawing/2014/main" id="{56438F3A-E50E-4575-B0E8-EB8124AFCAE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0D57A5FA-F452-495C-9A92-F6D8CC035D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586A773B-A5A3-428C-9ABB-F61E778B914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5F97BED2-61C4-4F6B-8760-36C31035B0E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E278A202-B168-47AF-BB7E-1E88593D1F8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6A1550FD-0470-4270-A914-A8AC5D909E8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148E03CD-E9FC-496E-82B5-0ED252E34D4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66926177-0019-4C4F-A03C-981083B1FB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77971812-639D-4C95-9F8B-06F1D533734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68670C3-C658-45DA-BBF0-53731500CCE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6B3D6FF9-9A57-4024-8F6D-016967C6D87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5B6E12F-4290-4060-A657-E90BC98E7D0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1E9521-ADCE-43EE-B35D-84A7EC03F2C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79A5290-7CF7-4313-ADBE-576B2F7256D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91D24A2-AD1D-4229-BC0C-CA923C1CDEC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4" name="รูปภาพ 123">
            <a:hlinkClick r:id="rId10" action="ppaction://hlinksldjump"/>
            <a:extLst>
              <a:ext uri="{FF2B5EF4-FFF2-40B4-BE49-F238E27FC236}">
                <a16:creationId xmlns:a16="http://schemas.microsoft.com/office/drawing/2014/main" id="{DB8D7F28-D9A6-492F-BE8B-AEC05FA21AD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CDCA11B6-024A-4E9D-9D48-5626927F6FD4}"/>
              </a:ext>
            </a:extLst>
          </p:cNvPr>
          <p:cNvGrpSpPr/>
          <p:nvPr/>
        </p:nvGrpSpPr>
        <p:grpSpPr>
          <a:xfrm>
            <a:off x="1923686" y="3094742"/>
            <a:ext cx="3612349" cy="2488238"/>
            <a:chOff x="1737451" y="2565037"/>
            <a:chExt cx="3612349" cy="2488238"/>
          </a:xfrm>
        </p:grpSpPr>
        <p:sp>
          <p:nvSpPr>
            <p:cNvPr id="161" name="วงรี 5">
              <a:extLst>
                <a:ext uri="{FF2B5EF4-FFF2-40B4-BE49-F238E27FC236}">
                  <a16:creationId xmlns:a16="http://schemas.microsoft.com/office/drawing/2014/main" id="{9E289949-0A71-479F-A1D0-8933A69FC43B}"/>
                </a:ext>
              </a:extLst>
            </p:cNvPr>
            <p:cNvSpPr/>
            <p:nvPr/>
          </p:nvSpPr>
          <p:spPr>
            <a:xfrm>
              <a:off x="2078061" y="2777603"/>
              <a:ext cx="3271739" cy="2275672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123" name="Google Shape;6256;p49">
              <a:extLst>
                <a:ext uri="{FF2B5EF4-FFF2-40B4-BE49-F238E27FC236}">
                  <a16:creationId xmlns:a16="http://schemas.microsoft.com/office/drawing/2014/main" id="{35F09C9B-DEDC-4C1B-A3FD-DA01C9AA6A06}"/>
                </a:ext>
              </a:extLst>
            </p:cNvPr>
            <p:cNvGrpSpPr/>
            <p:nvPr/>
          </p:nvGrpSpPr>
          <p:grpSpPr>
            <a:xfrm>
              <a:off x="1737451" y="2565037"/>
              <a:ext cx="954613" cy="806796"/>
              <a:chOff x="294573" y="229808"/>
              <a:chExt cx="954613" cy="806796"/>
            </a:xfrm>
          </p:grpSpPr>
          <p:sp>
            <p:nvSpPr>
              <p:cNvPr id="125" name="Google Shape;6257;p49">
                <a:extLst>
                  <a:ext uri="{FF2B5EF4-FFF2-40B4-BE49-F238E27FC236}">
                    <a16:creationId xmlns:a16="http://schemas.microsoft.com/office/drawing/2014/main" id="{467BEF07-B458-4576-922C-B356DEBC7FC2}"/>
                  </a:ext>
                </a:extLst>
              </p:cNvPr>
              <p:cNvSpPr/>
              <p:nvPr/>
            </p:nvSpPr>
            <p:spPr>
              <a:xfrm>
                <a:off x="294573" y="229808"/>
                <a:ext cx="954613" cy="806796"/>
              </a:xfrm>
              <a:custGeom>
                <a:avLst/>
                <a:gdLst/>
                <a:ahLst/>
                <a:cxnLst/>
                <a:rect l="l" t="t" r="r" b="b"/>
                <a:pathLst>
                  <a:path w="29862" h="25238" extrusionOk="0">
                    <a:moveTo>
                      <a:pt x="16646" y="0"/>
                    </a:moveTo>
                    <a:cubicBezTo>
                      <a:pt x="15099" y="0"/>
                      <a:pt x="13547" y="202"/>
                      <a:pt x="12085" y="515"/>
                    </a:cubicBezTo>
                    <a:cubicBezTo>
                      <a:pt x="8847" y="1217"/>
                      <a:pt x="5489" y="2777"/>
                      <a:pt x="3179" y="5194"/>
                    </a:cubicBezTo>
                    <a:cubicBezTo>
                      <a:pt x="1203" y="7266"/>
                      <a:pt x="0" y="10052"/>
                      <a:pt x="0" y="12921"/>
                    </a:cubicBezTo>
                    <a:cubicBezTo>
                      <a:pt x="12" y="15791"/>
                      <a:pt x="965" y="18910"/>
                      <a:pt x="2703" y="21208"/>
                    </a:cubicBezTo>
                    <a:cubicBezTo>
                      <a:pt x="3584" y="22375"/>
                      <a:pt x="4727" y="23315"/>
                      <a:pt x="6049" y="23982"/>
                    </a:cubicBezTo>
                    <a:cubicBezTo>
                      <a:pt x="7501" y="24708"/>
                      <a:pt x="9121" y="24994"/>
                      <a:pt x="10728" y="25149"/>
                    </a:cubicBezTo>
                    <a:cubicBezTo>
                      <a:pt x="11317" y="25209"/>
                      <a:pt x="11910" y="25238"/>
                      <a:pt x="12505" y="25238"/>
                    </a:cubicBezTo>
                    <a:cubicBezTo>
                      <a:pt x="15578" y="25238"/>
                      <a:pt x="18694" y="24467"/>
                      <a:pt x="21467" y="23220"/>
                    </a:cubicBezTo>
                    <a:cubicBezTo>
                      <a:pt x="24337" y="21934"/>
                      <a:pt x="27194" y="19755"/>
                      <a:pt x="28456" y="16815"/>
                    </a:cubicBezTo>
                    <a:cubicBezTo>
                      <a:pt x="29861" y="13564"/>
                      <a:pt x="29206" y="9933"/>
                      <a:pt x="27921" y="6742"/>
                    </a:cubicBezTo>
                    <a:cubicBezTo>
                      <a:pt x="26778" y="4051"/>
                      <a:pt x="24539" y="2099"/>
                      <a:pt x="21884" y="967"/>
                    </a:cubicBezTo>
                    <a:cubicBezTo>
                      <a:pt x="20249" y="275"/>
                      <a:pt x="18451" y="0"/>
                      <a:pt x="1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6" name="Google Shape;6258;p49">
                <a:extLst>
                  <a:ext uri="{FF2B5EF4-FFF2-40B4-BE49-F238E27FC236}">
                    <a16:creationId xmlns:a16="http://schemas.microsoft.com/office/drawing/2014/main" id="{F3BC98F6-960F-4FB7-88CF-BB736FEF483E}"/>
                  </a:ext>
                </a:extLst>
              </p:cNvPr>
              <p:cNvSpPr/>
              <p:nvPr/>
            </p:nvSpPr>
            <p:spPr>
              <a:xfrm>
                <a:off x="313209" y="260752"/>
                <a:ext cx="909699" cy="745866"/>
              </a:xfrm>
              <a:custGeom>
                <a:avLst/>
                <a:gdLst/>
                <a:ahLst/>
                <a:cxnLst/>
                <a:rect l="l" t="t" r="r" b="b"/>
                <a:pathLst>
                  <a:path w="28457" h="23332" extrusionOk="0">
                    <a:moveTo>
                      <a:pt x="15975" y="1"/>
                    </a:moveTo>
                    <a:cubicBezTo>
                      <a:pt x="12370" y="1"/>
                      <a:pt x="8826" y="1001"/>
                      <a:pt x="5740" y="2905"/>
                    </a:cubicBezTo>
                    <a:cubicBezTo>
                      <a:pt x="2323" y="4976"/>
                      <a:pt x="1" y="8762"/>
                      <a:pt x="418" y="12822"/>
                    </a:cubicBezTo>
                    <a:cubicBezTo>
                      <a:pt x="834" y="16752"/>
                      <a:pt x="2442" y="20669"/>
                      <a:pt x="6275" y="22347"/>
                    </a:cubicBezTo>
                    <a:cubicBezTo>
                      <a:pt x="7835" y="23026"/>
                      <a:pt x="9943" y="23276"/>
                      <a:pt x="11633" y="23324"/>
                    </a:cubicBezTo>
                    <a:cubicBezTo>
                      <a:pt x="11780" y="23329"/>
                      <a:pt x="11927" y="23331"/>
                      <a:pt x="12073" y="23331"/>
                    </a:cubicBezTo>
                    <a:cubicBezTo>
                      <a:pt x="13643" y="23331"/>
                      <a:pt x="15220" y="23048"/>
                      <a:pt x="16777" y="22645"/>
                    </a:cubicBezTo>
                    <a:cubicBezTo>
                      <a:pt x="18467" y="22240"/>
                      <a:pt x="20134" y="21669"/>
                      <a:pt x="21611" y="20812"/>
                    </a:cubicBezTo>
                    <a:cubicBezTo>
                      <a:pt x="23099" y="19954"/>
                      <a:pt x="24813" y="18740"/>
                      <a:pt x="25861" y="17406"/>
                    </a:cubicBezTo>
                    <a:cubicBezTo>
                      <a:pt x="28457" y="14120"/>
                      <a:pt x="28004" y="9905"/>
                      <a:pt x="26504" y="6250"/>
                    </a:cubicBezTo>
                    <a:cubicBezTo>
                      <a:pt x="24956" y="2476"/>
                      <a:pt x="21123" y="238"/>
                      <a:pt x="17134" y="35"/>
                    </a:cubicBezTo>
                    <a:cubicBezTo>
                      <a:pt x="16747" y="12"/>
                      <a:pt x="16361" y="1"/>
                      <a:pt x="15975" y="1"/>
                    </a:cubicBezTo>
                    <a:close/>
                  </a:path>
                </a:pathLst>
              </a:custGeom>
              <a:solidFill>
                <a:srgbClr val="6A6A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7" name="Google Shape;6259;p49">
                <a:extLst>
                  <a:ext uri="{FF2B5EF4-FFF2-40B4-BE49-F238E27FC236}">
                    <a16:creationId xmlns:a16="http://schemas.microsoft.com/office/drawing/2014/main" id="{C92AE152-4A58-4FF1-9E63-469D9FA6FBCA}"/>
                  </a:ext>
                </a:extLst>
              </p:cNvPr>
              <p:cNvSpPr/>
              <p:nvPr/>
            </p:nvSpPr>
            <p:spPr>
              <a:xfrm>
                <a:off x="412945" y="345080"/>
                <a:ext cx="709103" cy="588042"/>
              </a:xfrm>
              <a:custGeom>
                <a:avLst/>
                <a:gdLst/>
                <a:ahLst/>
                <a:cxnLst/>
                <a:rect l="l" t="t" r="r" b="b"/>
                <a:pathLst>
                  <a:path w="22182" h="18395" extrusionOk="0">
                    <a:moveTo>
                      <a:pt x="12396" y="0"/>
                    </a:moveTo>
                    <a:cubicBezTo>
                      <a:pt x="9594" y="0"/>
                      <a:pt x="6846" y="776"/>
                      <a:pt x="4465" y="2267"/>
                    </a:cubicBezTo>
                    <a:cubicBezTo>
                      <a:pt x="1798" y="3886"/>
                      <a:pt x="0" y="6875"/>
                      <a:pt x="346" y="10077"/>
                    </a:cubicBezTo>
                    <a:cubicBezTo>
                      <a:pt x="679" y="13185"/>
                      <a:pt x="1941" y="16269"/>
                      <a:pt x="4929" y="17602"/>
                    </a:cubicBezTo>
                    <a:cubicBezTo>
                      <a:pt x="6144" y="18150"/>
                      <a:pt x="7787" y="18352"/>
                      <a:pt x="9109" y="18388"/>
                    </a:cubicBezTo>
                    <a:cubicBezTo>
                      <a:pt x="9232" y="18392"/>
                      <a:pt x="9355" y="18394"/>
                      <a:pt x="9478" y="18394"/>
                    </a:cubicBezTo>
                    <a:cubicBezTo>
                      <a:pt x="10683" y="18394"/>
                      <a:pt x="11910" y="18189"/>
                      <a:pt x="13109" y="17876"/>
                    </a:cubicBezTo>
                    <a:cubicBezTo>
                      <a:pt x="14431" y="17531"/>
                      <a:pt x="15717" y="17114"/>
                      <a:pt x="16871" y="16435"/>
                    </a:cubicBezTo>
                    <a:cubicBezTo>
                      <a:pt x="18026" y="15757"/>
                      <a:pt x="19372" y="14816"/>
                      <a:pt x="20181" y="13756"/>
                    </a:cubicBezTo>
                    <a:cubicBezTo>
                      <a:pt x="22182" y="11173"/>
                      <a:pt x="21824" y="7851"/>
                      <a:pt x="20646" y="4958"/>
                    </a:cubicBezTo>
                    <a:cubicBezTo>
                      <a:pt x="19431" y="1981"/>
                      <a:pt x="16431" y="195"/>
                      <a:pt x="13323" y="28"/>
                    </a:cubicBezTo>
                    <a:cubicBezTo>
                      <a:pt x="13014" y="10"/>
                      <a:pt x="12705" y="0"/>
                      <a:pt x="12396" y="0"/>
                    </a:cubicBezTo>
                    <a:close/>
                  </a:path>
                </a:pathLst>
              </a:custGeom>
              <a:solidFill>
                <a:srgbClr val="EDCF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8" name="Google Shape;6260;p49">
                <a:extLst>
                  <a:ext uri="{FF2B5EF4-FFF2-40B4-BE49-F238E27FC236}">
                    <a16:creationId xmlns:a16="http://schemas.microsoft.com/office/drawing/2014/main" id="{9BC668F5-FA4A-4AAF-A1FC-64466A0793C1}"/>
                  </a:ext>
                </a:extLst>
              </p:cNvPr>
              <p:cNvSpPr/>
              <p:nvPr/>
            </p:nvSpPr>
            <p:spPr>
              <a:xfrm>
                <a:off x="823237" y="446606"/>
                <a:ext cx="289658" cy="260599"/>
              </a:xfrm>
              <a:custGeom>
                <a:avLst/>
                <a:gdLst/>
                <a:ahLst/>
                <a:cxnLst/>
                <a:rect l="l" t="t" r="r" b="b"/>
                <a:pathLst>
                  <a:path w="9061" h="8152" extrusionOk="0">
                    <a:moveTo>
                      <a:pt x="5548" y="1"/>
                    </a:moveTo>
                    <a:cubicBezTo>
                      <a:pt x="5322" y="1"/>
                      <a:pt x="5096" y="7"/>
                      <a:pt x="4870" y="20"/>
                    </a:cubicBezTo>
                    <a:cubicBezTo>
                      <a:pt x="3608" y="91"/>
                      <a:pt x="2322" y="508"/>
                      <a:pt x="1405" y="1377"/>
                    </a:cubicBezTo>
                    <a:cubicBezTo>
                      <a:pt x="488" y="2258"/>
                      <a:pt x="0" y="3663"/>
                      <a:pt x="417" y="4865"/>
                    </a:cubicBezTo>
                    <a:cubicBezTo>
                      <a:pt x="869" y="6223"/>
                      <a:pt x="2274" y="7044"/>
                      <a:pt x="3644" y="7366"/>
                    </a:cubicBezTo>
                    <a:cubicBezTo>
                      <a:pt x="5025" y="7687"/>
                      <a:pt x="6465" y="7651"/>
                      <a:pt x="7846" y="7961"/>
                    </a:cubicBezTo>
                    <a:cubicBezTo>
                      <a:pt x="8085" y="8009"/>
                      <a:pt x="8311" y="8068"/>
                      <a:pt x="8537" y="8151"/>
                    </a:cubicBezTo>
                    <a:cubicBezTo>
                      <a:pt x="9061" y="6092"/>
                      <a:pt x="8656" y="3829"/>
                      <a:pt x="7811" y="1782"/>
                    </a:cubicBezTo>
                    <a:cubicBezTo>
                      <a:pt x="7561" y="1174"/>
                      <a:pt x="7239" y="603"/>
                      <a:pt x="6834" y="79"/>
                    </a:cubicBezTo>
                    <a:cubicBezTo>
                      <a:pt x="6406" y="24"/>
                      <a:pt x="5977" y="1"/>
                      <a:pt x="55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9" name="Google Shape;6261;p49">
                <a:extLst>
                  <a:ext uri="{FF2B5EF4-FFF2-40B4-BE49-F238E27FC236}">
                    <a16:creationId xmlns:a16="http://schemas.microsoft.com/office/drawing/2014/main" id="{0B13040C-237F-47CC-BEFE-03A4E9E77838}"/>
                  </a:ext>
                </a:extLst>
              </p:cNvPr>
              <p:cNvSpPr/>
              <p:nvPr/>
            </p:nvSpPr>
            <p:spPr>
              <a:xfrm>
                <a:off x="422088" y="554270"/>
                <a:ext cx="263412" cy="302508"/>
              </a:xfrm>
              <a:custGeom>
                <a:avLst/>
                <a:gdLst/>
                <a:ahLst/>
                <a:cxnLst/>
                <a:rect l="l" t="t" r="r" b="b"/>
                <a:pathLst>
                  <a:path w="8240" h="9463" extrusionOk="0">
                    <a:moveTo>
                      <a:pt x="4299" y="1"/>
                    </a:moveTo>
                    <a:cubicBezTo>
                      <a:pt x="3432" y="1"/>
                      <a:pt x="2557" y="232"/>
                      <a:pt x="1762" y="592"/>
                    </a:cubicBezTo>
                    <a:cubicBezTo>
                      <a:pt x="1191" y="854"/>
                      <a:pt x="643" y="1176"/>
                      <a:pt x="131" y="1545"/>
                    </a:cubicBezTo>
                    <a:cubicBezTo>
                      <a:pt x="12" y="2200"/>
                      <a:pt x="0" y="2867"/>
                      <a:pt x="71" y="3533"/>
                    </a:cubicBezTo>
                    <a:cubicBezTo>
                      <a:pt x="298" y="5724"/>
                      <a:pt x="1000" y="7903"/>
                      <a:pt x="2441" y="9463"/>
                    </a:cubicBezTo>
                    <a:cubicBezTo>
                      <a:pt x="2584" y="9296"/>
                      <a:pt x="2750" y="9141"/>
                      <a:pt x="2917" y="8998"/>
                    </a:cubicBezTo>
                    <a:cubicBezTo>
                      <a:pt x="3989" y="8081"/>
                      <a:pt x="5275" y="7427"/>
                      <a:pt x="6334" y="6486"/>
                    </a:cubicBezTo>
                    <a:cubicBezTo>
                      <a:pt x="7406" y="5545"/>
                      <a:pt x="8239" y="4164"/>
                      <a:pt x="8001" y="2759"/>
                    </a:cubicBezTo>
                    <a:cubicBezTo>
                      <a:pt x="7775" y="1497"/>
                      <a:pt x="6691" y="485"/>
                      <a:pt x="5465" y="152"/>
                    </a:cubicBezTo>
                    <a:cubicBezTo>
                      <a:pt x="5083" y="48"/>
                      <a:pt x="4692" y="1"/>
                      <a:pt x="4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0" name="Google Shape;6262;p49">
                <a:extLst>
                  <a:ext uri="{FF2B5EF4-FFF2-40B4-BE49-F238E27FC236}">
                    <a16:creationId xmlns:a16="http://schemas.microsoft.com/office/drawing/2014/main" id="{B959F935-02B3-40BA-B9AE-9294B8ABB03B}"/>
                  </a:ext>
                </a:extLst>
              </p:cNvPr>
              <p:cNvSpPr/>
              <p:nvPr/>
            </p:nvSpPr>
            <p:spPr>
              <a:xfrm>
                <a:off x="760902" y="651513"/>
                <a:ext cx="22441" cy="63392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983" extrusionOk="0">
                    <a:moveTo>
                      <a:pt x="128" y="0"/>
                    </a:moveTo>
                    <a:cubicBezTo>
                      <a:pt x="64" y="0"/>
                      <a:pt x="1" y="51"/>
                      <a:pt x="21" y="134"/>
                    </a:cubicBezTo>
                    <a:lnTo>
                      <a:pt x="474" y="1896"/>
                    </a:lnTo>
                    <a:cubicBezTo>
                      <a:pt x="489" y="1956"/>
                      <a:pt x="533" y="1983"/>
                      <a:pt x="578" y="1983"/>
                    </a:cubicBezTo>
                    <a:cubicBezTo>
                      <a:pt x="639" y="1983"/>
                      <a:pt x="702" y="1932"/>
                      <a:pt x="688" y="1849"/>
                    </a:cubicBezTo>
                    <a:lnTo>
                      <a:pt x="236" y="86"/>
                    </a:lnTo>
                    <a:cubicBezTo>
                      <a:pt x="221" y="27"/>
                      <a:pt x="174" y="0"/>
                      <a:pt x="128" y="0"/>
                    </a:cubicBezTo>
                    <a:close/>
                  </a:path>
                </a:pathLst>
              </a:custGeom>
              <a:solidFill>
                <a:srgbClr val="6D03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1" name="Google Shape;6263;p49">
                <a:extLst>
                  <a:ext uri="{FF2B5EF4-FFF2-40B4-BE49-F238E27FC236}">
                    <a16:creationId xmlns:a16="http://schemas.microsoft.com/office/drawing/2014/main" id="{FAF8FA17-6756-4EBA-AE3E-5C932CC3C593}"/>
                  </a:ext>
                </a:extLst>
              </p:cNvPr>
              <p:cNvSpPr/>
              <p:nvPr/>
            </p:nvSpPr>
            <p:spPr>
              <a:xfrm>
                <a:off x="722127" y="667528"/>
                <a:ext cx="100442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647" extrusionOk="0">
                    <a:moveTo>
                      <a:pt x="3003" y="0"/>
                    </a:moveTo>
                    <a:cubicBezTo>
                      <a:pt x="2961" y="0"/>
                      <a:pt x="2923" y="22"/>
                      <a:pt x="2913" y="74"/>
                    </a:cubicBezTo>
                    <a:cubicBezTo>
                      <a:pt x="2758" y="917"/>
                      <a:pt x="2081" y="1423"/>
                      <a:pt x="1361" y="1423"/>
                    </a:cubicBezTo>
                    <a:cubicBezTo>
                      <a:pt x="973" y="1423"/>
                      <a:pt x="572" y="1276"/>
                      <a:pt x="234" y="955"/>
                    </a:cubicBezTo>
                    <a:cubicBezTo>
                      <a:pt x="212" y="933"/>
                      <a:pt x="186" y="923"/>
                      <a:pt x="161" y="923"/>
                    </a:cubicBezTo>
                    <a:cubicBezTo>
                      <a:pt x="77" y="923"/>
                      <a:pt x="0" y="1024"/>
                      <a:pt x="91" y="1098"/>
                    </a:cubicBezTo>
                    <a:lnTo>
                      <a:pt x="80" y="1109"/>
                    </a:lnTo>
                    <a:cubicBezTo>
                      <a:pt x="440" y="1478"/>
                      <a:pt x="894" y="1646"/>
                      <a:pt x="1342" y="1646"/>
                    </a:cubicBezTo>
                    <a:cubicBezTo>
                      <a:pt x="2168" y="1646"/>
                      <a:pt x="2973" y="1075"/>
                      <a:pt x="3128" y="133"/>
                    </a:cubicBezTo>
                    <a:cubicBezTo>
                      <a:pt x="3142" y="54"/>
                      <a:pt x="3068" y="0"/>
                      <a:pt x="300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2" name="Google Shape;6264;p49">
                <a:extLst>
                  <a:ext uri="{FF2B5EF4-FFF2-40B4-BE49-F238E27FC236}">
                    <a16:creationId xmlns:a16="http://schemas.microsoft.com/office/drawing/2014/main" id="{9F705B50-C66D-419C-990F-EABAF1460C25}"/>
                  </a:ext>
                </a:extLst>
              </p:cNvPr>
              <p:cNvSpPr/>
              <p:nvPr/>
            </p:nvSpPr>
            <p:spPr>
              <a:xfrm>
                <a:off x="568975" y="635146"/>
                <a:ext cx="49134" cy="66333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2075" extrusionOk="0">
                    <a:moveTo>
                      <a:pt x="618" y="1"/>
                    </a:moveTo>
                    <a:cubicBezTo>
                      <a:pt x="583" y="1"/>
                      <a:pt x="548" y="5"/>
                      <a:pt x="513" y="15"/>
                    </a:cubicBezTo>
                    <a:cubicBezTo>
                      <a:pt x="168" y="98"/>
                      <a:pt x="1" y="622"/>
                      <a:pt x="144" y="1194"/>
                    </a:cubicBezTo>
                    <a:cubicBezTo>
                      <a:pt x="274" y="1703"/>
                      <a:pt x="621" y="2074"/>
                      <a:pt x="933" y="2074"/>
                    </a:cubicBezTo>
                    <a:cubicBezTo>
                      <a:pt x="964" y="2074"/>
                      <a:pt x="995" y="2070"/>
                      <a:pt x="1025" y="2063"/>
                    </a:cubicBezTo>
                    <a:cubicBezTo>
                      <a:pt x="1370" y="1968"/>
                      <a:pt x="1537" y="1444"/>
                      <a:pt x="1394" y="872"/>
                    </a:cubicBezTo>
                    <a:cubicBezTo>
                      <a:pt x="1265" y="369"/>
                      <a:pt x="935" y="1"/>
                      <a:pt x="61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3" name="Google Shape;6265;p49">
                <a:extLst>
                  <a:ext uri="{FF2B5EF4-FFF2-40B4-BE49-F238E27FC236}">
                    <a16:creationId xmlns:a16="http://schemas.microsoft.com/office/drawing/2014/main" id="{32A55D3C-0F63-411A-A7E1-1EF3AE3DC18E}"/>
                  </a:ext>
                </a:extLst>
              </p:cNvPr>
              <p:cNvSpPr/>
              <p:nvPr/>
            </p:nvSpPr>
            <p:spPr>
              <a:xfrm>
                <a:off x="899734" y="551809"/>
                <a:ext cx="48750" cy="66301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2074" extrusionOk="0">
                    <a:moveTo>
                      <a:pt x="606" y="0"/>
                    </a:moveTo>
                    <a:cubicBezTo>
                      <a:pt x="571" y="0"/>
                      <a:pt x="535" y="5"/>
                      <a:pt x="500" y="15"/>
                    </a:cubicBezTo>
                    <a:cubicBezTo>
                      <a:pt x="167" y="98"/>
                      <a:pt x="0" y="622"/>
                      <a:pt x="143" y="1193"/>
                    </a:cubicBezTo>
                    <a:cubicBezTo>
                      <a:pt x="273" y="1702"/>
                      <a:pt x="610" y="2074"/>
                      <a:pt x="930" y="2074"/>
                    </a:cubicBezTo>
                    <a:cubicBezTo>
                      <a:pt x="962" y="2074"/>
                      <a:pt x="993" y="2070"/>
                      <a:pt x="1024" y="2062"/>
                    </a:cubicBezTo>
                    <a:cubicBezTo>
                      <a:pt x="1370" y="1979"/>
                      <a:pt x="1524" y="1443"/>
                      <a:pt x="1382" y="884"/>
                    </a:cubicBezTo>
                    <a:cubicBezTo>
                      <a:pt x="1264" y="370"/>
                      <a:pt x="925" y="0"/>
                      <a:pt x="60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4" name="Google Shape;6266;p49">
                <a:extLst>
                  <a:ext uri="{FF2B5EF4-FFF2-40B4-BE49-F238E27FC236}">
                    <a16:creationId xmlns:a16="http://schemas.microsoft.com/office/drawing/2014/main" id="{6B5D996D-0EF1-4710-9303-EB250B0B580F}"/>
                  </a:ext>
                </a:extLst>
              </p:cNvPr>
              <p:cNvSpPr/>
              <p:nvPr/>
            </p:nvSpPr>
            <p:spPr>
              <a:xfrm>
                <a:off x="372987" y="537040"/>
                <a:ext cx="7257" cy="35804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120" extrusionOk="0">
                    <a:moveTo>
                      <a:pt x="95" y="0"/>
                    </a:moveTo>
                    <a:cubicBezTo>
                      <a:pt x="48" y="0"/>
                      <a:pt x="0" y="250"/>
                      <a:pt x="24" y="572"/>
                    </a:cubicBezTo>
                    <a:cubicBezTo>
                      <a:pt x="36" y="874"/>
                      <a:pt x="115" y="1120"/>
                      <a:pt x="175" y="1120"/>
                    </a:cubicBezTo>
                    <a:cubicBezTo>
                      <a:pt x="176" y="1120"/>
                      <a:pt x="177" y="1120"/>
                      <a:pt x="179" y="1120"/>
                    </a:cubicBezTo>
                    <a:cubicBezTo>
                      <a:pt x="226" y="1108"/>
                      <a:pt x="226" y="858"/>
                      <a:pt x="214" y="548"/>
                    </a:cubicBezTo>
                    <a:cubicBezTo>
                      <a:pt x="191" y="250"/>
                      <a:pt x="155" y="0"/>
                      <a:pt x="95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5" name="Google Shape;6267;p49">
                <a:extLst>
                  <a:ext uri="{FF2B5EF4-FFF2-40B4-BE49-F238E27FC236}">
                    <a16:creationId xmlns:a16="http://schemas.microsoft.com/office/drawing/2014/main" id="{B27252F4-7D55-4D3D-B429-2F1F7570B33D}"/>
                  </a:ext>
                </a:extLst>
              </p:cNvPr>
              <p:cNvSpPr/>
              <p:nvPr/>
            </p:nvSpPr>
            <p:spPr>
              <a:xfrm>
                <a:off x="351282" y="631054"/>
                <a:ext cx="9942" cy="41909"/>
              </a:xfrm>
              <a:custGeom>
                <a:avLst/>
                <a:gdLst/>
                <a:ahLst/>
                <a:cxnLst/>
                <a:rect l="l" t="t" r="r" b="b"/>
                <a:pathLst>
                  <a:path w="311" h="1311" extrusionOk="0">
                    <a:moveTo>
                      <a:pt x="96" y="0"/>
                    </a:moveTo>
                    <a:cubicBezTo>
                      <a:pt x="36" y="12"/>
                      <a:pt x="0" y="298"/>
                      <a:pt x="48" y="679"/>
                    </a:cubicBezTo>
                    <a:cubicBezTo>
                      <a:pt x="95" y="1040"/>
                      <a:pt x="198" y="1310"/>
                      <a:pt x="247" y="1310"/>
                    </a:cubicBezTo>
                    <a:cubicBezTo>
                      <a:pt x="248" y="1310"/>
                      <a:pt x="250" y="1310"/>
                      <a:pt x="251" y="1310"/>
                    </a:cubicBezTo>
                    <a:cubicBezTo>
                      <a:pt x="310" y="1298"/>
                      <a:pt x="286" y="1000"/>
                      <a:pt x="239" y="655"/>
                    </a:cubicBezTo>
                    <a:cubicBezTo>
                      <a:pt x="191" y="298"/>
                      <a:pt x="143" y="0"/>
                      <a:pt x="9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6" name="Google Shape;6268;p49">
                <a:extLst>
                  <a:ext uri="{FF2B5EF4-FFF2-40B4-BE49-F238E27FC236}">
                    <a16:creationId xmlns:a16="http://schemas.microsoft.com/office/drawing/2014/main" id="{CB334AFA-FB76-4E9A-B687-70C10C3CC22E}"/>
                  </a:ext>
                </a:extLst>
              </p:cNvPr>
              <p:cNvSpPr/>
              <p:nvPr/>
            </p:nvSpPr>
            <p:spPr>
              <a:xfrm>
                <a:off x="401150" y="642466"/>
                <a:ext cx="9910" cy="41526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299" extrusionOk="0">
                    <a:moveTo>
                      <a:pt x="51" y="0"/>
                    </a:moveTo>
                    <a:cubicBezTo>
                      <a:pt x="50" y="0"/>
                      <a:pt x="49" y="0"/>
                      <a:pt x="48" y="0"/>
                    </a:cubicBezTo>
                    <a:cubicBezTo>
                      <a:pt x="0" y="12"/>
                      <a:pt x="0" y="310"/>
                      <a:pt x="60" y="667"/>
                    </a:cubicBezTo>
                    <a:cubicBezTo>
                      <a:pt x="118" y="1017"/>
                      <a:pt x="199" y="1299"/>
                      <a:pt x="258" y="1299"/>
                    </a:cubicBezTo>
                    <a:cubicBezTo>
                      <a:pt x="260" y="1299"/>
                      <a:pt x="261" y="1298"/>
                      <a:pt x="262" y="1298"/>
                    </a:cubicBezTo>
                    <a:cubicBezTo>
                      <a:pt x="310" y="1286"/>
                      <a:pt x="310" y="989"/>
                      <a:pt x="250" y="631"/>
                    </a:cubicBezTo>
                    <a:cubicBezTo>
                      <a:pt x="192" y="281"/>
                      <a:pt x="111" y="0"/>
                      <a:pt x="51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7" name="Google Shape;6269;p49">
                <a:extLst>
                  <a:ext uri="{FF2B5EF4-FFF2-40B4-BE49-F238E27FC236}">
                    <a16:creationId xmlns:a16="http://schemas.microsoft.com/office/drawing/2014/main" id="{B9F57E1D-7C58-4D95-8E14-3B10B8FC47B2}"/>
                  </a:ext>
                </a:extLst>
              </p:cNvPr>
              <p:cNvSpPr/>
              <p:nvPr/>
            </p:nvSpPr>
            <p:spPr>
              <a:xfrm>
                <a:off x="392391" y="729991"/>
                <a:ext cx="8407" cy="1870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585" extrusionOk="0">
                    <a:moveTo>
                      <a:pt x="80" y="0"/>
                    </a:moveTo>
                    <a:cubicBezTo>
                      <a:pt x="77" y="0"/>
                      <a:pt x="75" y="0"/>
                      <a:pt x="72" y="1"/>
                    </a:cubicBezTo>
                    <a:cubicBezTo>
                      <a:pt x="24" y="13"/>
                      <a:pt x="0" y="144"/>
                      <a:pt x="36" y="310"/>
                    </a:cubicBezTo>
                    <a:cubicBezTo>
                      <a:pt x="70" y="459"/>
                      <a:pt x="137" y="585"/>
                      <a:pt x="185" y="585"/>
                    </a:cubicBezTo>
                    <a:cubicBezTo>
                      <a:pt x="187" y="585"/>
                      <a:pt x="189" y="585"/>
                      <a:pt x="191" y="584"/>
                    </a:cubicBezTo>
                    <a:cubicBezTo>
                      <a:pt x="238" y="572"/>
                      <a:pt x="262" y="429"/>
                      <a:pt x="227" y="275"/>
                    </a:cubicBezTo>
                    <a:cubicBezTo>
                      <a:pt x="192" y="116"/>
                      <a:pt x="137" y="0"/>
                      <a:pt x="8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8" name="Google Shape;6270;p49">
                <a:extLst>
                  <a:ext uri="{FF2B5EF4-FFF2-40B4-BE49-F238E27FC236}">
                    <a16:creationId xmlns:a16="http://schemas.microsoft.com/office/drawing/2014/main" id="{B10255AB-6D39-4D3B-A18F-4DAD9B06A382}"/>
                  </a:ext>
                </a:extLst>
              </p:cNvPr>
              <p:cNvSpPr/>
              <p:nvPr/>
            </p:nvSpPr>
            <p:spPr>
              <a:xfrm>
                <a:off x="362310" y="770333"/>
                <a:ext cx="11444" cy="2899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907" extrusionOk="0">
                    <a:moveTo>
                      <a:pt x="65" y="0"/>
                    </a:moveTo>
                    <a:cubicBezTo>
                      <a:pt x="63" y="0"/>
                      <a:pt x="62" y="1"/>
                      <a:pt x="60" y="1"/>
                    </a:cubicBezTo>
                    <a:cubicBezTo>
                      <a:pt x="1" y="13"/>
                      <a:pt x="13" y="227"/>
                      <a:pt x="84" y="477"/>
                    </a:cubicBezTo>
                    <a:cubicBezTo>
                      <a:pt x="153" y="720"/>
                      <a:pt x="245" y="906"/>
                      <a:pt x="294" y="906"/>
                    </a:cubicBezTo>
                    <a:cubicBezTo>
                      <a:pt x="296" y="906"/>
                      <a:pt x="297" y="906"/>
                      <a:pt x="298" y="906"/>
                    </a:cubicBezTo>
                    <a:cubicBezTo>
                      <a:pt x="358" y="894"/>
                      <a:pt x="334" y="680"/>
                      <a:pt x="275" y="430"/>
                    </a:cubicBezTo>
                    <a:cubicBezTo>
                      <a:pt x="205" y="187"/>
                      <a:pt x="114" y="0"/>
                      <a:pt x="65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9" name="Google Shape;6271;p49">
                <a:extLst>
                  <a:ext uri="{FF2B5EF4-FFF2-40B4-BE49-F238E27FC236}">
                    <a16:creationId xmlns:a16="http://schemas.microsoft.com/office/drawing/2014/main" id="{13B17FF5-9742-4FA7-9C3C-660E0BEA4B20}"/>
                  </a:ext>
                </a:extLst>
              </p:cNvPr>
              <p:cNvSpPr/>
              <p:nvPr/>
            </p:nvSpPr>
            <p:spPr>
              <a:xfrm>
                <a:off x="432733" y="788202"/>
                <a:ext cx="7640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669" extrusionOk="0">
                    <a:moveTo>
                      <a:pt x="78" y="1"/>
                    </a:moveTo>
                    <a:cubicBezTo>
                      <a:pt x="76" y="1"/>
                      <a:pt x="74" y="1"/>
                      <a:pt x="72" y="1"/>
                    </a:cubicBezTo>
                    <a:cubicBezTo>
                      <a:pt x="24" y="13"/>
                      <a:pt x="0" y="168"/>
                      <a:pt x="24" y="347"/>
                    </a:cubicBezTo>
                    <a:cubicBezTo>
                      <a:pt x="48" y="525"/>
                      <a:pt x="119" y="668"/>
                      <a:pt x="167" y="668"/>
                    </a:cubicBezTo>
                    <a:cubicBezTo>
                      <a:pt x="227" y="656"/>
                      <a:pt x="239" y="502"/>
                      <a:pt x="215" y="323"/>
                    </a:cubicBezTo>
                    <a:cubicBezTo>
                      <a:pt x="192" y="140"/>
                      <a:pt x="125" y="1"/>
                      <a:pt x="78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0" name="Google Shape;6272;p49">
                <a:extLst>
                  <a:ext uri="{FF2B5EF4-FFF2-40B4-BE49-F238E27FC236}">
                    <a16:creationId xmlns:a16="http://schemas.microsoft.com/office/drawing/2014/main" id="{59F40BA7-6ACA-474B-BA49-25C1CF630004}"/>
                  </a:ext>
                </a:extLst>
              </p:cNvPr>
              <p:cNvSpPr/>
              <p:nvPr/>
            </p:nvSpPr>
            <p:spPr>
              <a:xfrm>
                <a:off x="422439" y="841490"/>
                <a:ext cx="12979" cy="22217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95" extrusionOk="0">
                    <a:moveTo>
                      <a:pt x="55" y="1"/>
                    </a:moveTo>
                    <a:cubicBezTo>
                      <a:pt x="53" y="1"/>
                      <a:pt x="51" y="1"/>
                      <a:pt x="49" y="1"/>
                    </a:cubicBezTo>
                    <a:cubicBezTo>
                      <a:pt x="1" y="13"/>
                      <a:pt x="13" y="192"/>
                      <a:pt x="108" y="394"/>
                    </a:cubicBezTo>
                    <a:cubicBezTo>
                      <a:pt x="185" y="570"/>
                      <a:pt x="302" y="695"/>
                      <a:pt x="348" y="695"/>
                    </a:cubicBezTo>
                    <a:cubicBezTo>
                      <a:pt x="352" y="695"/>
                      <a:pt x="355" y="694"/>
                      <a:pt x="358" y="692"/>
                    </a:cubicBezTo>
                    <a:cubicBezTo>
                      <a:pt x="406" y="656"/>
                      <a:pt x="358" y="501"/>
                      <a:pt x="287" y="311"/>
                    </a:cubicBezTo>
                    <a:cubicBezTo>
                      <a:pt x="207" y="128"/>
                      <a:pt x="105" y="1"/>
                      <a:pt x="55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1" name="Google Shape;6273;p49">
                <a:extLst>
                  <a:ext uri="{FF2B5EF4-FFF2-40B4-BE49-F238E27FC236}">
                    <a16:creationId xmlns:a16="http://schemas.microsoft.com/office/drawing/2014/main" id="{66B9DCF7-769F-4AF1-984B-DB6637529606}"/>
                  </a:ext>
                </a:extLst>
              </p:cNvPr>
              <p:cNvSpPr/>
              <p:nvPr/>
            </p:nvSpPr>
            <p:spPr>
              <a:xfrm>
                <a:off x="485638" y="884070"/>
                <a:ext cx="14481" cy="2039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638" extrusionOk="0">
                    <a:moveTo>
                      <a:pt x="60" y="0"/>
                    </a:moveTo>
                    <a:cubicBezTo>
                      <a:pt x="56" y="0"/>
                      <a:pt x="52" y="1"/>
                      <a:pt x="48" y="3"/>
                    </a:cubicBezTo>
                    <a:cubicBezTo>
                      <a:pt x="0" y="39"/>
                      <a:pt x="36" y="193"/>
                      <a:pt x="131" y="372"/>
                    </a:cubicBezTo>
                    <a:cubicBezTo>
                      <a:pt x="229" y="534"/>
                      <a:pt x="345" y="637"/>
                      <a:pt x="393" y="637"/>
                    </a:cubicBezTo>
                    <a:cubicBezTo>
                      <a:pt x="398" y="637"/>
                      <a:pt x="402" y="636"/>
                      <a:pt x="405" y="634"/>
                    </a:cubicBezTo>
                    <a:cubicBezTo>
                      <a:pt x="453" y="598"/>
                      <a:pt x="393" y="443"/>
                      <a:pt x="298" y="277"/>
                    </a:cubicBezTo>
                    <a:cubicBezTo>
                      <a:pt x="210" y="123"/>
                      <a:pt x="113" y="0"/>
                      <a:pt x="6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2" name="Google Shape;6274;p49">
                <a:extLst>
                  <a:ext uri="{FF2B5EF4-FFF2-40B4-BE49-F238E27FC236}">
                    <a16:creationId xmlns:a16="http://schemas.microsoft.com/office/drawing/2014/main" id="{6A8872A1-12AB-4CE7-A620-F5FC59608CEF}"/>
                  </a:ext>
                </a:extLst>
              </p:cNvPr>
              <p:cNvSpPr/>
              <p:nvPr/>
            </p:nvSpPr>
            <p:spPr>
              <a:xfrm>
                <a:off x="521792" y="954876"/>
                <a:ext cx="16783" cy="9718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04" extrusionOk="0">
                    <a:moveTo>
                      <a:pt x="76" y="0"/>
                    </a:moveTo>
                    <a:cubicBezTo>
                      <a:pt x="57" y="0"/>
                      <a:pt x="43" y="4"/>
                      <a:pt x="36" y="14"/>
                    </a:cubicBezTo>
                    <a:cubicBezTo>
                      <a:pt x="0" y="62"/>
                      <a:pt x="72" y="169"/>
                      <a:pt x="215" y="252"/>
                    </a:cubicBezTo>
                    <a:cubicBezTo>
                      <a:pt x="286" y="288"/>
                      <a:pt x="358" y="303"/>
                      <a:pt x="413" y="303"/>
                    </a:cubicBezTo>
                    <a:cubicBezTo>
                      <a:pt x="468" y="303"/>
                      <a:pt x="506" y="288"/>
                      <a:pt x="512" y="264"/>
                    </a:cubicBezTo>
                    <a:cubicBezTo>
                      <a:pt x="524" y="217"/>
                      <a:pt x="429" y="145"/>
                      <a:pt x="310" y="74"/>
                    </a:cubicBezTo>
                    <a:cubicBezTo>
                      <a:pt x="215" y="31"/>
                      <a:pt x="126" y="0"/>
                      <a:pt x="7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3" name="Google Shape;6275;p49">
                <a:extLst>
                  <a:ext uri="{FF2B5EF4-FFF2-40B4-BE49-F238E27FC236}">
                    <a16:creationId xmlns:a16="http://schemas.microsoft.com/office/drawing/2014/main" id="{238CC9E6-7D43-469D-8547-8912B065F8AB}"/>
                  </a:ext>
                </a:extLst>
              </p:cNvPr>
              <p:cNvSpPr/>
              <p:nvPr/>
            </p:nvSpPr>
            <p:spPr>
              <a:xfrm>
                <a:off x="567472" y="936080"/>
                <a:ext cx="23240" cy="187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587" extrusionOk="0">
                    <a:moveTo>
                      <a:pt x="56" y="0"/>
                    </a:moveTo>
                    <a:cubicBezTo>
                      <a:pt x="48" y="0"/>
                      <a:pt x="41" y="2"/>
                      <a:pt x="36" y="7"/>
                    </a:cubicBezTo>
                    <a:cubicBezTo>
                      <a:pt x="0" y="43"/>
                      <a:pt x="107" y="209"/>
                      <a:pt x="298" y="376"/>
                    </a:cubicBezTo>
                    <a:cubicBezTo>
                      <a:pt x="449" y="507"/>
                      <a:pt x="608" y="587"/>
                      <a:pt x="668" y="587"/>
                    </a:cubicBezTo>
                    <a:cubicBezTo>
                      <a:pt x="679" y="587"/>
                      <a:pt x="687" y="584"/>
                      <a:pt x="691" y="578"/>
                    </a:cubicBezTo>
                    <a:cubicBezTo>
                      <a:pt x="727" y="531"/>
                      <a:pt x="596" y="388"/>
                      <a:pt x="417" y="233"/>
                    </a:cubicBezTo>
                    <a:cubicBezTo>
                      <a:pt x="262" y="99"/>
                      <a:pt x="115" y="0"/>
                      <a:pt x="5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4" name="Google Shape;6276;p49">
                <a:extLst>
                  <a:ext uri="{FF2B5EF4-FFF2-40B4-BE49-F238E27FC236}">
                    <a16:creationId xmlns:a16="http://schemas.microsoft.com/office/drawing/2014/main" id="{8B7B8DFB-1A67-4E25-B0CA-5BA619074ABC}"/>
                  </a:ext>
                </a:extLst>
              </p:cNvPr>
              <p:cNvSpPr/>
              <p:nvPr/>
            </p:nvSpPr>
            <p:spPr>
              <a:xfrm>
                <a:off x="423974" y="437624"/>
                <a:ext cx="11061" cy="2295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718" extrusionOk="0">
                    <a:moveTo>
                      <a:pt x="287" y="0"/>
                    </a:moveTo>
                    <a:cubicBezTo>
                      <a:pt x="233" y="0"/>
                      <a:pt x="127" y="137"/>
                      <a:pt x="72" y="324"/>
                    </a:cubicBezTo>
                    <a:cubicBezTo>
                      <a:pt x="1" y="527"/>
                      <a:pt x="12" y="705"/>
                      <a:pt x="72" y="717"/>
                    </a:cubicBezTo>
                    <a:cubicBezTo>
                      <a:pt x="74" y="718"/>
                      <a:pt x="75" y="718"/>
                      <a:pt x="77" y="718"/>
                    </a:cubicBezTo>
                    <a:cubicBezTo>
                      <a:pt x="125" y="718"/>
                      <a:pt x="193" y="567"/>
                      <a:pt x="251" y="384"/>
                    </a:cubicBezTo>
                    <a:cubicBezTo>
                      <a:pt x="322" y="205"/>
                      <a:pt x="346" y="27"/>
                      <a:pt x="298" y="3"/>
                    </a:cubicBezTo>
                    <a:cubicBezTo>
                      <a:pt x="295" y="1"/>
                      <a:pt x="291" y="0"/>
                      <a:pt x="287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5" name="Google Shape;6277;p49">
                <a:extLst>
                  <a:ext uri="{FF2B5EF4-FFF2-40B4-BE49-F238E27FC236}">
                    <a16:creationId xmlns:a16="http://schemas.microsoft.com/office/drawing/2014/main" id="{9E940604-6B33-4886-9CF6-740F6A709715}"/>
                  </a:ext>
                </a:extLst>
              </p:cNvPr>
              <p:cNvSpPr/>
              <p:nvPr/>
            </p:nvSpPr>
            <p:spPr>
              <a:xfrm>
                <a:off x="427394" y="521792"/>
                <a:ext cx="7640" cy="15312"/>
              </a:xfrm>
              <a:custGeom>
                <a:avLst/>
                <a:gdLst/>
                <a:ahLst/>
                <a:cxnLst/>
                <a:rect l="l" t="t" r="r" b="b"/>
                <a:pathLst>
                  <a:path w="239" h="479" extrusionOk="0">
                    <a:moveTo>
                      <a:pt x="148" y="0"/>
                    </a:moveTo>
                    <a:cubicBezTo>
                      <a:pt x="102" y="0"/>
                      <a:pt x="47" y="103"/>
                      <a:pt x="25" y="227"/>
                    </a:cubicBezTo>
                    <a:cubicBezTo>
                      <a:pt x="1" y="358"/>
                      <a:pt x="25" y="465"/>
                      <a:pt x="72" y="477"/>
                    </a:cubicBezTo>
                    <a:cubicBezTo>
                      <a:pt x="76" y="478"/>
                      <a:pt x="79" y="478"/>
                      <a:pt x="82" y="478"/>
                    </a:cubicBezTo>
                    <a:cubicBezTo>
                      <a:pt x="138" y="478"/>
                      <a:pt x="193" y="387"/>
                      <a:pt x="215" y="263"/>
                    </a:cubicBezTo>
                    <a:cubicBezTo>
                      <a:pt x="239" y="120"/>
                      <a:pt x="215" y="13"/>
                      <a:pt x="156" y="1"/>
                    </a:cubicBezTo>
                    <a:cubicBezTo>
                      <a:pt x="153" y="1"/>
                      <a:pt x="151" y="0"/>
                      <a:pt x="148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6" name="Google Shape;6278;p49">
                <a:extLst>
                  <a:ext uri="{FF2B5EF4-FFF2-40B4-BE49-F238E27FC236}">
                    <a16:creationId xmlns:a16="http://schemas.microsoft.com/office/drawing/2014/main" id="{84C1B966-6B77-4981-9554-8B3C1DE3A8A8}"/>
                  </a:ext>
                </a:extLst>
              </p:cNvPr>
              <p:cNvSpPr/>
              <p:nvPr/>
            </p:nvSpPr>
            <p:spPr>
              <a:xfrm>
                <a:off x="488291" y="412530"/>
                <a:ext cx="9558" cy="1505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471" extrusionOk="0">
                    <a:moveTo>
                      <a:pt x="229" y="1"/>
                    </a:moveTo>
                    <a:cubicBezTo>
                      <a:pt x="181" y="1"/>
                      <a:pt x="105" y="82"/>
                      <a:pt x="60" y="204"/>
                    </a:cubicBezTo>
                    <a:cubicBezTo>
                      <a:pt x="13" y="324"/>
                      <a:pt x="1" y="443"/>
                      <a:pt x="60" y="466"/>
                    </a:cubicBezTo>
                    <a:cubicBezTo>
                      <a:pt x="65" y="469"/>
                      <a:pt x="71" y="470"/>
                      <a:pt x="76" y="470"/>
                    </a:cubicBezTo>
                    <a:cubicBezTo>
                      <a:pt x="125" y="470"/>
                      <a:pt x="196" y="383"/>
                      <a:pt x="239" y="276"/>
                    </a:cubicBezTo>
                    <a:cubicBezTo>
                      <a:pt x="286" y="145"/>
                      <a:pt x="298" y="26"/>
                      <a:pt x="239" y="2"/>
                    </a:cubicBezTo>
                    <a:cubicBezTo>
                      <a:pt x="236" y="1"/>
                      <a:pt x="233" y="1"/>
                      <a:pt x="229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9" name="Google Shape;6279;p49">
                <a:extLst>
                  <a:ext uri="{FF2B5EF4-FFF2-40B4-BE49-F238E27FC236}">
                    <a16:creationId xmlns:a16="http://schemas.microsoft.com/office/drawing/2014/main" id="{811B7391-7B90-4F1D-9407-940797D9DB2C}"/>
                  </a:ext>
                </a:extLst>
              </p:cNvPr>
              <p:cNvSpPr/>
              <p:nvPr/>
            </p:nvSpPr>
            <p:spPr>
              <a:xfrm>
                <a:off x="536624" y="344824"/>
                <a:ext cx="10709" cy="3126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78" extrusionOk="0">
                    <a:moveTo>
                      <a:pt x="283" y="0"/>
                    </a:moveTo>
                    <a:cubicBezTo>
                      <a:pt x="234" y="0"/>
                      <a:pt x="142" y="210"/>
                      <a:pt x="72" y="465"/>
                    </a:cubicBezTo>
                    <a:cubicBezTo>
                      <a:pt x="13" y="739"/>
                      <a:pt x="1" y="965"/>
                      <a:pt x="48" y="977"/>
                    </a:cubicBezTo>
                    <a:cubicBezTo>
                      <a:pt x="50" y="977"/>
                      <a:pt x="52" y="978"/>
                      <a:pt x="54" y="978"/>
                    </a:cubicBezTo>
                    <a:cubicBezTo>
                      <a:pt x="113" y="978"/>
                      <a:pt x="205" y="779"/>
                      <a:pt x="263" y="513"/>
                    </a:cubicBezTo>
                    <a:cubicBezTo>
                      <a:pt x="322" y="239"/>
                      <a:pt x="334" y="13"/>
                      <a:pt x="287" y="1"/>
                    </a:cubicBezTo>
                    <a:cubicBezTo>
                      <a:pt x="285" y="0"/>
                      <a:pt x="284" y="0"/>
                      <a:pt x="283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0" name="Google Shape;6280;p49">
                <a:extLst>
                  <a:ext uri="{FF2B5EF4-FFF2-40B4-BE49-F238E27FC236}">
                    <a16:creationId xmlns:a16="http://schemas.microsoft.com/office/drawing/2014/main" id="{C9CB2935-DDF7-407F-8E7D-605A0BDC53A9}"/>
                  </a:ext>
                </a:extLst>
              </p:cNvPr>
              <p:cNvSpPr/>
              <p:nvPr/>
            </p:nvSpPr>
            <p:spPr>
              <a:xfrm>
                <a:off x="609700" y="319699"/>
                <a:ext cx="6905" cy="30497"/>
              </a:xfrm>
              <a:custGeom>
                <a:avLst/>
                <a:gdLst/>
                <a:ahLst/>
                <a:cxnLst/>
                <a:rect l="l" t="t" r="r" b="b"/>
                <a:pathLst>
                  <a:path w="216" h="954" extrusionOk="0">
                    <a:moveTo>
                      <a:pt x="120" y="1"/>
                    </a:moveTo>
                    <a:cubicBezTo>
                      <a:pt x="72" y="1"/>
                      <a:pt x="25" y="203"/>
                      <a:pt x="13" y="477"/>
                    </a:cubicBezTo>
                    <a:cubicBezTo>
                      <a:pt x="1" y="739"/>
                      <a:pt x="37" y="953"/>
                      <a:pt x="84" y="953"/>
                    </a:cubicBezTo>
                    <a:cubicBezTo>
                      <a:pt x="144" y="953"/>
                      <a:pt x="191" y="739"/>
                      <a:pt x="203" y="477"/>
                    </a:cubicBezTo>
                    <a:cubicBezTo>
                      <a:pt x="215" y="215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1" name="Google Shape;6281;p49">
                <a:extLst>
                  <a:ext uri="{FF2B5EF4-FFF2-40B4-BE49-F238E27FC236}">
                    <a16:creationId xmlns:a16="http://schemas.microsoft.com/office/drawing/2014/main" id="{34545B46-282B-48CD-8336-4B70D658144D}"/>
                  </a:ext>
                </a:extLst>
              </p:cNvPr>
              <p:cNvSpPr/>
              <p:nvPr/>
            </p:nvSpPr>
            <p:spPr>
              <a:xfrm>
                <a:off x="672131" y="307775"/>
                <a:ext cx="24008" cy="27332"/>
              </a:xfrm>
              <a:custGeom>
                <a:avLst/>
                <a:gdLst/>
                <a:ahLst/>
                <a:cxnLst/>
                <a:rect l="l" t="t" r="r" b="b"/>
                <a:pathLst>
                  <a:path w="751" h="855" extrusionOk="0">
                    <a:moveTo>
                      <a:pt x="62" y="0"/>
                    </a:moveTo>
                    <a:cubicBezTo>
                      <a:pt x="56" y="0"/>
                      <a:pt x="51" y="2"/>
                      <a:pt x="48" y="5"/>
                    </a:cubicBezTo>
                    <a:cubicBezTo>
                      <a:pt x="0" y="41"/>
                      <a:pt x="120" y="255"/>
                      <a:pt x="298" y="493"/>
                    </a:cubicBezTo>
                    <a:cubicBezTo>
                      <a:pt x="471" y="699"/>
                      <a:pt x="635" y="855"/>
                      <a:pt x="699" y="855"/>
                    </a:cubicBezTo>
                    <a:cubicBezTo>
                      <a:pt x="705" y="855"/>
                      <a:pt x="710" y="853"/>
                      <a:pt x="715" y="850"/>
                    </a:cubicBezTo>
                    <a:cubicBezTo>
                      <a:pt x="751" y="826"/>
                      <a:pt x="643" y="600"/>
                      <a:pt x="453" y="374"/>
                    </a:cubicBezTo>
                    <a:cubicBezTo>
                      <a:pt x="291" y="157"/>
                      <a:pt x="118" y="0"/>
                      <a:pt x="62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2" name="Google Shape;6282;p49">
                <a:extLst>
                  <a:ext uri="{FF2B5EF4-FFF2-40B4-BE49-F238E27FC236}">
                    <a16:creationId xmlns:a16="http://schemas.microsoft.com/office/drawing/2014/main" id="{12784106-F088-427E-8C57-38BA23E33539}"/>
                  </a:ext>
                </a:extLst>
              </p:cNvPr>
              <p:cNvSpPr/>
              <p:nvPr/>
            </p:nvSpPr>
            <p:spPr>
              <a:xfrm>
                <a:off x="736448" y="288915"/>
                <a:ext cx="42677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50" extrusionOk="0">
                    <a:moveTo>
                      <a:pt x="53" y="0"/>
                    </a:moveTo>
                    <a:cubicBezTo>
                      <a:pt x="36" y="0"/>
                      <a:pt x="26" y="4"/>
                      <a:pt x="24" y="11"/>
                    </a:cubicBezTo>
                    <a:cubicBezTo>
                      <a:pt x="1" y="59"/>
                      <a:pt x="298" y="238"/>
                      <a:pt x="644" y="464"/>
                    </a:cubicBezTo>
                    <a:cubicBezTo>
                      <a:pt x="961" y="672"/>
                      <a:pt x="1217" y="849"/>
                      <a:pt x="1285" y="849"/>
                    </a:cubicBezTo>
                    <a:cubicBezTo>
                      <a:pt x="1291" y="849"/>
                      <a:pt x="1295" y="848"/>
                      <a:pt x="1298" y="845"/>
                    </a:cubicBezTo>
                    <a:cubicBezTo>
                      <a:pt x="1334" y="809"/>
                      <a:pt x="1108" y="535"/>
                      <a:pt x="739" y="297"/>
                    </a:cubicBezTo>
                    <a:cubicBezTo>
                      <a:pt x="438" y="106"/>
                      <a:pt x="145" y="0"/>
                      <a:pt x="53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3" name="Google Shape;6283;p49">
                <a:extLst>
                  <a:ext uri="{FF2B5EF4-FFF2-40B4-BE49-F238E27FC236}">
                    <a16:creationId xmlns:a16="http://schemas.microsoft.com/office/drawing/2014/main" id="{7CAE51D2-15D9-4F55-BA77-C6FB76B6F519}"/>
                  </a:ext>
                </a:extLst>
              </p:cNvPr>
              <p:cNvSpPr/>
              <p:nvPr/>
            </p:nvSpPr>
            <p:spPr>
              <a:xfrm>
                <a:off x="818666" y="274817"/>
                <a:ext cx="29346" cy="2055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643" extrusionOk="0">
                    <a:moveTo>
                      <a:pt x="62" y="1"/>
                    </a:moveTo>
                    <a:cubicBezTo>
                      <a:pt x="49" y="1"/>
                      <a:pt x="40" y="4"/>
                      <a:pt x="36" y="12"/>
                    </a:cubicBezTo>
                    <a:cubicBezTo>
                      <a:pt x="0" y="48"/>
                      <a:pt x="167" y="226"/>
                      <a:pt x="393" y="405"/>
                    </a:cubicBezTo>
                    <a:cubicBezTo>
                      <a:pt x="593" y="544"/>
                      <a:pt x="776" y="642"/>
                      <a:pt x="851" y="642"/>
                    </a:cubicBezTo>
                    <a:cubicBezTo>
                      <a:pt x="865" y="642"/>
                      <a:pt x="876" y="639"/>
                      <a:pt x="881" y="631"/>
                    </a:cubicBezTo>
                    <a:cubicBezTo>
                      <a:pt x="917" y="595"/>
                      <a:pt x="750" y="417"/>
                      <a:pt x="512" y="238"/>
                    </a:cubicBezTo>
                    <a:cubicBezTo>
                      <a:pt x="313" y="98"/>
                      <a:pt x="130" y="1"/>
                      <a:pt x="62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4" name="Google Shape;6284;p49">
                <a:extLst>
                  <a:ext uri="{FF2B5EF4-FFF2-40B4-BE49-F238E27FC236}">
                    <a16:creationId xmlns:a16="http://schemas.microsoft.com/office/drawing/2014/main" id="{591323A8-ECA6-491C-81E9-05C1755D3D06}"/>
                  </a:ext>
                </a:extLst>
              </p:cNvPr>
              <p:cNvSpPr/>
              <p:nvPr/>
            </p:nvSpPr>
            <p:spPr>
              <a:xfrm>
                <a:off x="811825" y="310748"/>
                <a:ext cx="22857" cy="13394"/>
              </a:xfrm>
              <a:custGeom>
                <a:avLst/>
                <a:gdLst/>
                <a:ahLst/>
                <a:cxnLst/>
                <a:rect l="l" t="t" r="r" b="b"/>
                <a:pathLst>
                  <a:path w="715" h="419" extrusionOk="0">
                    <a:moveTo>
                      <a:pt x="70" y="1"/>
                    </a:moveTo>
                    <a:cubicBezTo>
                      <a:pt x="46" y="1"/>
                      <a:pt x="30" y="6"/>
                      <a:pt x="24" y="19"/>
                    </a:cubicBezTo>
                    <a:cubicBezTo>
                      <a:pt x="0" y="67"/>
                      <a:pt x="119" y="186"/>
                      <a:pt x="310" y="293"/>
                    </a:cubicBezTo>
                    <a:cubicBezTo>
                      <a:pt x="441" y="372"/>
                      <a:pt x="566" y="418"/>
                      <a:pt x="637" y="418"/>
                    </a:cubicBezTo>
                    <a:cubicBezTo>
                      <a:pt x="663" y="418"/>
                      <a:pt x="681" y="413"/>
                      <a:pt x="691" y="400"/>
                    </a:cubicBezTo>
                    <a:cubicBezTo>
                      <a:pt x="714" y="352"/>
                      <a:pt x="583" y="233"/>
                      <a:pt x="405" y="126"/>
                    </a:cubicBezTo>
                    <a:cubicBezTo>
                      <a:pt x="264" y="47"/>
                      <a:pt x="137" y="1"/>
                      <a:pt x="7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6285;p49">
                <a:extLst>
                  <a:ext uri="{FF2B5EF4-FFF2-40B4-BE49-F238E27FC236}">
                    <a16:creationId xmlns:a16="http://schemas.microsoft.com/office/drawing/2014/main" id="{B3916A83-C681-48EB-B3D3-3363C9B65A94}"/>
                  </a:ext>
                </a:extLst>
              </p:cNvPr>
              <p:cNvSpPr/>
              <p:nvPr/>
            </p:nvSpPr>
            <p:spPr>
              <a:xfrm>
                <a:off x="932084" y="302564"/>
                <a:ext cx="22090" cy="18957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93" extrusionOk="0">
                    <a:moveTo>
                      <a:pt x="66" y="1"/>
                    </a:moveTo>
                    <a:cubicBezTo>
                      <a:pt x="53" y="1"/>
                      <a:pt x="42" y="5"/>
                      <a:pt x="36" y="13"/>
                    </a:cubicBezTo>
                    <a:cubicBezTo>
                      <a:pt x="0" y="49"/>
                      <a:pt x="108" y="204"/>
                      <a:pt x="286" y="370"/>
                    </a:cubicBezTo>
                    <a:cubicBezTo>
                      <a:pt x="429" y="503"/>
                      <a:pt x="572" y="592"/>
                      <a:pt x="633" y="592"/>
                    </a:cubicBezTo>
                    <a:cubicBezTo>
                      <a:pt x="642" y="592"/>
                      <a:pt x="650" y="590"/>
                      <a:pt x="655" y="585"/>
                    </a:cubicBezTo>
                    <a:cubicBezTo>
                      <a:pt x="691" y="537"/>
                      <a:pt x="584" y="382"/>
                      <a:pt x="417" y="227"/>
                    </a:cubicBezTo>
                    <a:cubicBezTo>
                      <a:pt x="270" y="90"/>
                      <a:pt x="130" y="1"/>
                      <a:pt x="66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6" name="Google Shape;6286;p49">
                <a:extLst>
                  <a:ext uri="{FF2B5EF4-FFF2-40B4-BE49-F238E27FC236}">
                    <a16:creationId xmlns:a16="http://schemas.microsoft.com/office/drawing/2014/main" id="{4A8B8F44-E3E1-4A95-A389-7B95AD260556}"/>
                  </a:ext>
                </a:extLst>
              </p:cNvPr>
              <p:cNvSpPr/>
              <p:nvPr/>
            </p:nvSpPr>
            <p:spPr>
              <a:xfrm>
                <a:off x="914566" y="329001"/>
                <a:ext cx="25926" cy="1966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615" extrusionOk="0">
                    <a:moveTo>
                      <a:pt x="60" y="0"/>
                    </a:moveTo>
                    <a:cubicBezTo>
                      <a:pt x="50" y="0"/>
                      <a:pt x="41" y="3"/>
                      <a:pt x="36" y="8"/>
                    </a:cubicBezTo>
                    <a:cubicBezTo>
                      <a:pt x="1" y="43"/>
                      <a:pt x="132" y="210"/>
                      <a:pt x="346" y="377"/>
                    </a:cubicBezTo>
                    <a:cubicBezTo>
                      <a:pt x="516" y="516"/>
                      <a:pt x="685" y="614"/>
                      <a:pt x="750" y="614"/>
                    </a:cubicBezTo>
                    <a:cubicBezTo>
                      <a:pt x="762" y="614"/>
                      <a:pt x="771" y="611"/>
                      <a:pt x="775" y="603"/>
                    </a:cubicBezTo>
                    <a:cubicBezTo>
                      <a:pt x="810" y="555"/>
                      <a:pt x="667" y="389"/>
                      <a:pt x="465" y="234"/>
                    </a:cubicBezTo>
                    <a:cubicBezTo>
                      <a:pt x="291" y="91"/>
                      <a:pt x="126" y="0"/>
                      <a:pt x="6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7" name="Google Shape;6287;p49">
                <a:extLst>
                  <a:ext uri="{FF2B5EF4-FFF2-40B4-BE49-F238E27FC236}">
                    <a16:creationId xmlns:a16="http://schemas.microsoft.com/office/drawing/2014/main" id="{9776DE2E-1218-4FD4-A803-03D20FD45A51}"/>
                  </a:ext>
                </a:extLst>
              </p:cNvPr>
              <p:cNvSpPr/>
              <p:nvPr/>
            </p:nvSpPr>
            <p:spPr>
              <a:xfrm>
                <a:off x="1024564" y="331366"/>
                <a:ext cx="27428" cy="28867"/>
              </a:xfrm>
              <a:custGeom>
                <a:avLst/>
                <a:gdLst/>
                <a:ahLst/>
                <a:cxnLst/>
                <a:rect l="l" t="t" r="r" b="b"/>
                <a:pathLst>
                  <a:path w="858" h="903" extrusionOk="0">
                    <a:moveTo>
                      <a:pt x="61" y="0"/>
                    </a:moveTo>
                    <a:cubicBezTo>
                      <a:pt x="56" y="0"/>
                      <a:pt x="51" y="2"/>
                      <a:pt x="48" y="5"/>
                    </a:cubicBezTo>
                    <a:cubicBezTo>
                      <a:pt x="1" y="41"/>
                      <a:pt x="144" y="267"/>
                      <a:pt x="358" y="517"/>
                    </a:cubicBezTo>
                    <a:cubicBezTo>
                      <a:pt x="553" y="744"/>
                      <a:pt x="738" y="903"/>
                      <a:pt x="805" y="903"/>
                    </a:cubicBezTo>
                    <a:cubicBezTo>
                      <a:pt x="812" y="903"/>
                      <a:pt x="818" y="901"/>
                      <a:pt x="822" y="898"/>
                    </a:cubicBezTo>
                    <a:cubicBezTo>
                      <a:pt x="858" y="862"/>
                      <a:pt x="715" y="636"/>
                      <a:pt x="501" y="386"/>
                    </a:cubicBezTo>
                    <a:cubicBezTo>
                      <a:pt x="305" y="168"/>
                      <a:pt x="119" y="0"/>
                      <a:pt x="61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8" name="Google Shape;6288;p49">
                <a:extLst>
                  <a:ext uri="{FF2B5EF4-FFF2-40B4-BE49-F238E27FC236}">
                    <a16:creationId xmlns:a16="http://schemas.microsoft.com/office/drawing/2014/main" id="{8A7BBFC8-C359-46D3-8EDB-34BC19EC7AF0}"/>
                  </a:ext>
                </a:extLst>
              </p:cNvPr>
              <p:cNvSpPr/>
              <p:nvPr/>
            </p:nvSpPr>
            <p:spPr>
              <a:xfrm>
                <a:off x="1028751" y="382289"/>
                <a:ext cx="16783" cy="17998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63" extrusionOk="0">
                    <a:moveTo>
                      <a:pt x="67" y="1"/>
                    </a:moveTo>
                    <a:cubicBezTo>
                      <a:pt x="59" y="1"/>
                      <a:pt x="53" y="3"/>
                      <a:pt x="48" y="7"/>
                    </a:cubicBezTo>
                    <a:cubicBezTo>
                      <a:pt x="1" y="31"/>
                      <a:pt x="60" y="186"/>
                      <a:pt x="191" y="341"/>
                    </a:cubicBezTo>
                    <a:cubicBezTo>
                      <a:pt x="303" y="474"/>
                      <a:pt x="416" y="563"/>
                      <a:pt x="468" y="563"/>
                    </a:cubicBezTo>
                    <a:cubicBezTo>
                      <a:pt x="477" y="563"/>
                      <a:pt x="484" y="560"/>
                      <a:pt x="489" y="555"/>
                    </a:cubicBezTo>
                    <a:cubicBezTo>
                      <a:pt x="524" y="519"/>
                      <a:pt x="465" y="365"/>
                      <a:pt x="346" y="222"/>
                    </a:cubicBezTo>
                    <a:cubicBezTo>
                      <a:pt x="232" y="98"/>
                      <a:pt x="118" y="1"/>
                      <a:pt x="67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9" name="Google Shape;6289;p49">
                <a:extLst>
                  <a:ext uri="{FF2B5EF4-FFF2-40B4-BE49-F238E27FC236}">
                    <a16:creationId xmlns:a16="http://schemas.microsoft.com/office/drawing/2014/main" id="{D7D05DC9-EAC8-4F12-B249-4A18AF237D98}"/>
                  </a:ext>
                </a:extLst>
              </p:cNvPr>
              <p:cNvSpPr/>
              <p:nvPr/>
            </p:nvSpPr>
            <p:spPr>
              <a:xfrm>
                <a:off x="1108668" y="421640"/>
                <a:ext cx="16783" cy="286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897" extrusionOk="0">
                    <a:moveTo>
                      <a:pt x="59" y="1"/>
                    </a:moveTo>
                    <a:cubicBezTo>
                      <a:pt x="55" y="1"/>
                      <a:pt x="52" y="1"/>
                      <a:pt x="49" y="3"/>
                    </a:cubicBezTo>
                    <a:cubicBezTo>
                      <a:pt x="1" y="27"/>
                      <a:pt x="72" y="241"/>
                      <a:pt x="191" y="479"/>
                    </a:cubicBezTo>
                    <a:cubicBezTo>
                      <a:pt x="295" y="710"/>
                      <a:pt x="411" y="896"/>
                      <a:pt x="472" y="896"/>
                    </a:cubicBezTo>
                    <a:cubicBezTo>
                      <a:pt x="474" y="896"/>
                      <a:pt x="475" y="896"/>
                      <a:pt x="477" y="896"/>
                    </a:cubicBezTo>
                    <a:cubicBezTo>
                      <a:pt x="525" y="872"/>
                      <a:pt x="477" y="646"/>
                      <a:pt x="358" y="396"/>
                    </a:cubicBezTo>
                    <a:cubicBezTo>
                      <a:pt x="247" y="162"/>
                      <a:pt x="114" y="1"/>
                      <a:pt x="59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8" name="Google Shape;6290;p49">
                <a:extLst>
                  <a:ext uri="{FF2B5EF4-FFF2-40B4-BE49-F238E27FC236}">
                    <a16:creationId xmlns:a16="http://schemas.microsoft.com/office/drawing/2014/main" id="{472E5F28-BB64-45B9-9E15-7FB399AEC90D}"/>
                  </a:ext>
                </a:extLst>
              </p:cNvPr>
              <p:cNvSpPr/>
              <p:nvPr/>
            </p:nvSpPr>
            <p:spPr>
              <a:xfrm>
                <a:off x="1086611" y="485957"/>
                <a:ext cx="15248" cy="27972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75" extrusionOk="0">
                    <a:moveTo>
                      <a:pt x="57" y="1"/>
                    </a:moveTo>
                    <a:cubicBezTo>
                      <a:pt x="54" y="1"/>
                      <a:pt x="51" y="2"/>
                      <a:pt x="48" y="3"/>
                    </a:cubicBezTo>
                    <a:cubicBezTo>
                      <a:pt x="0" y="27"/>
                      <a:pt x="36" y="229"/>
                      <a:pt x="143" y="479"/>
                    </a:cubicBezTo>
                    <a:cubicBezTo>
                      <a:pt x="244" y="703"/>
                      <a:pt x="355" y="874"/>
                      <a:pt x="408" y="874"/>
                    </a:cubicBezTo>
                    <a:cubicBezTo>
                      <a:pt x="411" y="874"/>
                      <a:pt x="414" y="874"/>
                      <a:pt x="417" y="872"/>
                    </a:cubicBezTo>
                    <a:cubicBezTo>
                      <a:pt x="477" y="848"/>
                      <a:pt x="429" y="634"/>
                      <a:pt x="322" y="396"/>
                    </a:cubicBezTo>
                    <a:cubicBezTo>
                      <a:pt x="221" y="172"/>
                      <a:pt x="110" y="1"/>
                      <a:pt x="57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9" name="Google Shape;6291;p49">
                <a:extLst>
                  <a:ext uri="{FF2B5EF4-FFF2-40B4-BE49-F238E27FC236}">
                    <a16:creationId xmlns:a16="http://schemas.microsoft.com/office/drawing/2014/main" id="{CA562905-93B1-490C-B0C2-3CD464528B2B}"/>
                  </a:ext>
                </a:extLst>
              </p:cNvPr>
              <p:cNvSpPr/>
              <p:nvPr/>
            </p:nvSpPr>
            <p:spPr>
              <a:xfrm>
                <a:off x="1148658" y="516805"/>
                <a:ext cx="12563" cy="32063"/>
              </a:xfrm>
              <a:custGeom>
                <a:avLst/>
                <a:gdLst/>
                <a:ahLst/>
                <a:cxnLst/>
                <a:rect l="l" t="t" r="r" b="b"/>
                <a:pathLst>
                  <a:path w="393" h="1003" extrusionOk="0">
                    <a:moveTo>
                      <a:pt x="56" y="0"/>
                    </a:moveTo>
                    <a:cubicBezTo>
                      <a:pt x="53" y="0"/>
                      <a:pt x="50" y="1"/>
                      <a:pt x="48" y="2"/>
                    </a:cubicBezTo>
                    <a:cubicBezTo>
                      <a:pt x="0" y="14"/>
                      <a:pt x="48" y="252"/>
                      <a:pt x="119" y="514"/>
                    </a:cubicBezTo>
                    <a:cubicBezTo>
                      <a:pt x="191" y="788"/>
                      <a:pt x="286" y="1002"/>
                      <a:pt x="333" y="1002"/>
                    </a:cubicBezTo>
                    <a:cubicBezTo>
                      <a:pt x="393" y="991"/>
                      <a:pt x="393" y="752"/>
                      <a:pt x="310" y="467"/>
                    </a:cubicBezTo>
                    <a:cubicBezTo>
                      <a:pt x="231" y="196"/>
                      <a:pt x="109" y="0"/>
                      <a:pt x="5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0" name="Google Shape;6292;p49">
                <a:extLst>
                  <a:ext uri="{FF2B5EF4-FFF2-40B4-BE49-F238E27FC236}">
                    <a16:creationId xmlns:a16="http://schemas.microsoft.com/office/drawing/2014/main" id="{5769749C-61B0-485F-8C44-30045E6076F9}"/>
                  </a:ext>
                </a:extLst>
              </p:cNvPr>
              <p:cNvSpPr/>
              <p:nvPr/>
            </p:nvSpPr>
            <p:spPr>
              <a:xfrm>
                <a:off x="1136479" y="590680"/>
                <a:ext cx="6873" cy="2973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930" extrusionOk="0">
                    <a:moveTo>
                      <a:pt x="150" y="1"/>
                    </a:moveTo>
                    <a:cubicBezTo>
                      <a:pt x="91" y="1"/>
                      <a:pt x="24" y="199"/>
                      <a:pt x="12" y="454"/>
                    </a:cubicBezTo>
                    <a:cubicBezTo>
                      <a:pt x="0" y="716"/>
                      <a:pt x="48" y="930"/>
                      <a:pt x="107" y="930"/>
                    </a:cubicBezTo>
                    <a:cubicBezTo>
                      <a:pt x="155" y="930"/>
                      <a:pt x="191" y="716"/>
                      <a:pt x="202" y="465"/>
                    </a:cubicBezTo>
                    <a:cubicBezTo>
                      <a:pt x="214" y="215"/>
                      <a:pt x="202" y="1"/>
                      <a:pt x="155" y="1"/>
                    </a:cubicBezTo>
                    <a:cubicBezTo>
                      <a:pt x="153" y="1"/>
                      <a:pt x="151" y="1"/>
                      <a:pt x="15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1" name="Google Shape;6293;p49">
                <a:extLst>
                  <a:ext uri="{FF2B5EF4-FFF2-40B4-BE49-F238E27FC236}">
                    <a16:creationId xmlns:a16="http://schemas.microsoft.com/office/drawing/2014/main" id="{15D009F0-C65C-46C9-8744-54192437112E}"/>
                  </a:ext>
                </a:extLst>
              </p:cNvPr>
              <p:cNvSpPr/>
              <p:nvPr/>
            </p:nvSpPr>
            <p:spPr>
              <a:xfrm>
                <a:off x="1170715" y="631437"/>
                <a:ext cx="9175" cy="403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263" extrusionOk="0">
                    <a:moveTo>
                      <a:pt x="191" y="0"/>
                    </a:moveTo>
                    <a:cubicBezTo>
                      <a:pt x="144" y="0"/>
                      <a:pt x="96" y="274"/>
                      <a:pt x="60" y="619"/>
                    </a:cubicBezTo>
                    <a:cubicBezTo>
                      <a:pt x="13" y="965"/>
                      <a:pt x="1" y="1250"/>
                      <a:pt x="48" y="1262"/>
                    </a:cubicBezTo>
                    <a:cubicBezTo>
                      <a:pt x="49" y="1262"/>
                      <a:pt x="50" y="1263"/>
                      <a:pt x="51" y="1263"/>
                    </a:cubicBezTo>
                    <a:cubicBezTo>
                      <a:pt x="100" y="1263"/>
                      <a:pt x="204" y="993"/>
                      <a:pt x="251" y="643"/>
                    </a:cubicBezTo>
                    <a:cubicBezTo>
                      <a:pt x="286" y="286"/>
                      <a:pt x="251" y="0"/>
                      <a:pt x="191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2" name="Google Shape;6294;p49">
                <a:extLst>
                  <a:ext uri="{FF2B5EF4-FFF2-40B4-BE49-F238E27FC236}">
                    <a16:creationId xmlns:a16="http://schemas.microsoft.com/office/drawing/2014/main" id="{05956B36-9D09-4501-A912-09ABCC7A578B}"/>
                  </a:ext>
                </a:extLst>
              </p:cNvPr>
              <p:cNvSpPr/>
              <p:nvPr/>
            </p:nvSpPr>
            <p:spPr>
              <a:xfrm>
                <a:off x="1122765" y="680538"/>
                <a:ext cx="7257" cy="27428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58" extrusionOk="0">
                    <a:moveTo>
                      <a:pt x="143" y="0"/>
                    </a:moveTo>
                    <a:cubicBezTo>
                      <a:pt x="84" y="0"/>
                      <a:pt x="36" y="191"/>
                      <a:pt x="12" y="417"/>
                    </a:cubicBezTo>
                    <a:cubicBezTo>
                      <a:pt x="0" y="655"/>
                      <a:pt x="24" y="845"/>
                      <a:pt x="84" y="857"/>
                    </a:cubicBezTo>
                    <a:cubicBezTo>
                      <a:pt x="85" y="858"/>
                      <a:pt x="87" y="858"/>
                      <a:pt x="88" y="858"/>
                    </a:cubicBezTo>
                    <a:cubicBezTo>
                      <a:pt x="135" y="858"/>
                      <a:pt x="191" y="671"/>
                      <a:pt x="203" y="429"/>
                    </a:cubicBezTo>
                    <a:cubicBezTo>
                      <a:pt x="227" y="191"/>
                      <a:pt x="191" y="0"/>
                      <a:pt x="143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3" name="Google Shape;6295;p49">
                <a:extLst>
                  <a:ext uri="{FF2B5EF4-FFF2-40B4-BE49-F238E27FC236}">
                    <a16:creationId xmlns:a16="http://schemas.microsoft.com/office/drawing/2014/main" id="{891FD97F-927A-4CC7-886C-8EC2C3B27E05}"/>
                  </a:ext>
                </a:extLst>
              </p:cNvPr>
              <p:cNvSpPr/>
              <p:nvPr/>
            </p:nvSpPr>
            <p:spPr>
              <a:xfrm>
                <a:off x="641667" y="959703"/>
                <a:ext cx="26693" cy="22633"/>
              </a:xfrm>
              <a:custGeom>
                <a:avLst/>
                <a:gdLst/>
                <a:ahLst/>
                <a:cxnLst/>
                <a:rect l="l" t="t" r="r" b="b"/>
                <a:pathLst>
                  <a:path w="835" h="708" extrusionOk="0">
                    <a:moveTo>
                      <a:pt x="54" y="0"/>
                    </a:moveTo>
                    <a:cubicBezTo>
                      <a:pt x="47" y="0"/>
                      <a:pt x="41" y="2"/>
                      <a:pt x="37" y="6"/>
                    </a:cubicBezTo>
                    <a:cubicBezTo>
                      <a:pt x="1" y="42"/>
                      <a:pt x="132" y="244"/>
                      <a:pt x="346" y="435"/>
                    </a:cubicBezTo>
                    <a:cubicBezTo>
                      <a:pt x="529" y="597"/>
                      <a:pt x="711" y="707"/>
                      <a:pt x="783" y="707"/>
                    </a:cubicBezTo>
                    <a:cubicBezTo>
                      <a:pt x="796" y="707"/>
                      <a:pt x="805" y="704"/>
                      <a:pt x="811" y="697"/>
                    </a:cubicBezTo>
                    <a:cubicBezTo>
                      <a:pt x="834" y="661"/>
                      <a:pt x="680" y="482"/>
                      <a:pt x="477" y="292"/>
                    </a:cubicBezTo>
                    <a:cubicBezTo>
                      <a:pt x="287" y="123"/>
                      <a:pt x="115" y="0"/>
                      <a:pt x="54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4" name="Google Shape;6296;p49">
                <a:extLst>
                  <a:ext uri="{FF2B5EF4-FFF2-40B4-BE49-F238E27FC236}">
                    <a16:creationId xmlns:a16="http://schemas.microsoft.com/office/drawing/2014/main" id="{5F9100C8-39FC-4563-A9EB-3EBD39008E34}"/>
                  </a:ext>
                </a:extLst>
              </p:cNvPr>
              <p:cNvSpPr/>
              <p:nvPr/>
            </p:nvSpPr>
            <p:spPr>
              <a:xfrm>
                <a:off x="682041" y="952702"/>
                <a:ext cx="35804" cy="19916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623" extrusionOk="0">
                    <a:moveTo>
                      <a:pt x="51" y="1"/>
                    </a:moveTo>
                    <a:cubicBezTo>
                      <a:pt x="38" y="1"/>
                      <a:pt x="29" y="4"/>
                      <a:pt x="24" y="11"/>
                    </a:cubicBezTo>
                    <a:cubicBezTo>
                      <a:pt x="0" y="58"/>
                      <a:pt x="191" y="261"/>
                      <a:pt x="500" y="428"/>
                    </a:cubicBezTo>
                    <a:cubicBezTo>
                      <a:pt x="732" y="557"/>
                      <a:pt x="949" y="622"/>
                      <a:pt x="1045" y="622"/>
                    </a:cubicBezTo>
                    <a:cubicBezTo>
                      <a:pt x="1072" y="622"/>
                      <a:pt x="1090" y="617"/>
                      <a:pt x="1095" y="606"/>
                    </a:cubicBezTo>
                    <a:cubicBezTo>
                      <a:pt x="1119" y="559"/>
                      <a:pt x="881" y="416"/>
                      <a:pt x="595" y="261"/>
                    </a:cubicBezTo>
                    <a:cubicBezTo>
                      <a:pt x="340" y="118"/>
                      <a:pt x="128" y="1"/>
                      <a:pt x="51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5" name="Google Shape;6297;p49">
                <a:extLst>
                  <a:ext uri="{FF2B5EF4-FFF2-40B4-BE49-F238E27FC236}">
                    <a16:creationId xmlns:a16="http://schemas.microsoft.com/office/drawing/2014/main" id="{F7BBBD1B-9C13-438C-80BB-AF485AC7FD55}"/>
                  </a:ext>
                </a:extLst>
              </p:cNvPr>
              <p:cNvSpPr/>
              <p:nvPr/>
            </p:nvSpPr>
            <p:spPr>
              <a:xfrm>
                <a:off x="782896" y="953150"/>
                <a:ext cx="19820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02" extrusionOk="0">
                    <a:moveTo>
                      <a:pt x="60" y="0"/>
                    </a:moveTo>
                    <a:cubicBezTo>
                      <a:pt x="50" y="0"/>
                      <a:pt x="42" y="3"/>
                      <a:pt x="36" y="9"/>
                    </a:cubicBezTo>
                    <a:cubicBezTo>
                      <a:pt x="0" y="56"/>
                      <a:pt x="84" y="199"/>
                      <a:pt x="238" y="330"/>
                    </a:cubicBezTo>
                    <a:cubicBezTo>
                      <a:pt x="358" y="441"/>
                      <a:pt x="484" y="501"/>
                      <a:pt x="547" y="501"/>
                    </a:cubicBezTo>
                    <a:cubicBezTo>
                      <a:pt x="565" y="501"/>
                      <a:pt x="578" y="496"/>
                      <a:pt x="584" y="485"/>
                    </a:cubicBezTo>
                    <a:cubicBezTo>
                      <a:pt x="619" y="437"/>
                      <a:pt x="512" y="318"/>
                      <a:pt x="369" y="187"/>
                    </a:cubicBezTo>
                    <a:cubicBezTo>
                      <a:pt x="239" y="77"/>
                      <a:pt x="117" y="0"/>
                      <a:pt x="6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6" name="Google Shape;6298;p49">
                <a:extLst>
                  <a:ext uri="{FF2B5EF4-FFF2-40B4-BE49-F238E27FC236}">
                    <a16:creationId xmlns:a16="http://schemas.microsoft.com/office/drawing/2014/main" id="{A1696AA0-EB4E-4995-ADDB-52ED41328AF6}"/>
                  </a:ext>
                </a:extLst>
              </p:cNvPr>
              <p:cNvSpPr/>
              <p:nvPr/>
            </p:nvSpPr>
            <p:spPr>
              <a:xfrm>
                <a:off x="889089" y="921727"/>
                <a:ext cx="14098" cy="2193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686" extrusionOk="0">
                    <a:moveTo>
                      <a:pt x="60" y="1"/>
                    </a:moveTo>
                    <a:cubicBezTo>
                      <a:pt x="56" y="1"/>
                      <a:pt x="51" y="2"/>
                      <a:pt x="48" y="4"/>
                    </a:cubicBezTo>
                    <a:cubicBezTo>
                      <a:pt x="0" y="27"/>
                      <a:pt x="48" y="194"/>
                      <a:pt x="143" y="385"/>
                    </a:cubicBezTo>
                    <a:cubicBezTo>
                      <a:pt x="220" y="560"/>
                      <a:pt x="327" y="685"/>
                      <a:pt x="380" y="685"/>
                    </a:cubicBezTo>
                    <a:cubicBezTo>
                      <a:pt x="385" y="685"/>
                      <a:pt x="389" y="684"/>
                      <a:pt x="393" y="682"/>
                    </a:cubicBezTo>
                    <a:cubicBezTo>
                      <a:pt x="441" y="658"/>
                      <a:pt x="405" y="480"/>
                      <a:pt x="310" y="301"/>
                    </a:cubicBezTo>
                    <a:cubicBezTo>
                      <a:pt x="222" y="126"/>
                      <a:pt x="114" y="1"/>
                      <a:pt x="6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7" name="Google Shape;6299;p49">
                <a:extLst>
                  <a:ext uri="{FF2B5EF4-FFF2-40B4-BE49-F238E27FC236}">
                    <a16:creationId xmlns:a16="http://schemas.microsoft.com/office/drawing/2014/main" id="{C49DA638-0240-42C8-9B3A-68E0C2FB82AB}"/>
                  </a:ext>
                </a:extLst>
              </p:cNvPr>
              <p:cNvSpPr/>
              <p:nvPr/>
            </p:nvSpPr>
            <p:spPr>
              <a:xfrm>
                <a:off x="964818" y="881097"/>
                <a:ext cx="9175" cy="33918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61" extrusionOk="0">
                    <a:moveTo>
                      <a:pt x="203" y="1"/>
                    </a:moveTo>
                    <a:cubicBezTo>
                      <a:pt x="155" y="1"/>
                      <a:pt x="96" y="239"/>
                      <a:pt x="48" y="524"/>
                    </a:cubicBezTo>
                    <a:cubicBezTo>
                      <a:pt x="12" y="810"/>
                      <a:pt x="0" y="1048"/>
                      <a:pt x="48" y="1060"/>
                    </a:cubicBezTo>
                    <a:cubicBezTo>
                      <a:pt x="49" y="1061"/>
                      <a:pt x="50" y="1061"/>
                      <a:pt x="52" y="1061"/>
                    </a:cubicBezTo>
                    <a:cubicBezTo>
                      <a:pt x="101" y="1061"/>
                      <a:pt x="204" y="838"/>
                      <a:pt x="250" y="548"/>
                    </a:cubicBezTo>
                    <a:cubicBezTo>
                      <a:pt x="286" y="251"/>
                      <a:pt x="250" y="13"/>
                      <a:pt x="203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8" name="Google Shape;6300;p49">
                <a:extLst>
                  <a:ext uri="{FF2B5EF4-FFF2-40B4-BE49-F238E27FC236}">
                    <a16:creationId xmlns:a16="http://schemas.microsoft.com/office/drawing/2014/main" id="{89C67A2D-F226-4C8E-B0FE-0D334CE179AC}"/>
                  </a:ext>
                </a:extLst>
              </p:cNvPr>
              <p:cNvSpPr/>
              <p:nvPr/>
            </p:nvSpPr>
            <p:spPr>
              <a:xfrm>
                <a:off x="1046269" y="827809"/>
                <a:ext cx="6873" cy="2404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752" extrusionOk="0">
                    <a:moveTo>
                      <a:pt x="107" y="1"/>
                    </a:moveTo>
                    <a:cubicBezTo>
                      <a:pt x="48" y="13"/>
                      <a:pt x="24" y="179"/>
                      <a:pt x="12" y="382"/>
                    </a:cubicBezTo>
                    <a:cubicBezTo>
                      <a:pt x="0" y="572"/>
                      <a:pt x="12" y="739"/>
                      <a:pt x="72" y="751"/>
                    </a:cubicBezTo>
                    <a:cubicBezTo>
                      <a:pt x="73" y="751"/>
                      <a:pt x="75" y="751"/>
                      <a:pt x="77" y="751"/>
                    </a:cubicBezTo>
                    <a:cubicBezTo>
                      <a:pt x="124" y="751"/>
                      <a:pt x="191" y="600"/>
                      <a:pt x="203" y="382"/>
                    </a:cubicBezTo>
                    <a:cubicBezTo>
                      <a:pt x="215" y="167"/>
                      <a:pt x="155" y="1"/>
                      <a:pt x="107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9" name="Google Shape;6301;p49">
                <a:extLst>
                  <a:ext uri="{FF2B5EF4-FFF2-40B4-BE49-F238E27FC236}">
                    <a16:creationId xmlns:a16="http://schemas.microsoft.com/office/drawing/2014/main" id="{C146225D-FE86-43F1-BE5A-0D311BE29752}"/>
                  </a:ext>
                </a:extLst>
              </p:cNvPr>
              <p:cNvSpPr/>
              <p:nvPr/>
            </p:nvSpPr>
            <p:spPr>
              <a:xfrm>
                <a:off x="1115541" y="750929"/>
                <a:ext cx="7608" cy="3810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92" extrusionOk="0">
                    <a:moveTo>
                      <a:pt x="135" y="0"/>
                    </a:moveTo>
                    <a:cubicBezTo>
                      <a:pt x="134" y="0"/>
                      <a:pt x="132" y="0"/>
                      <a:pt x="131" y="1"/>
                    </a:cubicBezTo>
                    <a:cubicBezTo>
                      <a:pt x="84" y="1"/>
                      <a:pt x="48" y="263"/>
                      <a:pt x="24" y="596"/>
                    </a:cubicBezTo>
                    <a:cubicBezTo>
                      <a:pt x="0" y="917"/>
                      <a:pt x="0" y="1179"/>
                      <a:pt x="48" y="1191"/>
                    </a:cubicBezTo>
                    <a:cubicBezTo>
                      <a:pt x="49" y="1192"/>
                      <a:pt x="50" y="1192"/>
                      <a:pt x="52" y="1192"/>
                    </a:cubicBezTo>
                    <a:cubicBezTo>
                      <a:pt x="111" y="1192"/>
                      <a:pt x="191" y="934"/>
                      <a:pt x="215" y="596"/>
                    </a:cubicBezTo>
                    <a:cubicBezTo>
                      <a:pt x="238" y="270"/>
                      <a:pt x="193" y="0"/>
                      <a:pt x="135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0" name="Google Shape;6302;p49">
                <a:extLst>
                  <a:ext uri="{FF2B5EF4-FFF2-40B4-BE49-F238E27FC236}">
                    <a16:creationId xmlns:a16="http://schemas.microsoft.com/office/drawing/2014/main" id="{24A0D176-8DD3-485A-9F78-E07ACD2462D1}"/>
                  </a:ext>
                </a:extLst>
              </p:cNvPr>
              <p:cNvSpPr/>
              <p:nvPr/>
            </p:nvSpPr>
            <p:spPr>
              <a:xfrm>
                <a:off x="1149777" y="726954"/>
                <a:ext cx="12212" cy="36251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134" extrusionOk="0">
                    <a:moveTo>
                      <a:pt x="310" y="1"/>
                    </a:moveTo>
                    <a:cubicBezTo>
                      <a:pt x="263" y="1"/>
                      <a:pt x="191" y="251"/>
                      <a:pt x="120" y="548"/>
                    </a:cubicBezTo>
                    <a:cubicBezTo>
                      <a:pt x="48" y="858"/>
                      <a:pt x="1" y="1108"/>
                      <a:pt x="48" y="1132"/>
                    </a:cubicBezTo>
                    <a:cubicBezTo>
                      <a:pt x="51" y="1133"/>
                      <a:pt x="53" y="1133"/>
                      <a:pt x="56" y="1133"/>
                    </a:cubicBezTo>
                    <a:cubicBezTo>
                      <a:pt x="109" y="1133"/>
                      <a:pt x="242" y="903"/>
                      <a:pt x="310" y="596"/>
                    </a:cubicBezTo>
                    <a:cubicBezTo>
                      <a:pt x="382" y="274"/>
                      <a:pt x="358" y="1"/>
                      <a:pt x="31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1" name="Google Shape;6303;p49">
                <a:extLst>
                  <a:ext uri="{FF2B5EF4-FFF2-40B4-BE49-F238E27FC236}">
                    <a16:creationId xmlns:a16="http://schemas.microsoft.com/office/drawing/2014/main" id="{84043FEA-5978-4304-A046-DB07F58EE08D}"/>
                  </a:ext>
                </a:extLst>
              </p:cNvPr>
              <p:cNvSpPr/>
              <p:nvPr/>
            </p:nvSpPr>
            <p:spPr>
              <a:xfrm>
                <a:off x="698376" y="591735"/>
                <a:ext cx="140114" cy="77521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425" extrusionOk="0">
                    <a:moveTo>
                      <a:pt x="2388" y="1"/>
                    </a:moveTo>
                    <a:cubicBezTo>
                      <a:pt x="2158" y="1"/>
                      <a:pt x="1932" y="22"/>
                      <a:pt x="1751" y="51"/>
                    </a:cubicBezTo>
                    <a:cubicBezTo>
                      <a:pt x="1120" y="147"/>
                      <a:pt x="549" y="480"/>
                      <a:pt x="156" y="980"/>
                    </a:cubicBezTo>
                    <a:cubicBezTo>
                      <a:pt x="72" y="1064"/>
                      <a:pt x="25" y="1171"/>
                      <a:pt x="1" y="1278"/>
                    </a:cubicBezTo>
                    <a:cubicBezTo>
                      <a:pt x="1" y="1445"/>
                      <a:pt x="61" y="1611"/>
                      <a:pt x="180" y="1730"/>
                    </a:cubicBezTo>
                    <a:cubicBezTo>
                      <a:pt x="568" y="2174"/>
                      <a:pt x="1129" y="2424"/>
                      <a:pt x="1707" y="2424"/>
                    </a:cubicBezTo>
                    <a:cubicBezTo>
                      <a:pt x="1872" y="2424"/>
                      <a:pt x="2039" y="2404"/>
                      <a:pt x="2204" y="2361"/>
                    </a:cubicBezTo>
                    <a:cubicBezTo>
                      <a:pt x="2930" y="2171"/>
                      <a:pt x="4382" y="778"/>
                      <a:pt x="3287" y="171"/>
                    </a:cubicBezTo>
                    <a:cubicBezTo>
                      <a:pt x="3056" y="44"/>
                      <a:pt x="2717" y="1"/>
                      <a:pt x="2388" y="1"/>
                    </a:cubicBezTo>
                    <a:close/>
                  </a:path>
                </a:pathLst>
              </a:custGeom>
              <a:solidFill>
                <a:srgbClr val="E25D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97559" y="880379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FA7A63C3-EA6D-45E3-831A-D67ACBD41874}"/>
              </a:ext>
            </a:extLst>
          </p:cNvPr>
          <p:cNvGrpSpPr/>
          <p:nvPr/>
        </p:nvGrpSpPr>
        <p:grpSpPr>
          <a:xfrm>
            <a:off x="1727313" y="1268374"/>
            <a:ext cx="3948437" cy="457680"/>
            <a:chOff x="1191251" y="1754162"/>
            <a:chExt cx="3948437" cy="457680"/>
          </a:xfrm>
        </p:grpSpPr>
        <p:grpSp>
          <p:nvGrpSpPr>
            <p:cNvPr id="60" name="Google Shape;3831;p61">
              <a:extLst>
                <a:ext uri="{FF2B5EF4-FFF2-40B4-BE49-F238E27FC236}">
                  <a16:creationId xmlns:a16="http://schemas.microsoft.com/office/drawing/2014/main" id="{679283AE-52C8-4B50-AAFB-C6DF8951B370}"/>
                </a:ext>
              </a:extLst>
            </p:cNvPr>
            <p:cNvGrpSpPr/>
            <p:nvPr/>
          </p:nvGrpSpPr>
          <p:grpSpPr>
            <a:xfrm>
              <a:off x="1191251" y="1754162"/>
              <a:ext cx="3948437" cy="457680"/>
              <a:chOff x="3558882" y="4011427"/>
              <a:chExt cx="1917832" cy="111417"/>
            </a:xfrm>
          </p:grpSpPr>
          <p:sp>
            <p:nvSpPr>
              <p:cNvPr id="64" name="Google Shape;3832;p61">
                <a:extLst>
                  <a:ext uri="{FF2B5EF4-FFF2-40B4-BE49-F238E27FC236}">
                    <a16:creationId xmlns:a16="http://schemas.microsoft.com/office/drawing/2014/main" id="{BE97DD3D-006E-4E42-9AE1-1F4D3E5905DC}"/>
                  </a:ext>
                </a:extLst>
              </p:cNvPr>
              <p:cNvSpPr/>
              <p:nvPr/>
            </p:nvSpPr>
            <p:spPr>
              <a:xfrm rot="5400000" flipH="1">
                <a:off x="4572998" y="3219013"/>
                <a:ext cx="111300" cy="169613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5" name="Google Shape;3833;p61">
                <a:extLst>
                  <a:ext uri="{FF2B5EF4-FFF2-40B4-BE49-F238E27FC236}">
                    <a16:creationId xmlns:a16="http://schemas.microsoft.com/office/drawing/2014/main" id="{453E5E84-5913-4284-A29D-4B52E720DD64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1" name="Google Shape;3842;p61">
              <a:extLst>
                <a:ext uri="{FF2B5EF4-FFF2-40B4-BE49-F238E27FC236}">
                  <a16:creationId xmlns:a16="http://schemas.microsoft.com/office/drawing/2014/main" id="{107288DF-DFA7-4A55-9B42-C2743418D81A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62" name="Google Shape;3842;p61">
              <a:extLst>
                <a:ext uri="{FF2B5EF4-FFF2-40B4-BE49-F238E27FC236}">
                  <a16:creationId xmlns:a16="http://schemas.microsoft.com/office/drawing/2014/main" id="{F922FBDC-1694-4F47-9560-B5E60BEBB395}"/>
                </a:ext>
              </a:extLst>
            </p:cNvPr>
            <p:cNvSpPr txBox="1"/>
            <p:nvPr/>
          </p:nvSpPr>
          <p:spPr>
            <a:xfrm>
              <a:off x="2646450" y="1792008"/>
              <a:ext cx="222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 = 120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234" name="กลุ่ม 233">
            <a:extLst>
              <a:ext uri="{FF2B5EF4-FFF2-40B4-BE49-F238E27FC236}">
                <a16:creationId xmlns:a16="http://schemas.microsoft.com/office/drawing/2014/main" id="{8CBF0664-C5EE-409A-9FD1-EA8EFF9E8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35" name="รูปแบบอิสระ: รูปร่าง 234">
              <a:extLst>
                <a:ext uri="{FF2B5EF4-FFF2-40B4-BE49-F238E27FC236}">
                  <a16:creationId xmlns:a16="http://schemas.microsoft.com/office/drawing/2014/main" id="{4F7BF322-3243-42C2-8662-AC2B12FB477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6" name="รูปแบบอิสระ: รูปร่าง 235">
              <a:extLst>
                <a:ext uri="{FF2B5EF4-FFF2-40B4-BE49-F238E27FC236}">
                  <a16:creationId xmlns:a16="http://schemas.microsoft.com/office/drawing/2014/main" id="{A0437F42-1A2A-4B7E-9C17-5A86D81706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57C92887-F904-42C4-8B65-43BAA3D3E60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38" name="รูปแบบอิสระ: รูปร่าง 237">
              <a:extLst>
                <a:ext uri="{FF2B5EF4-FFF2-40B4-BE49-F238E27FC236}">
                  <a16:creationId xmlns:a16="http://schemas.microsoft.com/office/drawing/2014/main" id="{C3C831A8-C073-4038-AE5F-63FEB3DE345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9" name="รูปแบบอิสระ: รูปร่าง 238">
              <a:extLst>
                <a:ext uri="{FF2B5EF4-FFF2-40B4-BE49-F238E27FC236}">
                  <a16:creationId xmlns:a16="http://schemas.microsoft.com/office/drawing/2014/main" id="{1DD93D21-7C44-463A-AC6D-2E0A2F4348C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3D8E6031-6AA8-4AF0-B055-48C4E6821E4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80CCD630-6E9E-49A8-BB70-CD01FCCDEE6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2" name="รูปแบบอิสระ: รูปร่าง 241">
              <a:extLst>
                <a:ext uri="{FF2B5EF4-FFF2-40B4-BE49-F238E27FC236}">
                  <a16:creationId xmlns:a16="http://schemas.microsoft.com/office/drawing/2014/main" id="{D252FB6B-7BC3-4995-B079-0D01916D56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3" name="กลุ่ม 242">
            <a:extLst>
              <a:ext uri="{FF2B5EF4-FFF2-40B4-BE49-F238E27FC236}">
                <a16:creationId xmlns:a16="http://schemas.microsoft.com/office/drawing/2014/main" id="{A01B8A1D-EA43-4B8A-AB52-F38089A1603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177009E-E813-4059-8CBB-F53DAA8A16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8EABBEFE-3D20-4DE9-8D1A-44029B1003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6" name="กลุ่ม 245">
            <a:extLst>
              <a:ext uri="{FF2B5EF4-FFF2-40B4-BE49-F238E27FC236}">
                <a16:creationId xmlns:a16="http://schemas.microsoft.com/office/drawing/2014/main" id="{44FFD79C-E58E-45AD-98E7-33227B7E7FE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073494AE-9C41-42F2-AF42-03163D2928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2D13AC32-4213-42EF-BF54-3459CA3990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5231829D-C61E-4F26-A0F1-DDBC664A7FF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71D5FB4F-9694-481A-8AB6-12FFE20284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4F23A513-2277-46BB-BB56-53EEE5FDFC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C6ACD6A3-A561-42C6-ACA3-23C201041E6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2C1BE681-F27F-4D06-982F-E43F5E6F24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4" name="รูปแบบอิสระ: รูปร่าง 253">
              <a:extLst>
                <a:ext uri="{FF2B5EF4-FFF2-40B4-BE49-F238E27FC236}">
                  <a16:creationId xmlns:a16="http://schemas.microsoft.com/office/drawing/2014/main" id="{E4A1B01B-BBEB-4933-8548-F75D73DEF5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5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D40D05D-D1B4-474B-83D7-6C05CF2E9FC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D0922F3-8691-4138-87FD-61D2B689DA7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3043602-C6BD-4CAE-9CD7-20CF8E9D2B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176793E-1291-4DDD-9B22-11C1A964F62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D08CEF5-D112-48C7-B06A-660203FBAE8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C46AE31-0873-427D-8FF3-A935E1E38D2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61" name="รูปภาพ 260">
            <a:hlinkClick r:id="rId10" action="ppaction://hlinksldjump"/>
            <a:extLst>
              <a:ext uri="{FF2B5EF4-FFF2-40B4-BE49-F238E27FC236}">
                <a16:creationId xmlns:a16="http://schemas.microsoft.com/office/drawing/2014/main" id="{073DE91F-5FC4-41FB-839D-ACA40B636C4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60" name="Google Shape;587;p23">
            <a:extLst>
              <a:ext uri="{FF2B5EF4-FFF2-40B4-BE49-F238E27FC236}">
                <a16:creationId xmlns:a16="http://schemas.microsoft.com/office/drawing/2014/main" id="{E5B3F893-B483-492B-B604-D99053FA51D2}"/>
              </a:ext>
            </a:extLst>
          </p:cNvPr>
          <p:cNvSpPr/>
          <p:nvPr/>
        </p:nvSpPr>
        <p:spPr>
          <a:xfrm>
            <a:off x="2350721" y="2165355"/>
            <a:ext cx="3210149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จำนวนใดคูณ 9 ได้ 63</a:t>
            </a:r>
          </a:p>
        </p:txBody>
      </p: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A1698DDF-B543-4618-A14F-8B234C44C7E1}"/>
              </a:ext>
            </a:extLst>
          </p:cNvPr>
          <p:cNvSpPr txBox="1"/>
          <p:nvPr/>
        </p:nvSpPr>
        <p:spPr>
          <a:xfrm>
            <a:off x="2870255" y="3588914"/>
            <a:ext cx="257654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จากสูตรคูณแม่ 9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7" name="Google Shape;3842;p61">
            <a:extLst>
              <a:ext uri="{FF2B5EF4-FFF2-40B4-BE49-F238E27FC236}">
                <a16:creationId xmlns:a16="http://schemas.microsoft.com/office/drawing/2014/main" id="{245D49B5-4B70-4A0C-B170-6865049473C0}"/>
              </a:ext>
            </a:extLst>
          </p:cNvPr>
          <p:cNvSpPr txBox="1"/>
          <p:nvPr/>
        </p:nvSpPr>
        <p:spPr>
          <a:xfrm>
            <a:off x="2709888" y="4204757"/>
            <a:ext cx="2525745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357188" algn="l"/>
                <a:tab pos="2062163" algn="l"/>
                <a:tab pos="23288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9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 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7 ได้ 63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2" name="Google Shape;4711;p51">
            <a:extLst>
              <a:ext uri="{FF2B5EF4-FFF2-40B4-BE49-F238E27FC236}">
                <a16:creationId xmlns:a16="http://schemas.microsoft.com/office/drawing/2014/main" id="{44684ADE-9336-44D4-9122-2B9860905B23}"/>
              </a:ext>
            </a:extLst>
          </p:cNvPr>
          <p:cNvSpPr/>
          <p:nvPr/>
        </p:nvSpPr>
        <p:spPr>
          <a:xfrm>
            <a:off x="7278351" y="2101980"/>
            <a:ext cx="2163505" cy="3418792"/>
          </a:xfrm>
          <a:prstGeom prst="roundRect">
            <a:avLst>
              <a:gd name="adj" fmla="val 6946"/>
            </a:avLst>
          </a:prstGeom>
          <a:solidFill>
            <a:srgbClr val="D9E8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2" name="Google Shape;6332;p49">
            <a:extLst>
              <a:ext uri="{FF2B5EF4-FFF2-40B4-BE49-F238E27FC236}">
                <a16:creationId xmlns:a16="http://schemas.microsoft.com/office/drawing/2014/main" id="{275A4A2B-61C1-4F5C-8343-FEF6F99D5E14}"/>
              </a:ext>
            </a:extLst>
          </p:cNvPr>
          <p:cNvGrpSpPr/>
          <p:nvPr/>
        </p:nvGrpSpPr>
        <p:grpSpPr>
          <a:xfrm>
            <a:off x="9028116" y="1397879"/>
            <a:ext cx="827479" cy="1024207"/>
            <a:chOff x="1431435" y="383888"/>
            <a:chExt cx="827479" cy="1024207"/>
          </a:xfrm>
        </p:grpSpPr>
        <p:sp>
          <p:nvSpPr>
            <p:cNvPr id="203" name="Google Shape;6333;p49">
              <a:extLst>
                <a:ext uri="{FF2B5EF4-FFF2-40B4-BE49-F238E27FC236}">
                  <a16:creationId xmlns:a16="http://schemas.microsoft.com/office/drawing/2014/main" id="{B14924EC-8CA4-4DB5-937E-6CA00D412655}"/>
                </a:ext>
              </a:extLst>
            </p:cNvPr>
            <p:cNvSpPr/>
            <p:nvPr/>
          </p:nvSpPr>
          <p:spPr>
            <a:xfrm>
              <a:off x="1431435" y="383888"/>
              <a:ext cx="827479" cy="1024207"/>
            </a:xfrm>
            <a:custGeom>
              <a:avLst/>
              <a:gdLst/>
              <a:ahLst/>
              <a:cxnLst/>
              <a:rect l="l" t="t" r="r" b="b"/>
              <a:pathLst>
                <a:path w="25885" h="32039" extrusionOk="0">
                  <a:moveTo>
                    <a:pt x="9993" y="1"/>
                  </a:moveTo>
                  <a:cubicBezTo>
                    <a:pt x="9872" y="1"/>
                    <a:pt x="9748" y="10"/>
                    <a:pt x="9621" y="29"/>
                  </a:cubicBezTo>
                  <a:cubicBezTo>
                    <a:pt x="7382" y="350"/>
                    <a:pt x="6835" y="3339"/>
                    <a:pt x="8811" y="4434"/>
                  </a:cubicBezTo>
                  <a:cubicBezTo>
                    <a:pt x="8882" y="5101"/>
                    <a:pt x="8954" y="5756"/>
                    <a:pt x="9013" y="6423"/>
                  </a:cubicBezTo>
                  <a:lnTo>
                    <a:pt x="8942" y="6446"/>
                  </a:lnTo>
                  <a:lnTo>
                    <a:pt x="8906" y="6399"/>
                  </a:lnTo>
                  <a:cubicBezTo>
                    <a:pt x="8311" y="5422"/>
                    <a:pt x="7525" y="4684"/>
                    <a:pt x="6346" y="3994"/>
                  </a:cubicBezTo>
                  <a:cubicBezTo>
                    <a:pt x="5501" y="3494"/>
                    <a:pt x="4763" y="3255"/>
                    <a:pt x="4037" y="3244"/>
                  </a:cubicBezTo>
                  <a:cubicBezTo>
                    <a:pt x="4014" y="3243"/>
                    <a:pt x="3991" y="3243"/>
                    <a:pt x="3969" y="3243"/>
                  </a:cubicBezTo>
                  <a:cubicBezTo>
                    <a:pt x="2912" y="3243"/>
                    <a:pt x="1943" y="3785"/>
                    <a:pt x="1477" y="4613"/>
                  </a:cubicBezTo>
                  <a:cubicBezTo>
                    <a:pt x="1060" y="5375"/>
                    <a:pt x="1060" y="6363"/>
                    <a:pt x="1477" y="7315"/>
                  </a:cubicBezTo>
                  <a:cubicBezTo>
                    <a:pt x="2024" y="8470"/>
                    <a:pt x="2977" y="9387"/>
                    <a:pt x="4156" y="9887"/>
                  </a:cubicBezTo>
                  <a:cubicBezTo>
                    <a:pt x="4346" y="9959"/>
                    <a:pt x="4537" y="10030"/>
                    <a:pt x="4727" y="10090"/>
                  </a:cubicBezTo>
                  <a:cubicBezTo>
                    <a:pt x="3727" y="11757"/>
                    <a:pt x="3072" y="13745"/>
                    <a:pt x="2715" y="16233"/>
                  </a:cubicBezTo>
                  <a:cubicBezTo>
                    <a:pt x="2394" y="16531"/>
                    <a:pt x="2144" y="16900"/>
                    <a:pt x="1965" y="17305"/>
                  </a:cubicBezTo>
                  <a:cubicBezTo>
                    <a:pt x="1691" y="17936"/>
                    <a:pt x="1620" y="18638"/>
                    <a:pt x="1739" y="19329"/>
                  </a:cubicBezTo>
                  <a:lnTo>
                    <a:pt x="1620" y="19436"/>
                  </a:lnTo>
                  <a:cubicBezTo>
                    <a:pt x="1477" y="19555"/>
                    <a:pt x="1358" y="19674"/>
                    <a:pt x="1239" y="19817"/>
                  </a:cubicBezTo>
                  <a:cubicBezTo>
                    <a:pt x="643" y="20639"/>
                    <a:pt x="239" y="21579"/>
                    <a:pt x="72" y="22579"/>
                  </a:cubicBezTo>
                  <a:cubicBezTo>
                    <a:pt x="60" y="22675"/>
                    <a:pt x="48" y="22782"/>
                    <a:pt x="36" y="22877"/>
                  </a:cubicBezTo>
                  <a:lnTo>
                    <a:pt x="24" y="22960"/>
                  </a:lnTo>
                  <a:cubicBezTo>
                    <a:pt x="12" y="23044"/>
                    <a:pt x="12" y="23139"/>
                    <a:pt x="0" y="23222"/>
                  </a:cubicBezTo>
                  <a:lnTo>
                    <a:pt x="0" y="23258"/>
                  </a:lnTo>
                  <a:cubicBezTo>
                    <a:pt x="0" y="23353"/>
                    <a:pt x="0" y="23448"/>
                    <a:pt x="0" y="23567"/>
                  </a:cubicBezTo>
                  <a:cubicBezTo>
                    <a:pt x="0" y="23687"/>
                    <a:pt x="0" y="23770"/>
                    <a:pt x="0" y="23865"/>
                  </a:cubicBezTo>
                  <a:lnTo>
                    <a:pt x="0" y="23913"/>
                  </a:lnTo>
                  <a:cubicBezTo>
                    <a:pt x="0" y="24008"/>
                    <a:pt x="12" y="24103"/>
                    <a:pt x="12" y="24210"/>
                  </a:cubicBezTo>
                  <a:lnTo>
                    <a:pt x="12" y="24246"/>
                  </a:lnTo>
                  <a:cubicBezTo>
                    <a:pt x="24" y="24329"/>
                    <a:pt x="36" y="24425"/>
                    <a:pt x="48" y="24520"/>
                  </a:cubicBezTo>
                  <a:lnTo>
                    <a:pt x="60" y="24580"/>
                  </a:lnTo>
                  <a:cubicBezTo>
                    <a:pt x="72" y="24663"/>
                    <a:pt x="84" y="24746"/>
                    <a:pt x="108" y="24830"/>
                  </a:cubicBezTo>
                  <a:lnTo>
                    <a:pt x="119" y="24913"/>
                  </a:lnTo>
                  <a:cubicBezTo>
                    <a:pt x="131" y="24984"/>
                    <a:pt x="155" y="25068"/>
                    <a:pt x="179" y="25151"/>
                  </a:cubicBezTo>
                  <a:lnTo>
                    <a:pt x="191" y="25234"/>
                  </a:lnTo>
                  <a:cubicBezTo>
                    <a:pt x="215" y="25306"/>
                    <a:pt x="239" y="25389"/>
                    <a:pt x="250" y="25461"/>
                  </a:cubicBezTo>
                  <a:lnTo>
                    <a:pt x="286" y="25568"/>
                  </a:lnTo>
                  <a:cubicBezTo>
                    <a:pt x="310" y="25627"/>
                    <a:pt x="334" y="25699"/>
                    <a:pt x="358" y="25770"/>
                  </a:cubicBezTo>
                  <a:lnTo>
                    <a:pt x="417" y="25925"/>
                  </a:lnTo>
                  <a:cubicBezTo>
                    <a:pt x="429" y="25973"/>
                    <a:pt x="441" y="26020"/>
                    <a:pt x="465" y="26080"/>
                  </a:cubicBezTo>
                  <a:cubicBezTo>
                    <a:pt x="489" y="26127"/>
                    <a:pt x="500" y="26151"/>
                    <a:pt x="512" y="26199"/>
                  </a:cubicBezTo>
                  <a:lnTo>
                    <a:pt x="536" y="26258"/>
                  </a:lnTo>
                  <a:cubicBezTo>
                    <a:pt x="560" y="26294"/>
                    <a:pt x="572" y="26342"/>
                    <a:pt x="596" y="26377"/>
                  </a:cubicBezTo>
                  <a:cubicBezTo>
                    <a:pt x="608" y="26413"/>
                    <a:pt x="631" y="26473"/>
                    <a:pt x="655" y="26520"/>
                  </a:cubicBezTo>
                  <a:lnTo>
                    <a:pt x="727" y="26663"/>
                  </a:lnTo>
                  <a:cubicBezTo>
                    <a:pt x="774" y="26758"/>
                    <a:pt x="822" y="26842"/>
                    <a:pt x="870" y="26925"/>
                  </a:cubicBezTo>
                  <a:lnTo>
                    <a:pt x="881" y="26949"/>
                  </a:lnTo>
                  <a:cubicBezTo>
                    <a:pt x="965" y="27104"/>
                    <a:pt x="1060" y="27258"/>
                    <a:pt x="1179" y="27437"/>
                  </a:cubicBezTo>
                  <a:lnTo>
                    <a:pt x="1274" y="27568"/>
                  </a:lnTo>
                  <a:cubicBezTo>
                    <a:pt x="1370" y="27711"/>
                    <a:pt x="1465" y="27830"/>
                    <a:pt x="1560" y="27949"/>
                  </a:cubicBezTo>
                  <a:cubicBezTo>
                    <a:pt x="1596" y="27985"/>
                    <a:pt x="1620" y="28020"/>
                    <a:pt x="1655" y="28056"/>
                  </a:cubicBezTo>
                  <a:lnTo>
                    <a:pt x="1679" y="28092"/>
                  </a:lnTo>
                  <a:cubicBezTo>
                    <a:pt x="1763" y="28187"/>
                    <a:pt x="1846" y="28282"/>
                    <a:pt x="1929" y="28366"/>
                  </a:cubicBezTo>
                  <a:cubicBezTo>
                    <a:pt x="1989" y="28437"/>
                    <a:pt x="2048" y="28497"/>
                    <a:pt x="2108" y="28556"/>
                  </a:cubicBezTo>
                  <a:cubicBezTo>
                    <a:pt x="2167" y="28604"/>
                    <a:pt x="2227" y="28663"/>
                    <a:pt x="2286" y="28711"/>
                  </a:cubicBezTo>
                  <a:cubicBezTo>
                    <a:pt x="2417" y="28830"/>
                    <a:pt x="2548" y="28949"/>
                    <a:pt x="2691" y="29068"/>
                  </a:cubicBezTo>
                  <a:lnTo>
                    <a:pt x="2786" y="29128"/>
                  </a:lnTo>
                  <a:cubicBezTo>
                    <a:pt x="4501" y="30461"/>
                    <a:pt x="6668" y="31021"/>
                    <a:pt x="8752" y="31438"/>
                  </a:cubicBezTo>
                  <a:cubicBezTo>
                    <a:pt x="9156" y="31521"/>
                    <a:pt x="9609" y="31592"/>
                    <a:pt x="10073" y="31652"/>
                  </a:cubicBezTo>
                  <a:lnTo>
                    <a:pt x="10561" y="31735"/>
                  </a:lnTo>
                  <a:cubicBezTo>
                    <a:pt x="10859" y="31783"/>
                    <a:pt x="11133" y="31819"/>
                    <a:pt x="11395" y="31854"/>
                  </a:cubicBezTo>
                  <a:cubicBezTo>
                    <a:pt x="12295" y="31957"/>
                    <a:pt x="13223" y="32038"/>
                    <a:pt x="14151" y="32038"/>
                  </a:cubicBezTo>
                  <a:cubicBezTo>
                    <a:pt x="15260" y="32038"/>
                    <a:pt x="16368" y="31923"/>
                    <a:pt x="17431" y="31592"/>
                  </a:cubicBezTo>
                  <a:cubicBezTo>
                    <a:pt x="17550" y="31557"/>
                    <a:pt x="17669" y="31521"/>
                    <a:pt x="17776" y="31485"/>
                  </a:cubicBezTo>
                  <a:lnTo>
                    <a:pt x="17884" y="31438"/>
                  </a:lnTo>
                  <a:cubicBezTo>
                    <a:pt x="18050" y="31378"/>
                    <a:pt x="18217" y="31307"/>
                    <a:pt x="18384" y="31235"/>
                  </a:cubicBezTo>
                  <a:cubicBezTo>
                    <a:pt x="18455" y="31199"/>
                    <a:pt x="18527" y="31164"/>
                    <a:pt x="18598" y="31128"/>
                  </a:cubicBezTo>
                  <a:cubicBezTo>
                    <a:pt x="18669" y="31092"/>
                    <a:pt x="18741" y="31057"/>
                    <a:pt x="18824" y="31009"/>
                  </a:cubicBezTo>
                  <a:cubicBezTo>
                    <a:pt x="18931" y="30949"/>
                    <a:pt x="19039" y="30890"/>
                    <a:pt x="19169" y="30818"/>
                  </a:cubicBezTo>
                  <a:lnTo>
                    <a:pt x="19312" y="30723"/>
                  </a:lnTo>
                  <a:cubicBezTo>
                    <a:pt x="19443" y="30640"/>
                    <a:pt x="19574" y="30545"/>
                    <a:pt x="19705" y="30449"/>
                  </a:cubicBezTo>
                  <a:lnTo>
                    <a:pt x="19836" y="30354"/>
                  </a:lnTo>
                  <a:cubicBezTo>
                    <a:pt x="20003" y="30223"/>
                    <a:pt x="20134" y="30104"/>
                    <a:pt x="20265" y="29985"/>
                  </a:cubicBezTo>
                  <a:cubicBezTo>
                    <a:pt x="20348" y="29914"/>
                    <a:pt x="20420" y="29830"/>
                    <a:pt x="20503" y="29759"/>
                  </a:cubicBezTo>
                  <a:lnTo>
                    <a:pt x="20574" y="29675"/>
                  </a:lnTo>
                  <a:lnTo>
                    <a:pt x="20610" y="29640"/>
                  </a:lnTo>
                  <a:cubicBezTo>
                    <a:pt x="20646" y="29604"/>
                    <a:pt x="20682" y="29556"/>
                    <a:pt x="20729" y="29521"/>
                  </a:cubicBezTo>
                  <a:lnTo>
                    <a:pt x="20801" y="29425"/>
                  </a:lnTo>
                  <a:lnTo>
                    <a:pt x="20848" y="29366"/>
                  </a:lnTo>
                  <a:lnTo>
                    <a:pt x="20932" y="29271"/>
                  </a:lnTo>
                  <a:cubicBezTo>
                    <a:pt x="20967" y="29223"/>
                    <a:pt x="21003" y="29187"/>
                    <a:pt x="21039" y="29140"/>
                  </a:cubicBezTo>
                  <a:lnTo>
                    <a:pt x="21134" y="29021"/>
                  </a:lnTo>
                  <a:cubicBezTo>
                    <a:pt x="21170" y="28961"/>
                    <a:pt x="21205" y="28913"/>
                    <a:pt x="21253" y="28842"/>
                  </a:cubicBezTo>
                  <a:lnTo>
                    <a:pt x="21325" y="28759"/>
                  </a:lnTo>
                  <a:cubicBezTo>
                    <a:pt x="21360" y="28687"/>
                    <a:pt x="21408" y="28628"/>
                    <a:pt x="21455" y="28544"/>
                  </a:cubicBezTo>
                  <a:lnTo>
                    <a:pt x="21491" y="28485"/>
                  </a:lnTo>
                  <a:cubicBezTo>
                    <a:pt x="21539" y="28413"/>
                    <a:pt x="21575" y="28342"/>
                    <a:pt x="21634" y="28259"/>
                  </a:cubicBezTo>
                  <a:lnTo>
                    <a:pt x="21658" y="28211"/>
                  </a:lnTo>
                  <a:cubicBezTo>
                    <a:pt x="21694" y="28128"/>
                    <a:pt x="21741" y="28056"/>
                    <a:pt x="21789" y="27961"/>
                  </a:cubicBezTo>
                  <a:lnTo>
                    <a:pt x="21801" y="27925"/>
                  </a:lnTo>
                  <a:cubicBezTo>
                    <a:pt x="21848" y="27842"/>
                    <a:pt x="21884" y="27758"/>
                    <a:pt x="21932" y="27663"/>
                  </a:cubicBezTo>
                  <a:lnTo>
                    <a:pt x="21944" y="27628"/>
                  </a:lnTo>
                  <a:cubicBezTo>
                    <a:pt x="21979" y="27544"/>
                    <a:pt x="22015" y="27449"/>
                    <a:pt x="22039" y="27377"/>
                  </a:cubicBezTo>
                  <a:lnTo>
                    <a:pt x="22051" y="27330"/>
                  </a:lnTo>
                  <a:cubicBezTo>
                    <a:pt x="22087" y="27235"/>
                    <a:pt x="22122" y="27139"/>
                    <a:pt x="22158" y="27056"/>
                  </a:cubicBezTo>
                  <a:lnTo>
                    <a:pt x="22170" y="27008"/>
                  </a:lnTo>
                  <a:cubicBezTo>
                    <a:pt x="22194" y="26913"/>
                    <a:pt x="22217" y="26830"/>
                    <a:pt x="22241" y="26746"/>
                  </a:cubicBezTo>
                  <a:lnTo>
                    <a:pt x="22253" y="26711"/>
                  </a:lnTo>
                  <a:cubicBezTo>
                    <a:pt x="22277" y="26627"/>
                    <a:pt x="22301" y="26544"/>
                    <a:pt x="22313" y="26449"/>
                  </a:cubicBezTo>
                  <a:lnTo>
                    <a:pt x="22325" y="26401"/>
                  </a:lnTo>
                  <a:cubicBezTo>
                    <a:pt x="22348" y="26294"/>
                    <a:pt x="22372" y="26187"/>
                    <a:pt x="22384" y="26080"/>
                  </a:cubicBezTo>
                  <a:cubicBezTo>
                    <a:pt x="22527" y="25080"/>
                    <a:pt x="22444" y="24056"/>
                    <a:pt x="22122" y="23091"/>
                  </a:cubicBezTo>
                  <a:cubicBezTo>
                    <a:pt x="22051" y="22925"/>
                    <a:pt x="21967" y="22770"/>
                    <a:pt x="21872" y="22615"/>
                  </a:cubicBezTo>
                  <a:lnTo>
                    <a:pt x="21789" y="22460"/>
                  </a:lnTo>
                  <a:cubicBezTo>
                    <a:pt x="22122" y="21853"/>
                    <a:pt x="22253" y="21162"/>
                    <a:pt x="22194" y="20472"/>
                  </a:cubicBezTo>
                  <a:cubicBezTo>
                    <a:pt x="22158" y="20031"/>
                    <a:pt x="22027" y="19615"/>
                    <a:pt x="21813" y="19234"/>
                  </a:cubicBezTo>
                  <a:cubicBezTo>
                    <a:pt x="22241" y="16686"/>
                    <a:pt x="22217" y="14531"/>
                    <a:pt x="21729" y="12590"/>
                  </a:cubicBezTo>
                  <a:cubicBezTo>
                    <a:pt x="22944" y="12447"/>
                    <a:pt x="24063" y="11887"/>
                    <a:pt x="24884" y="10983"/>
                  </a:cubicBezTo>
                  <a:cubicBezTo>
                    <a:pt x="25587" y="10209"/>
                    <a:pt x="25885" y="9268"/>
                    <a:pt x="25718" y="8411"/>
                  </a:cubicBezTo>
                  <a:cubicBezTo>
                    <a:pt x="25527" y="7458"/>
                    <a:pt x="24742" y="6637"/>
                    <a:pt x="23706" y="6327"/>
                  </a:cubicBezTo>
                  <a:cubicBezTo>
                    <a:pt x="23360" y="6228"/>
                    <a:pt x="22999" y="6177"/>
                    <a:pt x="22607" y="6177"/>
                  </a:cubicBezTo>
                  <a:cubicBezTo>
                    <a:pt x="22203" y="6177"/>
                    <a:pt x="21766" y="6230"/>
                    <a:pt x="21277" y="6339"/>
                  </a:cubicBezTo>
                  <a:cubicBezTo>
                    <a:pt x="20062" y="6613"/>
                    <a:pt x="19146" y="7018"/>
                    <a:pt x="18348" y="7649"/>
                  </a:cubicBezTo>
                  <a:cubicBezTo>
                    <a:pt x="18193" y="7554"/>
                    <a:pt x="18026" y="7446"/>
                    <a:pt x="17860" y="7351"/>
                  </a:cubicBezTo>
                  <a:cubicBezTo>
                    <a:pt x="18062" y="6887"/>
                    <a:pt x="18265" y="6411"/>
                    <a:pt x="18467" y="5946"/>
                  </a:cubicBezTo>
                  <a:cubicBezTo>
                    <a:pt x="20705" y="5506"/>
                    <a:pt x="21098" y="2482"/>
                    <a:pt x="19062" y="1481"/>
                  </a:cubicBezTo>
                  <a:cubicBezTo>
                    <a:pt x="18707" y="1308"/>
                    <a:pt x="18348" y="1230"/>
                    <a:pt x="18004" y="1230"/>
                  </a:cubicBezTo>
                  <a:cubicBezTo>
                    <a:pt x="16366" y="1230"/>
                    <a:pt x="15049" y="3002"/>
                    <a:pt x="15895" y="4684"/>
                  </a:cubicBezTo>
                  <a:cubicBezTo>
                    <a:pt x="15657" y="5208"/>
                    <a:pt x="15431" y="5744"/>
                    <a:pt x="15205" y="6268"/>
                  </a:cubicBezTo>
                  <a:cubicBezTo>
                    <a:pt x="14190" y="6028"/>
                    <a:pt x="13155" y="5908"/>
                    <a:pt x="12127" y="5908"/>
                  </a:cubicBezTo>
                  <a:cubicBezTo>
                    <a:pt x="12034" y="5908"/>
                    <a:pt x="11940" y="5909"/>
                    <a:pt x="11847" y="5911"/>
                  </a:cubicBezTo>
                  <a:cubicBezTo>
                    <a:pt x="11788" y="5280"/>
                    <a:pt x="11716" y="4648"/>
                    <a:pt x="11645" y="4017"/>
                  </a:cubicBezTo>
                  <a:cubicBezTo>
                    <a:pt x="13138" y="2491"/>
                    <a:pt x="11995" y="1"/>
                    <a:pt x="99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6334;p49">
              <a:extLst>
                <a:ext uri="{FF2B5EF4-FFF2-40B4-BE49-F238E27FC236}">
                  <a16:creationId xmlns:a16="http://schemas.microsoft.com/office/drawing/2014/main" id="{64208B5E-88C3-455F-8882-87270BE423CF}"/>
                </a:ext>
              </a:extLst>
            </p:cNvPr>
            <p:cNvSpPr/>
            <p:nvPr/>
          </p:nvSpPr>
          <p:spPr>
            <a:xfrm>
              <a:off x="1739434" y="465179"/>
              <a:ext cx="48143" cy="232787"/>
            </a:xfrm>
            <a:custGeom>
              <a:avLst/>
              <a:gdLst/>
              <a:ahLst/>
              <a:cxnLst/>
              <a:rect l="l" t="t" r="r" b="b"/>
              <a:pathLst>
                <a:path w="1506" h="7282" extrusionOk="0">
                  <a:moveTo>
                    <a:pt x="466" y="1"/>
                  </a:moveTo>
                  <a:cubicBezTo>
                    <a:pt x="236" y="1"/>
                    <a:pt x="1" y="165"/>
                    <a:pt x="33" y="462"/>
                  </a:cubicBezTo>
                  <a:cubicBezTo>
                    <a:pt x="283" y="2606"/>
                    <a:pt x="486" y="4761"/>
                    <a:pt x="641" y="6916"/>
                  </a:cubicBezTo>
                  <a:cubicBezTo>
                    <a:pt x="662" y="7166"/>
                    <a:pt x="848" y="7282"/>
                    <a:pt x="1040" y="7282"/>
                  </a:cubicBezTo>
                  <a:cubicBezTo>
                    <a:pt x="1268" y="7282"/>
                    <a:pt x="1505" y="7118"/>
                    <a:pt x="1486" y="6820"/>
                  </a:cubicBezTo>
                  <a:cubicBezTo>
                    <a:pt x="1331" y="4665"/>
                    <a:pt x="1129" y="2510"/>
                    <a:pt x="879" y="367"/>
                  </a:cubicBezTo>
                  <a:cubicBezTo>
                    <a:pt x="851" y="117"/>
                    <a:pt x="660" y="1"/>
                    <a:pt x="466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335;p49">
              <a:extLst>
                <a:ext uri="{FF2B5EF4-FFF2-40B4-BE49-F238E27FC236}">
                  <a16:creationId xmlns:a16="http://schemas.microsoft.com/office/drawing/2014/main" id="{F3B8FF58-2DA4-4587-9884-EE41C7C61C27}"/>
                </a:ext>
              </a:extLst>
            </p:cNvPr>
            <p:cNvSpPr/>
            <p:nvPr/>
          </p:nvSpPr>
          <p:spPr>
            <a:xfrm>
              <a:off x="1703184" y="416302"/>
              <a:ext cx="93281" cy="86696"/>
            </a:xfrm>
            <a:custGeom>
              <a:avLst/>
              <a:gdLst/>
              <a:ahLst/>
              <a:cxnLst/>
              <a:rect l="l" t="t" r="r" b="b"/>
              <a:pathLst>
                <a:path w="2918" h="2712" extrusionOk="0">
                  <a:moveTo>
                    <a:pt x="1468" y="1"/>
                  </a:moveTo>
                  <a:cubicBezTo>
                    <a:pt x="809" y="1"/>
                    <a:pt x="228" y="475"/>
                    <a:pt x="120" y="1146"/>
                  </a:cubicBezTo>
                  <a:cubicBezTo>
                    <a:pt x="0" y="1884"/>
                    <a:pt x="512" y="2587"/>
                    <a:pt x="1251" y="2694"/>
                  </a:cubicBezTo>
                  <a:cubicBezTo>
                    <a:pt x="1323" y="2705"/>
                    <a:pt x="1394" y="2711"/>
                    <a:pt x="1464" y="2711"/>
                  </a:cubicBezTo>
                  <a:cubicBezTo>
                    <a:pt x="2118" y="2711"/>
                    <a:pt x="2691" y="2229"/>
                    <a:pt x="2798" y="1563"/>
                  </a:cubicBezTo>
                  <a:cubicBezTo>
                    <a:pt x="2918" y="825"/>
                    <a:pt x="2406" y="134"/>
                    <a:pt x="1667" y="15"/>
                  </a:cubicBezTo>
                  <a:cubicBezTo>
                    <a:pt x="1600" y="5"/>
                    <a:pt x="1534" y="1"/>
                    <a:pt x="1468" y="1"/>
                  </a:cubicBezTo>
                  <a:close/>
                </a:path>
              </a:pathLst>
            </a:custGeom>
            <a:solidFill>
              <a:srgbClr val="C68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6336;p49">
              <a:extLst>
                <a:ext uri="{FF2B5EF4-FFF2-40B4-BE49-F238E27FC236}">
                  <a16:creationId xmlns:a16="http://schemas.microsoft.com/office/drawing/2014/main" id="{9FD07C18-54CA-4780-BC52-6013E1029C0E}"/>
                </a:ext>
              </a:extLst>
            </p:cNvPr>
            <p:cNvSpPr/>
            <p:nvPr/>
          </p:nvSpPr>
          <p:spPr>
            <a:xfrm>
              <a:off x="1899139" y="502963"/>
              <a:ext cx="115594" cy="217539"/>
            </a:xfrm>
            <a:custGeom>
              <a:avLst/>
              <a:gdLst/>
              <a:ahLst/>
              <a:cxnLst/>
              <a:rect l="l" t="t" r="r" b="b"/>
              <a:pathLst>
                <a:path w="3616" h="6805" extrusionOk="0">
                  <a:moveTo>
                    <a:pt x="3058" y="1"/>
                  </a:moveTo>
                  <a:cubicBezTo>
                    <a:pt x="2914" y="1"/>
                    <a:pt x="2771" y="73"/>
                    <a:pt x="2693" y="245"/>
                  </a:cubicBezTo>
                  <a:cubicBezTo>
                    <a:pt x="1800" y="2209"/>
                    <a:pt x="943" y="4198"/>
                    <a:pt x="133" y="6210"/>
                  </a:cubicBezTo>
                  <a:cubicBezTo>
                    <a:pt x="0" y="6538"/>
                    <a:pt x="288" y="6804"/>
                    <a:pt x="558" y="6804"/>
                  </a:cubicBezTo>
                  <a:cubicBezTo>
                    <a:pt x="700" y="6804"/>
                    <a:pt x="837" y="6731"/>
                    <a:pt x="907" y="6555"/>
                  </a:cubicBezTo>
                  <a:cubicBezTo>
                    <a:pt x="1717" y="4543"/>
                    <a:pt x="2574" y="2555"/>
                    <a:pt x="3467" y="590"/>
                  </a:cubicBezTo>
                  <a:cubicBezTo>
                    <a:pt x="3615" y="262"/>
                    <a:pt x="3333" y="1"/>
                    <a:pt x="3058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337;p49">
              <a:extLst>
                <a:ext uri="{FF2B5EF4-FFF2-40B4-BE49-F238E27FC236}">
                  <a16:creationId xmlns:a16="http://schemas.microsoft.com/office/drawing/2014/main" id="{8BFF150F-B251-451C-8DD2-7B061733FBD0}"/>
                </a:ext>
              </a:extLst>
            </p:cNvPr>
            <p:cNvSpPr/>
            <p:nvPr/>
          </p:nvSpPr>
          <p:spPr>
            <a:xfrm>
              <a:off x="1960483" y="456548"/>
              <a:ext cx="92898" cy="86792"/>
            </a:xfrm>
            <a:custGeom>
              <a:avLst/>
              <a:gdLst/>
              <a:ahLst/>
              <a:cxnLst/>
              <a:rect l="l" t="t" r="r" b="b"/>
              <a:pathLst>
                <a:path w="2906" h="2715" extrusionOk="0">
                  <a:moveTo>
                    <a:pt x="1450" y="1"/>
                  </a:moveTo>
                  <a:cubicBezTo>
                    <a:pt x="788" y="1"/>
                    <a:pt x="215" y="483"/>
                    <a:pt x="107" y="1149"/>
                  </a:cubicBezTo>
                  <a:cubicBezTo>
                    <a:pt x="0" y="1887"/>
                    <a:pt x="500" y="2578"/>
                    <a:pt x="1238" y="2697"/>
                  </a:cubicBezTo>
                  <a:cubicBezTo>
                    <a:pt x="1310" y="2709"/>
                    <a:pt x="1382" y="2714"/>
                    <a:pt x="1452" y="2714"/>
                  </a:cubicBezTo>
                  <a:cubicBezTo>
                    <a:pt x="2108" y="2714"/>
                    <a:pt x="2689" y="2232"/>
                    <a:pt x="2786" y="1566"/>
                  </a:cubicBezTo>
                  <a:cubicBezTo>
                    <a:pt x="2905" y="828"/>
                    <a:pt x="2405" y="137"/>
                    <a:pt x="1667" y="18"/>
                  </a:cubicBezTo>
                  <a:cubicBezTo>
                    <a:pt x="1594" y="6"/>
                    <a:pt x="1521" y="1"/>
                    <a:pt x="1450" y="1"/>
                  </a:cubicBezTo>
                  <a:close/>
                </a:path>
              </a:pathLst>
            </a:custGeom>
            <a:solidFill>
              <a:srgbClr val="C68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6338;p49">
              <a:extLst>
                <a:ext uri="{FF2B5EF4-FFF2-40B4-BE49-F238E27FC236}">
                  <a16:creationId xmlns:a16="http://schemas.microsoft.com/office/drawing/2014/main" id="{45911311-F9D3-4575-952A-0A7ABE176283}"/>
                </a:ext>
              </a:extLst>
            </p:cNvPr>
            <p:cNvSpPr/>
            <p:nvPr/>
          </p:nvSpPr>
          <p:spPr>
            <a:xfrm>
              <a:off x="1497670" y="520289"/>
              <a:ext cx="223069" cy="177004"/>
            </a:xfrm>
            <a:custGeom>
              <a:avLst/>
              <a:gdLst/>
              <a:ahLst/>
              <a:cxnLst/>
              <a:rect l="l" t="t" r="r" b="b"/>
              <a:pathLst>
                <a:path w="6978" h="5537" extrusionOk="0">
                  <a:moveTo>
                    <a:pt x="1904" y="0"/>
                  </a:moveTo>
                  <a:cubicBezTo>
                    <a:pt x="1271" y="0"/>
                    <a:pt x="601" y="297"/>
                    <a:pt x="298" y="846"/>
                  </a:cubicBezTo>
                  <a:cubicBezTo>
                    <a:pt x="0" y="1394"/>
                    <a:pt x="83" y="2084"/>
                    <a:pt x="345" y="2656"/>
                  </a:cubicBezTo>
                  <a:cubicBezTo>
                    <a:pt x="774" y="3572"/>
                    <a:pt x="1536" y="4311"/>
                    <a:pt x="2489" y="4692"/>
                  </a:cubicBezTo>
                  <a:cubicBezTo>
                    <a:pt x="3024" y="4930"/>
                    <a:pt x="3572" y="5001"/>
                    <a:pt x="4143" y="5144"/>
                  </a:cubicBezTo>
                  <a:cubicBezTo>
                    <a:pt x="4751" y="5299"/>
                    <a:pt x="5370" y="5513"/>
                    <a:pt x="6013" y="5537"/>
                  </a:cubicBezTo>
                  <a:lnTo>
                    <a:pt x="6977" y="5525"/>
                  </a:lnTo>
                  <a:cubicBezTo>
                    <a:pt x="6846" y="4513"/>
                    <a:pt x="6501" y="3537"/>
                    <a:pt x="5977" y="2679"/>
                  </a:cubicBezTo>
                  <a:cubicBezTo>
                    <a:pt x="5417" y="1763"/>
                    <a:pt x="4679" y="1155"/>
                    <a:pt x="3774" y="620"/>
                  </a:cubicBezTo>
                  <a:cubicBezTo>
                    <a:pt x="3215" y="286"/>
                    <a:pt x="2596" y="24"/>
                    <a:pt x="1941" y="0"/>
                  </a:cubicBezTo>
                  <a:cubicBezTo>
                    <a:pt x="1928" y="0"/>
                    <a:pt x="1916" y="0"/>
                    <a:pt x="1904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6339;p49">
              <a:extLst>
                <a:ext uri="{FF2B5EF4-FFF2-40B4-BE49-F238E27FC236}">
                  <a16:creationId xmlns:a16="http://schemas.microsoft.com/office/drawing/2014/main" id="{73BC1BB1-669F-46C3-B201-5D652C2304B4}"/>
                </a:ext>
              </a:extLst>
            </p:cNvPr>
            <p:cNvSpPr/>
            <p:nvPr/>
          </p:nvSpPr>
          <p:spPr>
            <a:xfrm>
              <a:off x="1549808" y="575816"/>
              <a:ext cx="138579" cy="91043"/>
            </a:xfrm>
            <a:custGeom>
              <a:avLst/>
              <a:gdLst/>
              <a:ahLst/>
              <a:cxnLst/>
              <a:rect l="l" t="t" r="r" b="b"/>
              <a:pathLst>
                <a:path w="4335" h="2848" extrusionOk="0">
                  <a:moveTo>
                    <a:pt x="619" y="0"/>
                  </a:moveTo>
                  <a:cubicBezTo>
                    <a:pt x="595" y="0"/>
                    <a:pt x="572" y="1"/>
                    <a:pt x="548" y="2"/>
                  </a:cubicBezTo>
                  <a:cubicBezTo>
                    <a:pt x="0" y="26"/>
                    <a:pt x="60" y="669"/>
                    <a:pt x="250" y="1073"/>
                  </a:cubicBezTo>
                  <a:cubicBezTo>
                    <a:pt x="548" y="1692"/>
                    <a:pt x="1381" y="2121"/>
                    <a:pt x="1977" y="2371"/>
                  </a:cubicBezTo>
                  <a:cubicBezTo>
                    <a:pt x="2594" y="2636"/>
                    <a:pt x="3251" y="2771"/>
                    <a:pt x="3909" y="2771"/>
                  </a:cubicBezTo>
                  <a:cubicBezTo>
                    <a:pt x="3939" y="2771"/>
                    <a:pt x="3969" y="2771"/>
                    <a:pt x="3999" y="2770"/>
                  </a:cubicBezTo>
                  <a:lnTo>
                    <a:pt x="3999" y="2770"/>
                  </a:lnTo>
                  <a:cubicBezTo>
                    <a:pt x="4008" y="2796"/>
                    <a:pt x="4016" y="2822"/>
                    <a:pt x="4025" y="2847"/>
                  </a:cubicBezTo>
                  <a:lnTo>
                    <a:pt x="4334" y="2752"/>
                  </a:lnTo>
                  <a:lnTo>
                    <a:pt x="4334" y="2752"/>
                  </a:lnTo>
                  <a:cubicBezTo>
                    <a:pt x="4223" y="2762"/>
                    <a:pt x="4111" y="2768"/>
                    <a:pt x="3999" y="2770"/>
                  </a:cubicBezTo>
                  <a:lnTo>
                    <a:pt x="3999" y="2770"/>
                  </a:lnTo>
                  <a:cubicBezTo>
                    <a:pt x="3677" y="1840"/>
                    <a:pt x="2978" y="1059"/>
                    <a:pt x="2143" y="538"/>
                  </a:cubicBezTo>
                  <a:cubicBezTo>
                    <a:pt x="1699" y="253"/>
                    <a:pt x="1156" y="0"/>
                    <a:pt x="619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6340;p49">
              <a:extLst>
                <a:ext uri="{FF2B5EF4-FFF2-40B4-BE49-F238E27FC236}">
                  <a16:creationId xmlns:a16="http://schemas.microsoft.com/office/drawing/2014/main" id="{21B50F70-A927-4FD3-8CDE-667D69354EAF}"/>
                </a:ext>
              </a:extLst>
            </p:cNvPr>
            <p:cNvSpPr/>
            <p:nvPr/>
          </p:nvSpPr>
          <p:spPr>
            <a:xfrm>
              <a:off x="1972663" y="613536"/>
              <a:ext cx="253502" cy="141840"/>
            </a:xfrm>
            <a:custGeom>
              <a:avLst/>
              <a:gdLst/>
              <a:ahLst/>
              <a:cxnLst/>
              <a:rect l="l" t="t" r="r" b="b"/>
              <a:pathLst>
                <a:path w="7930" h="4437" extrusionOk="0">
                  <a:moveTo>
                    <a:pt x="5649" y="0"/>
                  </a:moveTo>
                  <a:cubicBezTo>
                    <a:pt x="5288" y="0"/>
                    <a:pt x="4925" y="57"/>
                    <a:pt x="4572" y="143"/>
                  </a:cubicBezTo>
                  <a:cubicBezTo>
                    <a:pt x="3536" y="370"/>
                    <a:pt x="2643" y="727"/>
                    <a:pt x="1846" y="1429"/>
                  </a:cubicBezTo>
                  <a:cubicBezTo>
                    <a:pt x="1060" y="2096"/>
                    <a:pt x="441" y="2918"/>
                    <a:pt x="0" y="3834"/>
                  </a:cubicBezTo>
                  <a:lnTo>
                    <a:pt x="929" y="4156"/>
                  </a:lnTo>
                  <a:cubicBezTo>
                    <a:pt x="1548" y="4334"/>
                    <a:pt x="2191" y="4311"/>
                    <a:pt x="2834" y="4346"/>
                  </a:cubicBezTo>
                  <a:cubicBezTo>
                    <a:pt x="3284" y="4374"/>
                    <a:pt x="3706" y="4437"/>
                    <a:pt x="4148" y="4437"/>
                  </a:cubicBezTo>
                  <a:cubicBezTo>
                    <a:pt x="4279" y="4437"/>
                    <a:pt x="4412" y="4431"/>
                    <a:pt x="4548" y="4418"/>
                  </a:cubicBezTo>
                  <a:cubicBezTo>
                    <a:pt x="5560" y="4334"/>
                    <a:pt x="6513" y="3882"/>
                    <a:pt x="7215" y="3132"/>
                  </a:cubicBezTo>
                  <a:cubicBezTo>
                    <a:pt x="7632" y="2668"/>
                    <a:pt x="7930" y="2036"/>
                    <a:pt x="7811" y="1429"/>
                  </a:cubicBezTo>
                  <a:cubicBezTo>
                    <a:pt x="7680" y="786"/>
                    <a:pt x="7120" y="298"/>
                    <a:pt x="6489" y="120"/>
                  </a:cubicBezTo>
                  <a:cubicBezTo>
                    <a:pt x="6216" y="36"/>
                    <a:pt x="5933" y="0"/>
                    <a:pt x="5649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6341;p49">
              <a:extLst>
                <a:ext uri="{FF2B5EF4-FFF2-40B4-BE49-F238E27FC236}">
                  <a16:creationId xmlns:a16="http://schemas.microsoft.com/office/drawing/2014/main" id="{AAFDC654-C6C2-43F1-8731-AA30AC613385}"/>
                </a:ext>
              </a:extLst>
            </p:cNvPr>
            <p:cNvSpPr/>
            <p:nvPr/>
          </p:nvSpPr>
          <p:spPr>
            <a:xfrm>
              <a:off x="2013388" y="664267"/>
              <a:ext cx="159102" cy="62592"/>
            </a:xfrm>
            <a:custGeom>
              <a:avLst/>
              <a:gdLst/>
              <a:ahLst/>
              <a:cxnLst/>
              <a:rect l="l" t="t" r="r" b="b"/>
              <a:pathLst>
                <a:path w="4977" h="1958" extrusionOk="0">
                  <a:moveTo>
                    <a:pt x="3736" y="1"/>
                  </a:moveTo>
                  <a:cubicBezTo>
                    <a:pt x="3411" y="1"/>
                    <a:pt x="3079" y="59"/>
                    <a:pt x="2774" y="140"/>
                  </a:cubicBezTo>
                  <a:cubicBezTo>
                    <a:pt x="1822" y="384"/>
                    <a:pt x="915" y="911"/>
                    <a:pt x="318" y="1699"/>
                  </a:cubicBezTo>
                  <a:lnTo>
                    <a:pt x="318" y="1699"/>
                  </a:lnTo>
                  <a:cubicBezTo>
                    <a:pt x="211" y="1663"/>
                    <a:pt x="105" y="1624"/>
                    <a:pt x="0" y="1581"/>
                  </a:cubicBezTo>
                  <a:lnTo>
                    <a:pt x="0" y="1581"/>
                  </a:lnTo>
                  <a:lnTo>
                    <a:pt x="274" y="1759"/>
                  </a:lnTo>
                  <a:cubicBezTo>
                    <a:pt x="288" y="1739"/>
                    <a:pt x="303" y="1719"/>
                    <a:pt x="318" y="1699"/>
                  </a:cubicBezTo>
                  <a:lnTo>
                    <a:pt x="318" y="1699"/>
                  </a:lnTo>
                  <a:cubicBezTo>
                    <a:pt x="833" y="1872"/>
                    <a:pt x="1371" y="1958"/>
                    <a:pt x="1914" y="1958"/>
                  </a:cubicBezTo>
                  <a:cubicBezTo>
                    <a:pt x="2066" y="1958"/>
                    <a:pt x="2218" y="1951"/>
                    <a:pt x="2369" y="1938"/>
                  </a:cubicBezTo>
                  <a:cubicBezTo>
                    <a:pt x="3012" y="1878"/>
                    <a:pt x="3953" y="1723"/>
                    <a:pt x="4417" y="1223"/>
                  </a:cubicBezTo>
                  <a:cubicBezTo>
                    <a:pt x="4727" y="902"/>
                    <a:pt x="4977" y="307"/>
                    <a:pt x="4453" y="116"/>
                  </a:cubicBezTo>
                  <a:cubicBezTo>
                    <a:pt x="4227" y="34"/>
                    <a:pt x="3983" y="1"/>
                    <a:pt x="3736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6342;p49">
              <a:extLst>
                <a:ext uri="{FF2B5EF4-FFF2-40B4-BE49-F238E27FC236}">
                  <a16:creationId xmlns:a16="http://schemas.microsoft.com/office/drawing/2014/main" id="{0D96FAE1-4CC5-4AC6-91A5-565B1CD3A1E9}"/>
                </a:ext>
              </a:extLst>
            </p:cNvPr>
            <p:cNvSpPr/>
            <p:nvPr/>
          </p:nvSpPr>
          <p:spPr>
            <a:xfrm>
              <a:off x="1540665" y="605704"/>
              <a:ext cx="581233" cy="493418"/>
            </a:xfrm>
            <a:custGeom>
              <a:avLst/>
              <a:gdLst/>
              <a:ahLst/>
              <a:cxnLst/>
              <a:rect l="l" t="t" r="r" b="b"/>
              <a:pathLst>
                <a:path w="18182" h="15435" extrusionOk="0">
                  <a:moveTo>
                    <a:pt x="8885" y="1"/>
                  </a:moveTo>
                  <a:cubicBezTo>
                    <a:pt x="8571" y="1"/>
                    <a:pt x="8256" y="15"/>
                    <a:pt x="7942" y="43"/>
                  </a:cubicBezTo>
                  <a:cubicBezTo>
                    <a:pt x="6811" y="174"/>
                    <a:pt x="5668" y="424"/>
                    <a:pt x="4715" y="996"/>
                  </a:cubicBezTo>
                  <a:cubicBezTo>
                    <a:pt x="3941" y="1460"/>
                    <a:pt x="3275" y="2079"/>
                    <a:pt x="2763" y="2817"/>
                  </a:cubicBezTo>
                  <a:cubicBezTo>
                    <a:pt x="739" y="5544"/>
                    <a:pt x="227" y="8949"/>
                    <a:pt x="24" y="12235"/>
                  </a:cubicBezTo>
                  <a:cubicBezTo>
                    <a:pt x="1" y="12366"/>
                    <a:pt x="12" y="12509"/>
                    <a:pt x="60" y="12640"/>
                  </a:cubicBezTo>
                  <a:cubicBezTo>
                    <a:pt x="179" y="12949"/>
                    <a:pt x="572" y="13021"/>
                    <a:pt x="905" y="13057"/>
                  </a:cubicBezTo>
                  <a:cubicBezTo>
                    <a:pt x="3334" y="13342"/>
                    <a:pt x="5668" y="14176"/>
                    <a:pt x="7930" y="15081"/>
                  </a:cubicBezTo>
                  <a:lnTo>
                    <a:pt x="7918" y="15200"/>
                  </a:lnTo>
                  <a:lnTo>
                    <a:pt x="8168" y="15176"/>
                  </a:lnTo>
                  <a:lnTo>
                    <a:pt x="8394" y="15271"/>
                  </a:lnTo>
                  <a:lnTo>
                    <a:pt x="8418" y="15164"/>
                  </a:lnTo>
                  <a:cubicBezTo>
                    <a:pt x="9512" y="15084"/>
                    <a:pt x="10610" y="15023"/>
                    <a:pt x="11705" y="15023"/>
                  </a:cubicBezTo>
                  <a:cubicBezTo>
                    <a:pt x="13053" y="15023"/>
                    <a:pt x="14396" y="15115"/>
                    <a:pt x="15717" y="15378"/>
                  </a:cubicBezTo>
                  <a:cubicBezTo>
                    <a:pt x="15858" y="15409"/>
                    <a:pt x="16010" y="15435"/>
                    <a:pt x="16154" y="15435"/>
                  </a:cubicBezTo>
                  <a:cubicBezTo>
                    <a:pt x="16351" y="15435"/>
                    <a:pt x="16534" y="15386"/>
                    <a:pt x="16657" y="15235"/>
                  </a:cubicBezTo>
                  <a:cubicBezTo>
                    <a:pt x="16741" y="15116"/>
                    <a:pt x="16788" y="14985"/>
                    <a:pt x="16812" y="14854"/>
                  </a:cubicBezTo>
                  <a:cubicBezTo>
                    <a:pt x="17622" y="11664"/>
                    <a:pt x="18181" y="8270"/>
                    <a:pt x="17086" y="5068"/>
                  </a:cubicBezTo>
                  <a:cubicBezTo>
                    <a:pt x="16812" y="4198"/>
                    <a:pt x="16372" y="3413"/>
                    <a:pt x="15788" y="2722"/>
                  </a:cubicBezTo>
                  <a:cubicBezTo>
                    <a:pt x="15038" y="1889"/>
                    <a:pt x="14038" y="1305"/>
                    <a:pt x="13002" y="829"/>
                  </a:cubicBezTo>
                  <a:cubicBezTo>
                    <a:pt x="11697" y="283"/>
                    <a:pt x="10296" y="1"/>
                    <a:pt x="8885" y="1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6343;p49">
              <a:extLst>
                <a:ext uri="{FF2B5EF4-FFF2-40B4-BE49-F238E27FC236}">
                  <a16:creationId xmlns:a16="http://schemas.microsoft.com/office/drawing/2014/main" id="{D4579583-826C-44D3-8D8E-6577799C958E}"/>
                </a:ext>
              </a:extLst>
            </p:cNvPr>
            <p:cNvSpPr/>
            <p:nvPr/>
          </p:nvSpPr>
          <p:spPr>
            <a:xfrm>
              <a:off x="1456177" y="908397"/>
              <a:ext cx="661535" cy="467365"/>
            </a:xfrm>
            <a:custGeom>
              <a:avLst/>
              <a:gdLst/>
              <a:ahLst/>
              <a:cxnLst/>
              <a:rect l="l" t="t" r="r" b="b"/>
              <a:pathLst>
                <a:path w="20694" h="14620" extrusionOk="0">
                  <a:moveTo>
                    <a:pt x="4153" y="0"/>
                  </a:moveTo>
                  <a:cubicBezTo>
                    <a:pt x="3299" y="0"/>
                    <a:pt x="2497" y="445"/>
                    <a:pt x="2132" y="1302"/>
                  </a:cubicBezTo>
                  <a:cubicBezTo>
                    <a:pt x="1870" y="1897"/>
                    <a:pt x="1858" y="2576"/>
                    <a:pt x="2096" y="3183"/>
                  </a:cubicBezTo>
                  <a:cubicBezTo>
                    <a:pt x="2132" y="3278"/>
                    <a:pt x="1358" y="3921"/>
                    <a:pt x="1262" y="4040"/>
                  </a:cubicBezTo>
                  <a:cubicBezTo>
                    <a:pt x="905" y="4516"/>
                    <a:pt x="643" y="5064"/>
                    <a:pt x="477" y="5635"/>
                  </a:cubicBezTo>
                  <a:cubicBezTo>
                    <a:pt x="0" y="7112"/>
                    <a:pt x="262" y="8719"/>
                    <a:pt x="1012" y="10053"/>
                  </a:cubicBezTo>
                  <a:cubicBezTo>
                    <a:pt x="2477" y="12672"/>
                    <a:pt x="5477" y="13494"/>
                    <a:pt x="8204" y="14041"/>
                  </a:cubicBezTo>
                  <a:cubicBezTo>
                    <a:pt x="8620" y="14125"/>
                    <a:pt x="9049" y="14184"/>
                    <a:pt x="9478" y="14244"/>
                  </a:cubicBezTo>
                  <a:cubicBezTo>
                    <a:pt x="9906" y="14303"/>
                    <a:pt x="10323" y="14387"/>
                    <a:pt x="10752" y="14434"/>
                  </a:cubicBezTo>
                  <a:cubicBezTo>
                    <a:pt x="11629" y="14536"/>
                    <a:pt x="12541" y="14619"/>
                    <a:pt x="13447" y="14619"/>
                  </a:cubicBezTo>
                  <a:cubicBezTo>
                    <a:pt x="15396" y="14619"/>
                    <a:pt x="17321" y="14236"/>
                    <a:pt x="18824" y="12839"/>
                  </a:cubicBezTo>
                  <a:cubicBezTo>
                    <a:pt x="19931" y="11803"/>
                    <a:pt x="20670" y="10350"/>
                    <a:pt x="20681" y="8803"/>
                  </a:cubicBezTo>
                  <a:cubicBezTo>
                    <a:pt x="20693" y="8195"/>
                    <a:pt x="20598" y="7600"/>
                    <a:pt x="20408" y="7040"/>
                  </a:cubicBezTo>
                  <a:cubicBezTo>
                    <a:pt x="20360" y="6886"/>
                    <a:pt x="19812" y="6052"/>
                    <a:pt x="19884" y="5969"/>
                  </a:cubicBezTo>
                  <a:cubicBezTo>
                    <a:pt x="20289" y="5457"/>
                    <a:pt x="20479" y="4814"/>
                    <a:pt x="20431" y="4159"/>
                  </a:cubicBezTo>
                  <a:cubicBezTo>
                    <a:pt x="20312" y="3016"/>
                    <a:pt x="19384" y="2266"/>
                    <a:pt x="18288" y="2183"/>
                  </a:cubicBezTo>
                  <a:cubicBezTo>
                    <a:pt x="18237" y="2179"/>
                    <a:pt x="18187" y="2178"/>
                    <a:pt x="18136" y="2178"/>
                  </a:cubicBezTo>
                  <a:cubicBezTo>
                    <a:pt x="16962" y="2178"/>
                    <a:pt x="16082" y="3099"/>
                    <a:pt x="15728" y="4207"/>
                  </a:cubicBezTo>
                  <a:cubicBezTo>
                    <a:pt x="14431" y="3421"/>
                    <a:pt x="13002" y="2885"/>
                    <a:pt x="11502" y="2635"/>
                  </a:cubicBezTo>
                  <a:lnTo>
                    <a:pt x="11299" y="2599"/>
                  </a:lnTo>
                  <a:lnTo>
                    <a:pt x="11085" y="2564"/>
                  </a:lnTo>
                  <a:cubicBezTo>
                    <a:pt x="10522" y="2483"/>
                    <a:pt x="9957" y="2443"/>
                    <a:pt x="9391" y="2443"/>
                  </a:cubicBezTo>
                  <a:cubicBezTo>
                    <a:pt x="8449" y="2443"/>
                    <a:pt x="7507" y="2555"/>
                    <a:pt x="6584" y="2778"/>
                  </a:cubicBezTo>
                  <a:cubicBezTo>
                    <a:pt x="6584" y="1564"/>
                    <a:pt x="5977" y="361"/>
                    <a:pt x="4763" y="75"/>
                  </a:cubicBezTo>
                  <a:cubicBezTo>
                    <a:pt x="4560" y="25"/>
                    <a:pt x="4355" y="0"/>
                    <a:pt x="4153" y="0"/>
                  </a:cubicBezTo>
                  <a:close/>
                </a:path>
              </a:pathLst>
            </a:custGeom>
            <a:solidFill>
              <a:srgbClr val="DCA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6344;p49">
              <a:extLst>
                <a:ext uri="{FF2B5EF4-FFF2-40B4-BE49-F238E27FC236}">
                  <a16:creationId xmlns:a16="http://schemas.microsoft.com/office/drawing/2014/main" id="{C59F26C3-4E33-4220-BD2A-7006462F679C}"/>
                </a:ext>
              </a:extLst>
            </p:cNvPr>
            <p:cNvSpPr/>
            <p:nvPr/>
          </p:nvSpPr>
          <p:spPr>
            <a:xfrm>
              <a:off x="1565024" y="948451"/>
              <a:ext cx="39608" cy="60195"/>
            </a:xfrm>
            <a:custGeom>
              <a:avLst/>
              <a:gdLst/>
              <a:ahLst/>
              <a:cxnLst/>
              <a:rect l="l" t="t" r="r" b="b"/>
              <a:pathLst>
                <a:path w="1239" h="1883" extrusionOk="0">
                  <a:moveTo>
                    <a:pt x="632" y="1"/>
                  </a:moveTo>
                  <a:cubicBezTo>
                    <a:pt x="298" y="1"/>
                    <a:pt x="24" y="418"/>
                    <a:pt x="12" y="930"/>
                  </a:cubicBezTo>
                  <a:cubicBezTo>
                    <a:pt x="1" y="1454"/>
                    <a:pt x="274" y="1870"/>
                    <a:pt x="608" y="1882"/>
                  </a:cubicBezTo>
                  <a:cubicBezTo>
                    <a:pt x="941" y="1882"/>
                    <a:pt x="1227" y="1465"/>
                    <a:pt x="1227" y="953"/>
                  </a:cubicBezTo>
                  <a:cubicBezTo>
                    <a:pt x="1239" y="430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6345;p49">
              <a:extLst>
                <a:ext uri="{FF2B5EF4-FFF2-40B4-BE49-F238E27FC236}">
                  <a16:creationId xmlns:a16="http://schemas.microsoft.com/office/drawing/2014/main" id="{CA32C9E5-4709-495C-95BB-53406BBF4FC9}"/>
                </a:ext>
              </a:extLst>
            </p:cNvPr>
            <p:cNvSpPr/>
            <p:nvPr/>
          </p:nvSpPr>
          <p:spPr>
            <a:xfrm>
              <a:off x="2013005" y="1019864"/>
              <a:ext cx="47216" cy="58564"/>
            </a:xfrm>
            <a:custGeom>
              <a:avLst/>
              <a:gdLst/>
              <a:ahLst/>
              <a:cxnLst/>
              <a:rect l="l" t="t" r="r" b="b"/>
              <a:pathLst>
                <a:path w="1477" h="1832" extrusionOk="0">
                  <a:moveTo>
                    <a:pt x="896" y="1"/>
                  </a:moveTo>
                  <a:cubicBezTo>
                    <a:pt x="601" y="1"/>
                    <a:pt x="281" y="303"/>
                    <a:pt x="155" y="744"/>
                  </a:cubicBezTo>
                  <a:cubicBezTo>
                    <a:pt x="0" y="1232"/>
                    <a:pt x="143" y="1720"/>
                    <a:pt x="465" y="1815"/>
                  </a:cubicBezTo>
                  <a:cubicBezTo>
                    <a:pt x="503" y="1826"/>
                    <a:pt x="541" y="1832"/>
                    <a:pt x="581" y="1832"/>
                  </a:cubicBezTo>
                  <a:cubicBezTo>
                    <a:pt x="873" y="1832"/>
                    <a:pt x="1185" y="1530"/>
                    <a:pt x="1322" y="1089"/>
                  </a:cubicBezTo>
                  <a:cubicBezTo>
                    <a:pt x="1477" y="601"/>
                    <a:pt x="1334" y="113"/>
                    <a:pt x="1012" y="17"/>
                  </a:cubicBezTo>
                  <a:cubicBezTo>
                    <a:pt x="974" y="6"/>
                    <a:pt x="935" y="1"/>
                    <a:pt x="896" y="1"/>
                  </a:cubicBezTo>
                  <a:close/>
                </a:path>
              </a:pathLst>
            </a:custGeom>
            <a:solidFill>
              <a:srgbClr val="F6D8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6346;p49">
              <a:extLst>
                <a:ext uri="{FF2B5EF4-FFF2-40B4-BE49-F238E27FC236}">
                  <a16:creationId xmlns:a16="http://schemas.microsoft.com/office/drawing/2014/main" id="{AD6DC2AB-10C8-4636-8D1E-66BBC5E3E0E3}"/>
                </a:ext>
              </a:extLst>
            </p:cNvPr>
            <p:cNvSpPr/>
            <p:nvPr/>
          </p:nvSpPr>
          <p:spPr>
            <a:xfrm>
              <a:off x="1950957" y="1181999"/>
              <a:ext cx="165975" cy="180968"/>
            </a:xfrm>
            <a:custGeom>
              <a:avLst/>
              <a:gdLst/>
              <a:ahLst/>
              <a:cxnLst/>
              <a:rect l="l" t="t" r="r" b="b"/>
              <a:pathLst>
                <a:path w="5192" h="5661" extrusionOk="0">
                  <a:moveTo>
                    <a:pt x="3564" y="1"/>
                  </a:moveTo>
                  <a:cubicBezTo>
                    <a:pt x="1935" y="1"/>
                    <a:pt x="420" y="1164"/>
                    <a:pt x="143" y="2922"/>
                  </a:cubicBezTo>
                  <a:cubicBezTo>
                    <a:pt x="0" y="3899"/>
                    <a:pt x="274" y="4899"/>
                    <a:pt x="905" y="5661"/>
                  </a:cubicBezTo>
                  <a:cubicBezTo>
                    <a:pt x="1810" y="5387"/>
                    <a:pt x="2644" y="4911"/>
                    <a:pt x="3334" y="4280"/>
                  </a:cubicBezTo>
                  <a:cubicBezTo>
                    <a:pt x="4406" y="3280"/>
                    <a:pt x="5132" y="1899"/>
                    <a:pt x="5192" y="410"/>
                  </a:cubicBezTo>
                  <a:cubicBezTo>
                    <a:pt x="4664" y="130"/>
                    <a:pt x="4108" y="1"/>
                    <a:pt x="3564" y="1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6347;p49">
              <a:extLst>
                <a:ext uri="{FF2B5EF4-FFF2-40B4-BE49-F238E27FC236}">
                  <a16:creationId xmlns:a16="http://schemas.microsoft.com/office/drawing/2014/main" id="{84E5C8FF-B203-4E07-9D16-E5CD32E0890D}"/>
                </a:ext>
              </a:extLst>
            </p:cNvPr>
            <p:cNvSpPr/>
            <p:nvPr/>
          </p:nvSpPr>
          <p:spPr>
            <a:xfrm>
              <a:off x="1456945" y="1091725"/>
              <a:ext cx="151973" cy="203889"/>
            </a:xfrm>
            <a:custGeom>
              <a:avLst/>
              <a:gdLst/>
              <a:ahLst/>
              <a:cxnLst/>
              <a:rect l="l" t="t" r="r" b="b"/>
              <a:pathLst>
                <a:path w="4754" h="6378" extrusionOk="0">
                  <a:moveTo>
                    <a:pt x="1021" y="0"/>
                  </a:moveTo>
                  <a:cubicBezTo>
                    <a:pt x="819" y="0"/>
                    <a:pt x="613" y="18"/>
                    <a:pt x="405" y="55"/>
                  </a:cubicBezTo>
                  <a:cubicBezTo>
                    <a:pt x="0" y="1484"/>
                    <a:pt x="262" y="3032"/>
                    <a:pt x="988" y="4306"/>
                  </a:cubicBezTo>
                  <a:cubicBezTo>
                    <a:pt x="1441" y="5127"/>
                    <a:pt x="2096" y="5842"/>
                    <a:pt x="2870" y="6377"/>
                  </a:cubicBezTo>
                  <a:cubicBezTo>
                    <a:pt x="3703" y="5842"/>
                    <a:pt x="4274" y="4973"/>
                    <a:pt x="4417" y="3996"/>
                  </a:cubicBezTo>
                  <a:cubicBezTo>
                    <a:pt x="4754" y="1860"/>
                    <a:pt x="3085" y="0"/>
                    <a:pt x="1021" y="0"/>
                  </a:cubicBezTo>
                  <a:close/>
                </a:path>
              </a:pathLst>
            </a:custGeom>
            <a:solidFill>
              <a:srgbClr val="E99D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6348;p49">
              <a:extLst>
                <a:ext uri="{FF2B5EF4-FFF2-40B4-BE49-F238E27FC236}">
                  <a16:creationId xmlns:a16="http://schemas.microsoft.com/office/drawing/2014/main" id="{2E979227-A6D4-40DD-B18D-E9E03B2AF069}"/>
                </a:ext>
              </a:extLst>
            </p:cNvPr>
            <p:cNvSpPr/>
            <p:nvPr/>
          </p:nvSpPr>
          <p:spPr>
            <a:xfrm>
              <a:off x="1713445" y="1185100"/>
              <a:ext cx="143790" cy="92770"/>
            </a:xfrm>
            <a:custGeom>
              <a:avLst/>
              <a:gdLst/>
              <a:ahLst/>
              <a:cxnLst/>
              <a:rect l="l" t="t" r="r" b="b"/>
              <a:pathLst>
                <a:path w="4498" h="2902" extrusionOk="0">
                  <a:moveTo>
                    <a:pt x="435" y="0"/>
                  </a:moveTo>
                  <a:cubicBezTo>
                    <a:pt x="310" y="0"/>
                    <a:pt x="189" y="72"/>
                    <a:pt x="168" y="230"/>
                  </a:cubicBezTo>
                  <a:cubicBezTo>
                    <a:pt x="1" y="1444"/>
                    <a:pt x="846" y="2718"/>
                    <a:pt x="2085" y="2885"/>
                  </a:cubicBezTo>
                  <a:cubicBezTo>
                    <a:pt x="2170" y="2896"/>
                    <a:pt x="2254" y="2902"/>
                    <a:pt x="2336" y="2902"/>
                  </a:cubicBezTo>
                  <a:cubicBezTo>
                    <a:pt x="3543" y="2902"/>
                    <a:pt x="4355" y="1714"/>
                    <a:pt x="4478" y="599"/>
                  </a:cubicBezTo>
                  <a:cubicBezTo>
                    <a:pt x="4498" y="399"/>
                    <a:pt x="4331" y="281"/>
                    <a:pt x="4174" y="281"/>
                  </a:cubicBezTo>
                  <a:cubicBezTo>
                    <a:pt x="4051" y="281"/>
                    <a:pt x="3934" y="353"/>
                    <a:pt x="3918" y="516"/>
                  </a:cubicBezTo>
                  <a:cubicBezTo>
                    <a:pt x="3823" y="1456"/>
                    <a:pt x="3287" y="2230"/>
                    <a:pt x="2299" y="2325"/>
                  </a:cubicBezTo>
                  <a:cubicBezTo>
                    <a:pt x="2263" y="2329"/>
                    <a:pt x="2227" y="2331"/>
                    <a:pt x="2191" y="2331"/>
                  </a:cubicBezTo>
                  <a:cubicBezTo>
                    <a:pt x="1250" y="2331"/>
                    <a:pt x="612" y="1139"/>
                    <a:pt x="727" y="313"/>
                  </a:cubicBezTo>
                  <a:cubicBezTo>
                    <a:pt x="754" y="114"/>
                    <a:pt x="592" y="0"/>
                    <a:pt x="4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6349;p49">
              <a:extLst>
                <a:ext uri="{FF2B5EF4-FFF2-40B4-BE49-F238E27FC236}">
                  <a16:creationId xmlns:a16="http://schemas.microsoft.com/office/drawing/2014/main" id="{47BE3AEC-FE80-4D2A-BF7B-5D404CA281EF}"/>
                </a:ext>
              </a:extLst>
            </p:cNvPr>
            <p:cNvSpPr/>
            <p:nvPr/>
          </p:nvSpPr>
          <p:spPr>
            <a:xfrm>
              <a:off x="1713829" y="842929"/>
              <a:ext cx="41909" cy="64958"/>
            </a:xfrm>
            <a:custGeom>
              <a:avLst/>
              <a:gdLst/>
              <a:ahLst/>
              <a:cxnLst/>
              <a:rect l="l" t="t" r="r" b="b"/>
              <a:pathLst>
                <a:path w="1311" h="2032" extrusionOk="0">
                  <a:moveTo>
                    <a:pt x="762" y="0"/>
                  </a:moveTo>
                  <a:cubicBezTo>
                    <a:pt x="467" y="0"/>
                    <a:pt x="163" y="402"/>
                    <a:pt x="84" y="933"/>
                  </a:cubicBezTo>
                  <a:cubicBezTo>
                    <a:pt x="1" y="1492"/>
                    <a:pt x="179" y="1980"/>
                    <a:pt x="489" y="2028"/>
                  </a:cubicBezTo>
                  <a:cubicBezTo>
                    <a:pt x="506" y="2031"/>
                    <a:pt x="523" y="2032"/>
                    <a:pt x="541" y="2032"/>
                  </a:cubicBezTo>
                  <a:cubicBezTo>
                    <a:pt x="844" y="2032"/>
                    <a:pt x="1136" y="1641"/>
                    <a:pt x="1215" y="1111"/>
                  </a:cubicBezTo>
                  <a:cubicBezTo>
                    <a:pt x="1311" y="552"/>
                    <a:pt x="1120" y="52"/>
                    <a:pt x="810" y="4"/>
                  </a:cubicBezTo>
                  <a:cubicBezTo>
                    <a:pt x="794" y="1"/>
                    <a:pt x="778" y="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6350;p49">
              <a:extLst>
                <a:ext uri="{FF2B5EF4-FFF2-40B4-BE49-F238E27FC236}">
                  <a16:creationId xmlns:a16="http://schemas.microsoft.com/office/drawing/2014/main" id="{BDE38696-2202-4487-B83A-9EF99A845D9D}"/>
                </a:ext>
              </a:extLst>
            </p:cNvPr>
            <p:cNvSpPr/>
            <p:nvPr/>
          </p:nvSpPr>
          <p:spPr>
            <a:xfrm>
              <a:off x="1909465" y="873745"/>
              <a:ext cx="41909" cy="64990"/>
            </a:xfrm>
            <a:custGeom>
              <a:avLst/>
              <a:gdLst/>
              <a:ahLst/>
              <a:cxnLst/>
              <a:rect l="l" t="t" r="r" b="b"/>
              <a:pathLst>
                <a:path w="1311" h="2033" extrusionOk="0">
                  <a:moveTo>
                    <a:pt x="771" y="1"/>
                  </a:moveTo>
                  <a:cubicBezTo>
                    <a:pt x="467" y="1"/>
                    <a:pt x="175" y="392"/>
                    <a:pt x="96" y="921"/>
                  </a:cubicBezTo>
                  <a:cubicBezTo>
                    <a:pt x="1" y="1481"/>
                    <a:pt x="191" y="1981"/>
                    <a:pt x="501" y="2028"/>
                  </a:cubicBezTo>
                  <a:cubicBezTo>
                    <a:pt x="517" y="2031"/>
                    <a:pt x="533" y="2032"/>
                    <a:pt x="549" y="2032"/>
                  </a:cubicBezTo>
                  <a:cubicBezTo>
                    <a:pt x="844" y="2032"/>
                    <a:pt x="1148" y="1630"/>
                    <a:pt x="1227" y="1100"/>
                  </a:cubicBezTo>
                  <a:cubicBezTo>
                    <a:pt x="1310" y="540"/>
                    <a:pt x="1132" y="52"/>
                    <a:pt x="822" y="4"/>
                  </a:cubicBezTo>
                  <a:cubicBezTo>
                    <a:pt x="805" y="2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D8CD0503-F6CF-4F74-A4A7-2413F1B8A0C4}"/>
              </a:ext>
            </a:extLst>
          </p:cNvPr>
          <p:cNvSpPr txBox="1"/>
          <p:nvPr/>
        </p:nvSpPr>
        <p:spPr>
          <a:xfrm>
            <a:off x="7752314" y="2132131"/>
            <a:ext cx="122982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สูตรคูณแม่ 9</a:t>
            </a:r>
          </a:p>
        </p:txBody>
      </p:sp>
      <p:graphicFrame>
        <p:nvGraphicFramePr>
          <p:cNvPr id="5" name="ตาราง 5">
            <a:extLst>
              <a:ext uri="{FF2B5EF4-FFF2-40B4-BE49-F238E27FC236}">
                <a16:creationId xmlns:a16="http://schemas.microsoft.com/office/drawing/2014/main" id="{DF3B1183-9728-4005-98F9-2246D7CBD4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3064356"/>
              </p:ext>
            </p:extLst>
          </p:nvPr>
        </p:nvGraphicFramePr>
        <p:xfrm>
          <a:off x="7564673" y="2653918"/>
          <a:ext cx="1512000" cy="2834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1403238421"/>
                    </a:ext>
                  </a:extLst>
                </a:gridCol>
                <a:gridCol w="252000">
                  <a:extLst>
                    <a:ext uri="{9D8B030D-6E8A-4147-A177-3AD203B41FA5}">
                      <a16:colId xmlns:a16="http://schemas.microsoft.com/office/drawing/2014/main" val="1314976650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262913346"/>
                    </a:ext>
                  </a:extLst>
                </a:gridCol>
                <a:gridCol w="252000">
                  <a:extLst>
                    <a:ext uri="{9D8B030D-6E8A-4147-A177-3AD203B41FA5}">
                      <a16:colId xmlns:a16="http://schemas.microsoft.com/office/drawing/2014/main" val="131631552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0761808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</a:p>
                    <a:p>
                      <a:pPr algn="ctr"/>
                      <a:r>
                        <a:rPr kumimoji="0" lang="en-US" altLang="th-TH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endParaRPr lang="th-TH" sz="2000" b="0" dirty="0">
                        <a:solidFill>
                          <a:sysClr val="windowText" lastClr="00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  <a:endParaRPr lang="th-TH" sz="2000" b="0" dirty="0">
                        <a:solidFill>
                          <a:sysClr val="windowText" lastClr="00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==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000" b="0" dirty="0">
                        <a:solidFill>
                          <a:sysClr val="windowText" lastClr="00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27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36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54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63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72</a:t>
                      </a:r>
                    </a:p>
                    <a:p>
                      <a:r>
                        <a:rPr lang="en-US" sz="2000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81</a:t>
                      </a:r>
                      <a:endParaRPr lang="th-TH" sz="2000" b="0" dirty="0">
                        <a:solidFill>
                          <a:sysClr val="windowText" lastClr="00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1677820"/>
                  </a:ext>
                </a:extLst>
              </a:tr>
            </a:tbl>
          </a:graphicData>
        </a:graphic>
      </p:graphicFrame>
      <p:sp>
        <p:nvSpPr>
          <p:cNvPr id="6" name="สี่เหลี่ยมผืนผ้า: มุมมน 5">
            <a:extLst>
              <a:ext uri="{FF2B5EF4-FFF2-40B4-BE49-F238E27FC236}">
                <a16:creationId xmlns:a16="http://schemas.microsoft.com/office/drawing/2014/main" id="{99D9B5EC-7017-4BDB-8035-7FD3A9D555B3}"/>
              </a:ext>
            </a:extLst>
          </p:cNvPr>
          <p:cNvSpPr/>
          <p:nvPr/>
        </p:nvSpPr>
        <p:spPr>
          <a:xfrm>
            <a:off x="7525512" y="4504843"/>
            <a:ext cx="1554778" cy="298706"/>
          </a:xfrm>
          <a:prstGeom prst="roundRect">
            <a:avLst/>
          </a:prstGeom>
          <a:noFill/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3644B9CD-0484-47A2-B8E8-208E6B799DC7}"/>
              </a:ext>
            </a:extLst>
          </p:cNvPr>
          <p:cNvGrpSpPr/>
          <p:nvPr/>
        </p:nvGrpSpPr>
        <p:grpSpPr>
          <a:xfrm>
            <a:off x="2709888" y="4749544"/>
            <a:ext cx="2689287" cy="461665"/>
            <a:chOff x="2523653" y="4219839"/>
            <a:chExt cx="2689287" cy="461665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B509F8AD-5E11-46D0-B84D-3F7EF1DBBB6E}"/>
                </a:ext>
              </a:extLst>
            </p:cNvPr>
            <p:cNvGrpSpPr/>
            <p:nvPr/>
          </p:nvGrpSpPr>
          <p:grpSpPr>
            <a:xfrm>
              <a:off x="2523653" y="4257308"/>
              <a:ext cx="2689287" cy="396436"/>
              <a:chOff x="5931848" y="4496448"/>
              <a:chExt cx="2689287" cy="396436"/>
            </a:xfrm>
          </p:grpSpPr>
          <p:sp>
            <p:nvSpPr>
              <p:cNvPr id="69" name="Google Shape;3842;p61">
                <a:extLst>
                  <a:ext uri="{FF2B5EF4-FFF2-40B4-BE49-F238E27FC236}">
                    <a16:creationId xmlns:a16="http://schemas.microsoft.com/office/drawing/2014/main" id="{DE588FAE-FCF5-442E-826F-6C895DEBDA91}"/>
                  </a:ext>
                </a:extLst>
              </p:cNvPr>
              <p:cNvSpPr txBox="1"/>
              <p:nvPr/>
            </p:nvSpPr>
            <p:spPr>
              <a:xfrm>
                <a:off x="5931848" y="4497843"/>
                <a:ext cx="268928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ดังนั้น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 </a:t>
                </a:r>
                <a:r>
                  <a:rPr lang="en-US" sz="24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kumimoji="0" lang="en-US" alt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Fira Sans Extra Condensed"/>
                  </a:rPr>
                  <a:t> 9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= 63</a:t>
                </a:r>
                <a:endParaRPr kumimoji="0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sp>
            <p:nvSpPr>
              <p:cNvPr id="71" name="สี่เหลี่ยมผืนผ้า 70">
                <a:extLst>
                  <a:ext uri="{FF2B5EF4-FFF2-40B4-BE49-F238E27FC236}">
                    <a16:creationId xmlns:a16="http://schemas.microsoft.com/office/drawing/2014/main" id="{2D088084-5E91-4CA8-BC90-3092D53E85DB}"/>
                  </a:ext>
                </a:extLst>
              </p:cNvPr>
              <p:cNvSpPr/>
              <p:nvPr/>
            </p:nvSpPr>
            <p:spPr>
              <a:xfrm>
                <a:off x="6635728" y="4496448"/>
                <a:ext cx="393491" cy="33186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7" name="กล่องข้อความ 6">
              <a:extLst>
                <a:ext uri="{FF2B5EF4-FFF2-40B4-BE49-F238E27FC236}">
                  <a16:creationId xmlns:a16="http://schemas.microsoft.com/office/drawing/2014/main" id="{96928416-24C1-4325-8ADB-37415CB9B933}"/>
                </a:ext>
              </a:extLst>
            </p:cNvPr>
            <p:cNvSpPr txBox="1"/>
            <p:nvPr/>
          </p:nvSpPr>
          <p:spPr>
            <a:xfrm>
              <a:off x="3267351" y="4219839"/>
              <a:ext cx="33214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7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29071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 animBg="1"/>
      <p:bldP spid="66" grpId="0"/>
      <p:bldP spid="67" grpId="0"/>
      <p:bldP spid="162" grpId="0" animBg="1"/>
      <p:bldP spid="4" grpId="0"/>
      <p:bldP spid="6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584004" y="2358292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34" name="กลุ่ม 233">
            <a:extLst>
              <a:ext uri="{FF2B5EF4-FFF2-40B4-BE49-F238E27FC236}">
                <a16:creationId xmlns:a16="http://schemas.microsoft.com/office/drawing/2014/main" id="{8CBF0664-C5EE-409A-9FD1-EA8EFF9E8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35" name="รูปแบบอิสระ: รูปร่าง 234">
              <a:extLst>
                <a:ext uri="{FF2B5EF4-FFF2-40B4-BE49-F238E27FC236}">
                  <a16:creationId xmlns:a16="http://schemas.microsoft.com/office/drawing/2014/main" id="{4F7BF322-3243-42C2-8662-AC2B12FB477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6" name="รูปแบบอิสระ: รูปร่าง 235">
              <a:extLst>
                <a:ext uri="{FF2B5EF4-FFF2-40B4-BE49-F238E27FC236}">
                  <a16:creationId xmlns:a16="http://schemas.microsoft.com/office/drawing/2014/main" id="{A0437F42-1A2A-4B7E-9C17-5A86D81706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57C92887-F904-42C4-8B65-43BAA3D3E60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38" name="รูปแบบอิสระ: รูปร่าง 237">
              <a:extLst>
                <a:ext uri="{FF2B5EF4-FFF2-40B4-BE49-F238E27FC236}">
                  <a16:creationId xmlns:a16="http://schemas.microsoft.com/office/drawing/2014/main" id="{C3C831A8-C073-4038-AE5F-63FEB3DE345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9" name="รูปแบบอิสระ: รูปร่าง 238">
              <a:extLst>
                <a:ext uri="{FF2B5EF4-FFF2-40B4-BE49-F238E27FC236}">
                  <a16:creationId xmlns:a16="http://schemas.microsoft.com/office/drawing/2014/main" id="{1DD93D21-7C44-463A-AC6D-2E0A2F4348C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3D8E6031-6AA8-4AF0-B055-48C4E6821E4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80CCD630-6E9E-49A8-BB70-CD01FCCDEE6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2" name="รูปแบบอิสระ: รูปร่าง 241">
              <a:extLst>
                <a:ext uri="{FF2B5EF4-FFF2-40B4-BE49-F238E27FC236}">
                  <a16:creationId xmlns:a16="http://schemas.microsoft.com/office/drawing/2014/main" id="{D252FB6B-7BC3-4995-B079-0D01916D56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3" name="กลุ่ม 242">
            <a:extLst>
              <a:ext uri="{FF2B5EF4-FFF2-40B4-BE49-F238E27FC236}">
                <a16:creationId xmlns:a16="http://schemas.microsoft.com/office/drawing/2014/main" id="{A01B8A1D-EA43-4B8A-AB52-F38089A1603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4" name="รูปแบบอิสระ: รูปร่าง 243">
              <a:extLst>
                <a:ext uri="{FF2B5EF4-FFF2-40B4-BE49-F238E27FC236}">
                  <a16:creationId xmlns:a16="http://schemas.microsoft.com/office/drawing/2014/main" id="{9177009E-E813-4059-8CBB-F53DAA8A16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8EABBEFE-3D20-4DE9-8D1A-44029B1003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6" name="กลุ่ม 245">
            <a:extLst>
              <a:ext uri="{FF2B5EF4-FFF2-40B4-BE49-F238E27FC236}">
                <a16:creationId xmlns:a16="http://schemas.microsoft.com/office/drawing/2014/main" id="{44FFD79C-E58E-45AD-98E7-33227B7E7FE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073494AE-9C41-42F2-AF42-03163D2928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2D13AC32-4213-42EF-BF54-3459CA3990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5231829D-C61E-4F26-A0F1-DDBC664A7FF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71D5FB4F-9694-481A-8AB6-12FFE20284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4F23A513-2277-46BB-BB56-53EEE5FDFC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2" name="กลุ่ม 251">
            <a:extLst>
              <a:ext uri="{FF2B5EF4-FFF2-40B4-BE49-F238E27FC236}">
                <a16:creationId xmlns:a16="http://schemas.microsoft.com/office/drawing/2014/main" id="{C6ACD6A3-A561-42C6-ACA3-23C201041E6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2C1BE681-F27F-4D06-982F-E43F5E6F24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4" name="รูปแบบอิสระ: รูปร่าง 253">
              <a:extLst>
                <a:ext uri="{FF2B5EF4-FFF2-40B4-BE49-F238E27FC236}">
                  <a16:creationId xmlns:a16="http://schemas.microsoft.com/office/drawing/2014/main" id="{E4A1B01B-BBEB-4933-8548-F75D73DEF5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5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D40D05D-D1B4-474B-83D7-6C05CF2E9FC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D0922F3-8691-4138-87FD-61D2B689DA7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3043602-C6BD-4CAE-9CD7-20CF8E9D2B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176793E-1291-4DDD-9B22-11C1A964F62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D08CEF5-D112-48C7-B06A-660203FBAE8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C46AE31-0873-427D-8FF3-A935E1E38D2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61" name="รูปภาพ 260">
            <a:hlinkClick r:id="rId10" action="ppaction://hlinksldjump"/>
            <a:extLst>
              <a:ext uri="{FF2B5EF4-FFF2-40B4-BE49-F238E27FC236}">
                <a16:creationId xmlns:a16="http://schemas.microsoft.com/office/drawing/2014/main" id="{073DE91F-5FC4-41FB-839D-ACA40B636C4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3F711821-2A55-4E92-9980-3044151FCC20}"/>
              </a:ext>
            </a:extLst>
          </p:cNvPr>
          <p:cNvGrpSpPr/>
          <p:nvPr/>
        </p:nvGrpSpPr>
        <p:grpSpPr>
          <a:xfrm>
            <a:off x="1923686" y="3094742"/>
            <a:ext cx="4086485" cy="2488238"/>
            <a:chOff x="1737451" y="2565037"/>
            <a:chExt cx="4086485" cy="2488238"/>
          </a:xfrm>
        </p:grpSpPr>
        <p:sp>
          <p:nvSpPr>
            <p:cNvPr id="161" name="วงรี 5">
              <a:extLst>
                <a:ext uri="{FF2B5EF4-FFF2-40B4-BE49-F238E27FC236}">
                  <a16:creationId xmlns:a16="http://schemas.microsoft.com/office/drawing/2014/main" id="{BE672B65-5D01-4695-8E52-2954C721F394}"/>
                </a:ext>
              </a:extLst>
            </p:cNvPr>
            <p:cNvSpPr/>
            <p:nvPr/>
          </p:nvSpPr>
          <p:spPr>
            <a:xfrm>
              <a:off x="2078061" y="2777603"/>
              <a:ext cx="3745875" cy="2275672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162" name="Google Shape;6256;p49">
              <a:extLst>
                <a:ext uri="{FF2B5EF4-FFF2-40B4-BE49-F238E27FC236}">
                  <a16:creationId xmlns:a16="http://schemas.microsoft.com/office/drawing/2014/main" id="{17620CC7-9D07-4386-88DB-CF309843ED5A}"/>
                </a:ext>
              </a:extLst>
            </p:cNvPr>
            <p:cNvGrpSpPr/>
            <p:nvPr/>
          </p:nvGrpSpPr>
          <p:grpSpPr>
            <a:xfrm>
              <a:off x="1737451" y="2565037"/>
              <a:ext cx="954613" cy="806796"/>
              <a:chOff x="294573" y="229808"/>
              <a:chExt cx="954613" cy="806796"/>
            </a:xfrm>
          </p:grpSpPr>
          <p:sp>
            <p:nvSpPr>
              <p:cNvPr id="163" name="Google Shape;6257;p49">
                <a:extLst>
                  <a:ext uri="{FF2B5EF4-FFF2-40B4-BE49-F238E27FC236}">
                    <a16:creationId xmlns:a16="http://schemas.microsoft.com/office/drawing/2014/main" id="{4689C029-89CF-46C6-96DE-10ECB9E29A0C}"/>
                  </a:ext>
                </a:extLst>
              </p:cNvPr>
              <p:cNvSpPr/>
              <p:nvPr/>
            </p:nvSpPr>
            <p:spPr>
              <a:xfrm>
                <a:off x="294573" y="229808"/>
                <a:ext cx="954613" cy="806796"/>
              </a:xfrm>
              <a:custGeom>
                <a:avLst/>
                <a:gdLst/>
                <a:ahLst/>
                <a:cxnLst/>
                <a:rect l="l" t="t" r="r" b="b"/>
                <a:pathLst>
                  <a:path w="29862" h="25238" extrusionOk="0">
                    <a:moveTo>
                      <a:pt x="16646" y="0"/>
                    </a:moveTo>
                    <a:cubicBezTo>
                      <a:pt x="15099" y="0"/>
                      <a:pt x="13547" y="202"/>
                      <a:pt x="12085" y="515"/>
                    </a:cubicBezTo>
                    <a:cubicBezTo>
                      <a:pt x="8847" y="1217"/>
                      <a:pt x="5489" y="2777"/>
                      <a:pt x="3179" y="5194"/>
                    </a:cubicBezTo>
                    <a:cubicBezTo>
                      <a:pt x="1203" y="7266"/>
                      <a:pt x="0" y="10052"/>
                      <a:pt x="0" y="12921"/>
                    </a:cubicBezTo>
                    <a:cubicBezTo>
                      <a:pt x="12" y="15791"/>
                      <a:pt x="965" y="18910"/>
                      <a:pt x="2703" y="21208"/>
                    </a:cubicBezTo>
                    <a:cubicBezTo>
                      <a:pt x="3584" y="22375"/>
                      <a:pt x="4727" y="23315"/>
                      <a:pt x="6049" y="23982"/>
                    </a:cubicBezTo>
                    <a:cubicBezTo>
                      <a:pt x="7501" y="24708"/>
                      <a:pt x="9121" y="24994"/>
                      <a:pt x="10728" y="25149"/>
                    </a:cubicBezTo>
                    <a:cubicBezTo>
                      <a:pt x="11317" y="25209"/>
                      <a:pt x="11910" y="25238"/>
                      <a:pt x="12505" y="25238"/>
                    </a:cubicBezTo>
                    <a:cubicBezTo>
                      <a:pt x="15578" y="25238"/>
                      <a:pt x="18694" y="24467"/>
                      <a:pt x="21467" y="23220"/>
                    </a:cubicBezTo>
                    <a:cubicBezTo>
                      <a:pt x="24337" y="21934"/>
                      <a:pt x="27194" y="19755"/>
                      <a:pt x="28456" y="16815"/>
                    </a:cubicBezTo>
                    <a:cubicBezTo>
                      <a:pt x="29861" y="13564"/>
                      <a:pt x="29206" y="9933"/>
                      <a:pt x="27921" y="6742"/>
                    </a:cubicBezTo>
                    <a:cubicBezTo>
                      <a:pt x="26778" y="4051"/>
                      <a:pt x="24539" y="2099"/>
                      <a:pt x="21884" y="967"/>
                    </a:cubicBezTo>
                    <a:cubicBezTo>
                      <a:pt x="20249" y="275"/>
                      <a:pt x="18451" y="0"/>
                      <a:pt x="166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4" name="Google Shape;6258;p49">
                <a:extLst>
                  <a:ext uri="{FF2B5EF4-FFF2-40B4-BE49-F238E27FC236}">
                    <a16:creationId xmlns:a16="http://schemas.microsoft.com/office/drawing/2014/main" id="{887849E3-F89F-4E99-A341-712411AF7A44}"/>
                  </a:ext>
                </a:extLst>
              </p:cNvPr>
              <p:cNvSpPr/>
              <p:nvPr/>
            </p:nvSpPr>
            <p:spPr>
              <a:xfrm>
                <a:off x="313209" y="260752"/>
                <a:ext cx="909699" cy="745866"/>
              </a:xfrm>
              <a:custGeom>
                <a:avLst/>
                <a:gdLst/>
                <a:ahLst/>
                <a:cxnLst/>
                <a:rect l="l" t="t" r="r" b="b"/>
                <a:pathLst>
                  <a:path w="28457" h="23332" extrusionOk="0">
                    <a:moveTo>
                      <a:pt x="15975" y="1"/>
                    </a:moveTo>
                    <a:cubicBezTo>
                      <a:pt x="12370" y="1"/>
                      <a:pt x="8826" y="1001"/>
                      <a:pt x="5740" y="2905"/>
                    </a:cubicBezTo>
                    <a:cubicBezTo>
                      <a:pt x="2323" y="4976"/>
                      <a:pt x="1" y="8762"/>
                      <a:pt x="418" y="12822"/>
                    </a:cubicBezTo>
                    <a:cubicBezTo>
                      <a:pt x="834" y="16752"/>
                      <a:pt x="2442" y="20669"/>
                      <a:pt x="6275" y="22347"/>
                    </a:cubicBezTo>
                    <a:cubicBezTo>
                      <a:pt x="7835" y="23026"/>
                      <a:pt x="9943" y="23276"/>
                      <a:pt x="11633" y="23324"/>
                    </a:cubicBezTo>
                    <a:cubicBezTo>
                      <a:pt x="11780" y="23329"/>
                      <a:pt x="11927" y="23331"/>
                      <a:pt x="12073" y="23331"/>
                    </a:cubicBezTo>
                    <a:cubicBezTo>
                      <a:pt x="13643" y="23331"/>
                      <a:pt x="15220" y="23048"/>
                      <a:pt x="16777" y="22645"/>
                    </a:cubicBezTo>
                    <a:cubicBezTo>
                      <a:pt x="18467" y="22240"/>
                      <a:pt x="20134" y="21669"/>
                      <a:pt x="21611" y="20812"/>
                    </a:cubicBezTo>
                    <a:cubicBezTo>
                      <a:pt x="23099" y="19954"/>
                      <a:pt x="24813" y="18740"/>
                      <a:pt x="25861" y="17406"/>
                    </a:cubicBezTo>
                    <a:cubicBezTo>
                      <a:pt x="28457" y="14120"/>
                      <a:pt x="28004" y="9905"/>
                      <a:pt x="26504" y="6250"/>
                    </a:cubicBezTo>
                    <a:cubicBezTo>
                      <a:pt x="24956" y="2476"/>
                      <a:pt x="21123" y="238"/>
                      <a:pt x="17134" y="35"/>
                    </a:cubicBezTo>
                    <a:cubicBezTo>
                      <a:pt x="16747" y="12"/>
                      <a:pt x="16361" y="1"/>
                      <a:pt x="15975" y="1"/>
                    </a:cubicBezTo>
                    <a:close/>
                  </a:path>
                </a:pathLst>
              </a:custGeom>
              <a:solidFill>
                <a:srgbClr val="6A6A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5" name="Google Shape;6259;p49">
                <a:extLst>
                  <a:ext uri="{FF2B5EF4-FFF2-40B4-BE49-F238E27FC236}">
                    <a16:creationId xmlns:a16="http://schemas.microsoft.com/office/drawing/2014/main" id="{05A2B2B4-46B5-45D8-A849-4071D9543748}"/>
                  </a:ext>
                </a:extLst>
              </p:cNvPr>
              <p:cNvSpPr/>
              <p:nvPr/>
            </p:nvSpPr>
            <p:spPr>
              <a:xfrm>
                <a:off x="412945" y="345080"/>
                <a:ext cx="709103" cy="588042"/>
              </a:xfrm>
              <a:custGeom>
                <a:avLst/>
                <a:gdLst/>
                <a:ahLst/>
                <a:cxnLst/>
                <a:rect l="l" t="t" r="r" b="b"/>
                <a:pathLst>
                  <a:path w="22182" h="18395" extrusionOk="0">
                    <a:moveTo>
                      <a:pt x="12396" y="0"/>
                    </a:moveTo>
                    <a:cubicBezTo>
                      <a:pt x="9594" y="0"/>
                      <a:pt x="6846" y="776"/>
                      <a:pt x="4465" y="2267"/>
                    </a:cubicBezTo>
                    <a:cubicBezTo>
                      <a:pt x="1798" y="3886"/>
                      <a:pt x="0" y="6875"/>
                      <a:pt x="346" y="10077"/>
                    </a:cubicBezTo>
                    <a:cubicBezTo>
                      <a:pt x="679" y="13185"/>
                      <a:pt x="1941" y="16269"/>
                      <a:pt x="4929" y="17602"/>
                    </a:cubicBezTo>
                    <a:cubicBezTo>
                      <a:pt x="6144" y="18150"/>
                      <a:pt x="7787" y="18352"/>
                      <a:pt x="9109" y="18388"/>
                    </a:cubicBezTo>
                    <a:cubicBezTo>
                      <a:pt x="9232" y="18392"/>
                      <a:pt x="9355" y="18394"/>
                      <a:pt x="9478" y="18394"/>
                    </a:cubicBezTo>
                    <a:cubicBezTo>
                      <a:pt x="10683" y="18394"/>
                      <a:pt x="11910" y="18189"/>
                      <a:pt x="13109" y="17876"/>
                    </a:cubicBezTo>
                    <a:cubicBezTo>
                      <a:pt x="14431" y="17531"/>
                      <a:pt x="15717" y="17114"/>
                      <a:pt x="16871" y="16435"/>
                    </a:cubicBezTo>
                    <a:cubicBezTo>
                      <a:pt x="18026" y="15757"/>
                      <a:pt x="19372" y="14816"/>
                      <a:pt x="20181" y="13756"/>
                    </a:cubicBezTo>
                    <a:cubicBezTo>
                      <a:pt x="22182" y="11173"/>
                      <a:pt x="21824" y="7851"/>
                      <a:pt x="20646" y="4958"/>
                    </a:cubicBezTo>
                    <a:cubicBezTo>
                      <a:pt x="19431" y="1981"/>
                      <a:pt x="16431" y="195"/>
                      <a:pt x="13323" y="28"/>
                    </a:cubicBezTo>
                    <a:cubicBezTo>
                      <a:pt x="13014" y="10"/>
                      <a:pt x="12705" y="0"/>
                      <a:pt x="12396" y="0"/>
                    </a:cubicBezTo>
                    <a:close/>
                  </a:path>
                </a:pathLst>
              </a:custGeom>
              <a:solidFill>
                <a:srgbClr val="EDCF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6" name="Google Shape;6260;p49">
                <a:extLst>
                  <a:ext uri="{FF2B5EF4-FFF2-40B4-BE49-F238E27FC236}">
                    <a16:creationId xmlns:a16="http://schemas.microsoft.com/office/drawing/2014/main" id="{369B4540-CEFF-4BD8-BC8B-68378BE424A6}"/>
                  </a:ext>
                </a:extLst>
              </p:cNvPr>
              <p:cNvSpPr/>
              <p:nvPr/>
            </p:nvSpPr>
            <p:spPr>
              <a:xfrm>
                <a:off x="823237" y="446606"/>
                <a:ext cx="289658" cy="260599"/>
              </a:xfrm>
              <a:custGeom>
                <a:avLst/>
                <a:gdLst/>
                <a:ahLst/>
                <a:cxnLst/>
                <a:rect l="l" t="t" r="r" b="b"/>
                <a:pathLst>
                  <a:path w="9061" h="8152" extrusionOk="0">
                    <a:moveTo>
                      <a:pt x="5548" y="1"/>
                    </a:moveTo>
                    <a:cubicBezTo>
                      <a:pt x="5322" y="1"/>
                      <a:pt x="5096" y="7"/>
                      <a:pt x="4870" y="20"/>
                    </a:cubicBezTo>
                    <a:cubicBezTo>
                      <a:pt x="3608" y="91"/>
                      <a:pt x="2322" y="508"/>
                      <a:pt x="1405" y="1377"/>
                    </a:cubicBezTo>
                    <a:cubicBezTo>
                      <a:pt x="488" y="2258"/>
                      <a:pt x="0" y="3663"/>
                      <a:pt x="417" y="4865"/>
                    </a:cubicBezTo>
                    <a:cubicBezTo>
                      <a:pt x="869" y="6223"/>
                      <a:pt x="2274" y="7044"/>
                      <a:pt x="3644" y="7366"/>
                    </a:cubicBezTo>
                    <a:cubicBezTo>
                      <a:pt x="5025" y="7687"/>
                      <a:pt x="6465" y="7651"/>
                      <a:pt x="7846" y="7961"/>
                    </a:cubicBezTo>
                    <a:cubicBezTo>
                      <a:pt x="8085" y="8009"/>
                      <a:pt x="8311" y="8068"/>
                      <a:pt x="8537" y="8151"/>
                    </a:cubicBezTo>
                    <a:cubicBezTo>
                      <a:pt x="9061" y="6092"/>
                      <a:pt x="8656" y="3829"/>
                      <a:pt x="7811" y="1782"/>
                    </a:cubicBezTo>
                    <a:cubicBezTo>
                      <a:pt x="7561" y="1174"/>
                      <a:pt x="7239" y="603"/>
                      <a:pt x="6834" y="79"/>
                    </a:cubicBezTo>
                    <a:cubicBezTo>
                      <a:pt x="6406" y="24"/>
                      <a:pt x="5977" y="1"/>
                      <a:pt x="55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7" name="Google Shape;6261;p49">
                <a:extLst>
                  <a:ext uri="{FF2B5EF4-FFF2-40B4-BE49-F238E27FC236}">
                    <a16:creationId xmlns:a16="http://schemas.microsoft.com/office/drawing/2014/main" id="{63BA9BF3-7CE0-41CE-9ECE-29B193EE6D6A}"/>
                  </a:ext>
                </a:extLst>
              </p:cNvPr>
              <p:cNvSpPr/>
              <p:nvPr/>
            </p:nvSpPr>
            <p:spPr>
              <a:xfrm>
                <a:off x="422088" y="554270"/>
                <a:ext cx="263412" cy="302508"/>
              </a:xfrm>
              <a:custGeom>
                <a:avLst/>
                <a:gdLst/>
                <a:ahLst/>
                <a:cxnLst/>
                <a:rect l="l" t="t" r="r" b="b"/>
                <a:pathLst>
                  <a:path w="8240" h="9463" extrusionOk="0">
                    <a:moveTo>
                      <a:pt x="4299" y="1"/>
                    </a:moveTo>
                    <a:cubicBezTo>
                      <a:pt x="3432" y="1"/>
                      <a:pt x="2557" y="232"/>
                      <a:pt x="1762" y="592"/>
                    </a:cubicBezTo>
                    <a:cubicBezTo>
                      <a:pt x="1191" y="854"/>
                      <a:pt x="643" y="1176"/>
                      <a:pt x="131" y="1545"/>
                    </a:cubicBezTo>
                    <a:cubicBezTo>
                      <a:pt x="12" y="2200"/>
                      <a:pt x="0" y="2867"/>
                      <a:pt x="71" y="3533"/>
                    </a:cubicBezTo>
                    <a:cubicBezTo>
                      <a:pt x="298" y="5724"/>
                      <a:pt x="1000" y="7903"/>
                      <a:pt x="2441" y="9463"/>
                    </a:cubicBezTo>
                    <a:cubicBezTo>
                      <a:pt x="2584" y="9296"/>
                      <a:pt x="2750" y="9141"/>
                      <a:pt x="2917" y="8998"/>
                    </a:cubicBezTo>
                    <a:cubicBezTo>
                      <a:pt x="3989" y="8081"/>
                      <a:pt x="5275" y="7427"/>
                      <a:pt x="6334" y="6486"/>
                    </a:cubicBezTo>
                    <a:cubicBezTo>
                      <a:pt x="7406" y="5545"/>
                      <a:pt x="8239" y="4164"/>
                      <a:pt x="8001" y="2759"/>
                    </a:cubicBezTo>
                    <a:cubicBezTo>
                      <a:pt x="7775" y="1497"/>
                      <a:pt x="6691" y="485"/>
                      <a:pt x="5465" y="152"/>
                    </a:cubicBezTo>
                    <a:cubicBezTo>
                      <a:pt x="5083" y="48"/>
                      <a:pt x="4692" y="1"/>
                      <a:pt x="4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8" name="Google Shape;6262;p49">
                <a:extLst>
                  <a:ext uri="{FF2B5EF4-FFF2-40B4-BE49-F238E27FC236}">
                    <a16:creationId xmlns:a16="http://schemas.microsoft.com/office/drawing/2014/main" id="{3C1E9918-7339-431E-81C7-29C83BB6114F}"/>
                  </a:ext>
                </a:extLst>
              </p:cNvPr>
              <p:cNvSpPr/>
              <p:nvPr/>
            </p:nvSpPr>
            <p:spPr>
              <a:xfrm>
                <a:off x="760902" y="651513"/>
                <a:ext cx="22441" cy="63392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983" extrusionOk="0">
                    <a:moveTo>
                      <a:pt x="128" y="0"/>
                    </a:moveTo>
                    <a:cubicBezTo>
                      <a:pt x="64" y="0"/>
                      <a:pt x="1" y="51"/>
                      <a:pt x="21" y="134"/>
                    </a:cubicBezTo>
                    <a:lnTo>
                      <a:pt x="474" y="1896"/>
                    </a:lnTo>
                    <a:cubicBezTo>
                      <a:pt x="489" y="1956"/>
                      <a:pt x="533" y="1983"/>
                      <a:pt x="578" y="1983"/>
                    </a:cubicBezTo>
                    <a:cubicBezTo>
                      <a:pt x="639" y="1983"/>
                      <a:pt x="702" y="1932"/>
                      <a:pt x="688" y="1849"/>
                    </a:cubicBezTo>
                    <a:lnTo>
                      <a:pt x="236" y="86"/>
                    </a:lnTo>
                    <a:cubicBezTo>
                      <a:pt x="221" y="27"/>
                      <a:pt x="174" y="0"/>
                      <a:pt x="128" y="0"/>
                    </a:cubicBezTo>
                    <a:close/>
                  </a:path>
                </a:pathLst>
              </a:custGeom>
              <a:solidFill>
                <a:srgbClr val="6D03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6263;p49">
                <a:extLst>
                  <a:ext uri="{FF2B5EF4-FFF2-40B4-BE49-F238E27FC236}">
                    <a16:creationId xmlns:a16="http://schemas.microsoft.com/office/drawing/2014/main" id="{F4BE124A-AFC3-42F6-A34D-30AAA5F4E392}"/>
                  </a:ext>
                </a:extLst>
              </p:cNvPr>
              <p:cNvSpPr/>
              <p:nvPr/>
            </p:nvSpPr>
            <p:spPr>
              <a:xfrm>
                <a:off x="722127" y="667528"/>
                <a:ext cx="100442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647" extrusionOk="0">
                    <a:moveTo>
                      <a:pt x="3003" y="0"/>
                    </a:moveTo>
                    <a:cubicBezTo>
                      <a:pt x="2961" y="0"/>
                      <a:pt x="2923" y="22"/>
                      <a:pt x="2913" y="74"/>
                    </a:cubicBezTo>
                    <a:cubicBezTo>
                      <a:pt x="2758" y="917"/>
                      <a:pt x="2081" y="1423"/>
                      <a:pt x="1361" y="1423"/>
                    </a:cubicBezTo>
                    <a:cubicBezTo>
                      <a:pt x="973" y="1423"/>
                      <a:pt x="572" y="1276"/>
                      <a:pt x="234" y="955"/>
                    </a:cubicBezTo>
                    <a:cubicBezTo>
                      <a:pt x="212" y="933"/>
                      <a:pt x="186" y="923"/>
                      <a:pt x="161" y="923"/>
                    </a:cubicBezTo>
                    <a:cubicBezTo>
                      <a:pt x="77" y="923"/>
                      <a:pt x="0" y="1024"/>
                      <a:pt x="91" y="1098"/>
                    </a:cubicBezTo>
                    <a:lnTo>
                      <a:pt x="80" y="1109"/>
                    </a:lnTo>
                    <a:cubicBezTo>
                      <a:pt x="440" y="1478"/>
                      <a:pt x="894" y="1646"/>
                      <a:pt x="1342" y="1646"/>
                    </a:cubicBezTo>
                    <a:cubicBezTo>
                      <a:pt x="2168" y="1646"/>
                      <a:pt x="2973" y="1075"/>
                      <a:pt x="3128" y="133"/>
                    </a:cubicBezTo>
                    <a:cubicBezTo>
                      <a:pt x="3142" y="54"/>
                      <a:pt x="3068" y="0"/>
                      <a:pt x="300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0" name="Google Shape;6264;p49">
                <a:extLst>
                  <a:ext uri="{FF2B5EF4-FFF2-40B4-BE49-F238E27FC236}">
                    <a16:creationId xmlns:a16="http://schemas.microsoft.com/office/drawing/2014/main" id="{79F52BAA-5B8F-4341-BBDD-B40966D8C4AD}"/>
                  </a:ext>
                </a:extLst>
              </p:cNvPr>
              <p:cNvSpPr/>
              <p:nvPr/>
            </p:nvSpPr>
            <p:spPr>
              <a:xfrm>
                <a:off x="568975" y="635146"/>
                <a:ext cx="49134" cy="66333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2075" extrusionOk="0">
                    <a:moveTo>
                      <a:pt x="618" y="1"/>
                    </a:moveTo>
                    <a:cubicBezTo>
                      <a:pt x="583" y="1"/>
                      <a:pt x="548" y="5"/>
                      <a:pt x="513" y="15"/>
                    </a:cubicBezTo>
                    <a:cubicBezTo>
                      <a:pt x="168" y="98"/>
                      <a:pt x="1" y="622"/>
                      <a:pt x="144" y="1194"/>
                    </a:cubicBezTo>
                    <a:cubicBezTo>
                      <a:pt x="274" y="1703"/>
                      <a:pt x="621" y="2074"/>
                      <a:pt x="933" y="2074"/>
                    </a:cubicBezTo>
                    <a:cubicBezTo>
                      <a:pt x="964" y="2074"/>
                      <a:pt x="995" y="2070"/>
                      <a:pt x="1025" y="2063"/>
                    </a:cubicBezTo>
                    <a:cubicBezTo>
                      <a:pt x="1370" y="1968"/>
                      <a:pt x="1537" y="1444"/>
                      <a:pt x="1394" y="872"/>
                    </a:cubicBezTo>
                    <a:cubicBezTo>
                      <a:pt x="1265" y="369"/>
                      <a:pt x="935" y="1"/>
                      <a:pt x="61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6265;p49">
                <a:extLst>
                  <a:ext uri="{FF2B5EF4-FFF2-40B4-BE49-F238E27FC236}">
                    <a16:creationId xmlns:a16="http://schemas.microsoft.com/office/drawing/2014/main" id="{B6F71366-4DE5-431C-B1FB-EBDAB5690E7F}"/>
                  </a:ext>
                </a:extLst>
              </p:cNvPr>
              <p:cNvSpPr/>
              <p:nvPr/>
            </p:nvSpPr>
            <p:spPr>
              <a:xfrm>
                <a:off x="899734" y="551809"/>
                <a:ext cx="48750" cy="66301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2074" extrusionOk="0">
                    <a:moveTo>
                      <a:pt x="606" y="0"/>
                    </a:moveTo>
                    <a:cubicBezTo>
                      <a:pt x="571" y="0"/>
                      <a:pt x="535" y="5"/>
                      <a:pt x="500" y="15"/>
                    </a:cubicBezTo>
                    <a:cubicBezTo>
                      <a:pt x="167" y="98"/>
                      <a:pt x="0" y="622"/>
                      <a:pt x="143" y="1193"/>
                    </a:cubicBezTo>
                    <a:cubicBezTo>
                      <a:pt x="273" y="1702"/>
                      <a:pt x="610" y="2074"/>
                      <a:pt x="930" y="2074"/>
                    </a:cubicBezTo>
                    <a:cubicBezTo>
                      <a:pt x="962" y="2074"/>
                      <a:pt x="993" y="2070"/>
                      <a:pt x="1024" y="2062"/>
                    </a:cubicBezTo>
                    <a:cubicBezTo>
                      <a:pt x="1370" y="1979"/>
                      <a:pt x="1524" y="1443"/>
                      <a:pt x="1382" y="884"/>
                    </a:cubicBezTo>
                    <a:cubicBezTo>
                      <a:pt x="1264" y="370"/>
                      <a:pt x="925" y="0"/>
                      <a:pt x="60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2" name="Google Shape;6266;p49">
                <a:extLst>
                  <a:ext uri="{FF2B5EF4-FFF2-40B4-BE49-F238E27FC236}">
                    <a16:creationId xmlns:a16="http://schemas.microsoft.com/office/drawing/2014/main" id="{9AB372DF-939E-4417-925E-A6AC2C2771B1}"/>
                  </a:ext>
                </a:extLst>
              </p:cNvPr>
              <p:cNvSpPr/>
              <p:nvPr/>
            </p:nvSpPr>
            <p:spPr>
              <a:xfrm>
                <a:off x="372987" y="537040"/>
                <a:ext cx="7257" cy="35804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120" extrusionOk="0">
                    <a:moveTo>
                      <a:pt x="95" y="0"/>
                    </a:moveTo>
                    <a:cubicBezTo>
                      <a:pt x="48" y="0"/>
                      <a:pt x="0" y="250"/>
                      <a:pt x="24" y="572"/>
                    </a:cubicBezTo>
                    <a:cubicBezTo>
                      <a:pt x="36" y="874"/>
                      <a:pt x="115" y="1120"/>
                      <a:pt x="175" y="1120"/>
                    </a:cubicBezTo>
                    <a:cubicBezTo>
                      <a:pt x="176" y="1120"/>
                      <a:pt x="177" y="1120"/>
                      <a:pt x="179" y="1120"/>
                    </a:cubicBezTo>
                    <a:cubicBezTo>
                      <a:pt x="226" y="1108"/>
                      <a:pt x="226" y="858"/>
                      <a:pt x="214" y="548"/>
                    </a:cubicBezTo>
                    <a:cubicBezTo>
                      <a:pt x="191" y="250"/>
                      <a:pt x="155" y="0"/>
                      <a:pt x="95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3" name="Google Shape;6267;p49">
                <a:extLst>
                  <a:ext uri="{FF2B5EF4-FFF2-40B4-BE49-F238E27FC236}">
                    <a16:creationId xmlns:a16="http://schemas.microsoft.com/office/drawing/2014/main" id="{909978D0-E17E-4FCF-AAC5-9B14522DFB07}"/>
                  </a:ext>
                </a:extLst>
              </p:cNvPr>
              <p:cNvSpPr/>
              <p:nvPr/>
            </p:nvSpPr>
            <p:spPr>
              <a:xfrm>
                <a:off x="351282" y="631054"/>
                <a:ext cx="9942" cy="41909"/>
              </a:xfrm>
              <a:custGeom>
                <a:avLst/>
                <a:gdLst/>
                <a:ahLst/>
                <a:cxnLst/>
                <a:rect l="l" t="t" r="r" b="b"/>
                <a:pathLst>
                  <a:path w="311" h="1311" extrusionOk="0">
                    <a:moveTo>
                      <a:pt x="96" y="0"/>
                    </a:moveTo>
                    <a:cubicBezTo>
                      <a:pt x="36" y="12"/>
                      <a:pt x="0" y="298"/>
                      <a:pt x="48" y="679"/>
                    </a:cubicBezTo>
                    <a:cubicBezTo>
                      <a:pt x="95" y="1040"/>
                      <a:pt x="198" y="1310"/>
                      <a:pt x="247" y="1310"/>
                    </a:cubicBezTo>
                    <a:cubicBezTo>
                      <a:pt x="248" y="1310"/>
                      <a:pt x="250" y="1310"/>
                      <a:pt x="251" y="1310"/>
                    </a:cubicBezTo>
                    <a:cubicBezTo>
                      <a:pt x="310" y="1298"/>
                      <a:pt x="286" y="1000"/>
                      <a:pt x="239" y="655"/>
                    </a:cubicBezTo>
                    <a:cubicBezTo>
                      <a:pt x="191" y="298"/>
                      <a:pt x="143" y="0"/>
                      <a:pt x="9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4" name="Google Shape;6268;p49">
                <a:extLst>
                  <a:ext uri="{FF2B5EF4-FFF2-40B4-BE49-F238E27FC236}">
                    <a16:creationId xmlns:a16="http://schemas.microsoft.com/office/drawing/2014/main" id="{8D48EBFD-3AD3-4523-832C-3661C2D323D9}"/>
                  </a:ext>
                </a:extLst>
              </p:cNvPr>
              <p:cNvSpPr/>
              <p:nvPr/>
            </p:nvSpPr>
            <p:spPr>
              <a:xfrm>
                <a:off x="401150" y="642466"/>
                <a:ext cx="9910" cy="41526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299" extrusionOk="0">
                    <a:moveTo>
                      <a:pt x="51" y="0"/>
                    </a:moveTo>
                    <a:cubicBezTo>
                      <a:pt x="50" y="0"/>
                      <a:pt x="49" y="0"/>
                      <a:pt x="48" y="0"/>
                    </a:cubicBezTo>
                    <a:cubicBezTo>
                      <a:pt x="0" y="12"/>
                      <a:pt x="0" y="310"/>
                      <a:pt x="60" y="667"/>
                    </a:cubicBezTo>
                    <a:cubicBezTo>
                      <a:pt x="118" y="1017"/>
                      <a:pt x="199" y="1299"/>
                      <a:pt x="258" y="1299"/>
                    </a:cubicBezTo>
                    <a:cubicBezTo>
                      <a:pt x="260" y="1299"/>
                      <a:pt x="261" y="1298"/>
                      <a:pt x="262" y="1298"/>
                    </a:cubicBezTo>
                    <a:cubicBezTo>
                      <a:pt x="310" y="1286"/>
                      <a:pt x="310" y="989"/>
                      <a:pt x="250" y="631"/>
                    </a:cubicBezTo>
                    <a:cubicBezTo>
                      <a:pt x="192" y="281"/>
                      <a:pt x="111" y="0"/>
                      <a:pt x="51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5" name="Google Shape;6269;p49">
                <a:extLst>
                  <a:ext uri="{FF2B5EF4-FFF2-40B4-BE49-F238E27FC236}">
                    <a16:creationId xmlns:a16="http://schemas.microsoft.com/office/drawing/2014/main" id="{320EC901-2E4A-4A56-9CA2-6024E89B3667}"/>
                  </a:ext>
                </a:extLst>
              </p:cNvPr>
              <p:cNvSpPr/>
              <p:nvPr/>
            </p:nvSpPr>
            <p:spPr>
              <a:xfrm>
                <a:off x="392391" y="729991"/>
                <a:ext cx="8407" cy="1870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585" extrusionOk="0">
                    <a:moveTo>
                      <a:pt x="80" y="0"/>
                    </a:moveTo>
                    <a:cubicBezTo>
                      <a:pt x="77" y="0"/>
                      <a:pt x="75" y="0"/>
                      <a:pt x="72" y="1"/>
                    </a:cubicBezTo>
                    <a:cubicBezTo>
                      <a:pt x="24" y="13"/>
                      <a:pt x="0" y="144"/>
                      <a:pt x="36" y="310"/>
                    </a:cubicBezTo>
                    <a:cubicBezTo>
                      <a:pt x="70" y="459"/>
                      <a:pt x="137" y="585"/>
                      <a:pt x="185" y="585"/>
                    </a:cubicBezTo>
                    <a:cubicBezTo>
                      <a:pt x="187" y="585"/>
                      <a:pt x="189" y="585"/>
                      <a:pt x="191" y="584"/>
                    </a:cubicBezTo>
                    <a:cubicBezTo>
                      <a:pt x="238" y="572"/>
                      <a:pt x="262" y="429"/>
                      <a:pt x="227" y="275"/>
                    </a:cubicBezTo>
                    <a:cubicBezTo>
                      <a:pt x="192" y="116"/>
                      <a:pt x="137" y="0"/>
                      <a:pt x="8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6" name="Google Shape;6270;p49">
                <a:extLst>
                  <a:ext uri="{FF2B5EF4-FFF2-40B4-BE49-F238E27FC236}">
                    <a16:creationId xmlns:a16="http://schemas.microsoft.com/office/drawing/2014/main" id="{C9D695F9-25DC-4759-B1E3-A5095B0BEFBE}"/>
                  </a:ext>
                </a:extLst>
              </p:cNvPr>
              <p:cNvSpPr/>
              <p:nvPr/>
            </p:nvSpPr>
            <p:spPr>
              <a:xfrm>
                <a:off x="362310" y="770333"/>
                <a:ext cx="11444" cy="2899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907" extrusionOk="0">
                    <a:moveTo>
                      <a:pt x="65" y="0"/>
                    </a:moveTo>
                    <a:cubicBezTo>
                      <a:pt x="63" y="0"/>
                      <a:pt x="62" y="1"/>
                      <a:pt x="60" y="1"/>
                    </a:cubicBezTo>
                    <a:cubicBezTo>
                      <a:pt x="1" y="13"/>
                      <a:pt x="13" y="227"/>
                      <a:pt x="84" y="477"/>
                    </a:cubicBezTo>
                    <a:cubicBezTo>
                      <a:pt x="153" y="720"/>
                      <a:pt x="245" y="906"/>
                      <a:pt x="294" y="906"/>
                    </a:cubicBezTo>
                    <a:cubicBezTo>
                      <a:pt x="296" y="906"/>
                      <a:pt x="297" y="906"/>
                      <a:pt x="298" y="906"/>
                    </a:cubicBezTo>
                    <a:cubicBezTo>
                      <a:pt x="358" y="894"/>
                      <a:pt x="334" y="680"/>
                      <a:pt x="275" y="430"/>
                    </a:cubicBezTo>
                    <a:cubicBezTo>
                      <a:pt x="205" y="187"/>
                      <a:pt x="114" y="0"/>
                      <a:pt x="65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7" name="Google Shape;6271;p49">
                <a:extLst>
                  <a:ext uri="{FF2B5EF4-FFF2-40B4-BE49-F238E27FC236}">
                    <a16:creationId xmlns:a16="http://schemas.microsoft.com/office/drawing/2014/main" id="{28658270-3979-42CB-B507-78690BF2E03F}"/>
                  </a:ext>
                </a:extLst>
              </p:cNvPr>
              <p:cNvSpPr/>
              <p:nvPr/>
            </p:nvSpPr>
            <p:spPr>
              <a:xfrm>
                <a:off x="432733" y="788202"/>
                <a:ext cx="7640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669" extrusionOk="0">
                    <a:moveTo>
                      <a:pt x="78" y="1"/>
                    </a:moveTo>
                    <a:cubicBezTo>
                      <a:pt x="76" y="1"/>
                      <a:pt x="74" y="1"/>
                      <a:pt x="72" y="1"/>
                    </a:cubicBezTo>
                    <a:cubicBezTo>
                      <a:pt x="24" y="13"/>
                      <a:pt x="0" y="168"/>
                      <a:pt x="24" y="347"/>
                    </a:cubicBezTo>
                    <a:cubicBezTo>
                      <a:pt x="48" y="525"/>
                      <a:pt x="119" y="668"/>
                      <a:pt x="167" y="668"/>
                    </a:cubicBezTo>
                    <a:cubicBezTo>
                      <a:pt x="227" y="656"/>
                      <a:pt x="239" y="502"/>
                      <a:pt x="215" y="323"/>
                    </a:cubicBezTo>
                    <a:cubicBezTo>
                      <a:pt x="192" y="140"/>
                      <a:pt x="125" y="1"/>
                      <a:pt x="78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8" name="Google Shape;6272;p49">
                <a:extLst>
                  <a:ext uri="{FF2B5EF4-FFF2-40B4-BE49-F238E27FC236}">
                    <a16:creationId xmlns:a16="http://schemas.microsoft.com/office/drawing/2014/main" id="{0BA04240-CB91-462A-A73A-3B6C5B553228}"/>
                  </a:ext>
                </a:extLst>
              </p:cNvPr>
              <p:cNvSpPr/>
              <p:nvPr/>
            </p:nvSpPr>
            <p:spPr>
              <a:xfrm>
                <a:off x="422439" y="841490"/>
                <a:ext cx="12979" cy="22217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95" extrusionOk="0">
                    <a:moveTo>
                      <a:pt x="55" y="1"/>
                    </a:moveTo>
                    <a:cubicBezTo>
                      <a:pt x="53" y="1"/>
                      <a:pt x="51" y="1"/>
                      <a:pt x="49" y="1"/>
                    </a:cubicBezTo>
                    <a:cubicBezTo>
                      <a:pt x="1" y="13"/>
                      <a:pt x="13" y="192"/>
                      <a:pt x="108" y="394"/>
                    </a:cubicBezTo>
                    <a:cubicBezTo>
                      <a:pt x="185" y="570"/>
                      <a:pt x="302" y="695"/>
                      <a:pt x="348" y="695"/>
                    </a:cubicBezTo>
                    <a:cubicBezTo>
                      <a:pt x="352" y="695"/>
                      <a:pt x="355" y="694"/>
                      <a:pt x="358" y="692"/>
                    </a:cubicBezTo>
                    <a:cubicBezTo>
                      <a:pt x="406" y="656"/>
                      <a:pt x="358" y="501"/>
                      <a:pt x="287" y="311"/>
                    </a:cubicBezTo>
                    <a:cubicBezTo>
                      <a:pt x="207" y="128"/>
                      <a:pt x="105" y="1"/>
                      <a:pt x="55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9" name="Google Shape;6273;p49">
                <a:extLst>
                  <a:ext uri="{FF2B5EF4-FFF2-40B4-BE49-F238E27FC236}">
                    <a16:creationId xmlns:a16="http://schemas.microsoft.com/office/drawing/2014/main" id="{EE7FD116-DF96-4997-9F34-9CF156937FCB}"/>
                  </a:ext>
                </a:extLst>
              </p:cNvPr>
              <p:cNvSpPr/>
              <p:nvPr/>
            </p:nvSpPr>
            <p:spPr>
              <a:xfrm>
                <a:off x="485638" y="884070"/>
                <a:ext cx="14481" cy="2039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638" extrusionOk="0">
                    <a:moveTo>
                      <a:pt x="60" y="0"/>
                    </a:moveTo>
                    <a:cubicBezTo>
                      <a:pt x="56" y="0"/>
                      <a:pt x="52" y="1"/>
                      <a:pt x="48" y="3"/>
                    </a:cubicBezTo>
                    <a:cubicBezTo>
                      <a:pt x="0" y="39"/>
                      <a:pt x="36" y="193"/>
                      <a:pt x="131" y="372"/>
                    </a:cubicBezTo>
                    <a:cubicBezTo>
                      <a:pt x="229" y="534"/>
                      <a:pt x="345" y="637"/>
                      <a:pt x="393" y="637"/>
                    </a:cubicBezTo>
                    <a:cubicBezTo>
                      <a:pt x="398" y="637"/>
                      <a:pt x="402" y="636"/>
                      <a:pt x="405" y="634"/>
                    </a:cubicBezTo>
                    <a:cubicBezTo>
                      <a:pt x="453" y="598"/>
                      <a:pt x="393" y="443"/>
                      <a:pt x="298" y="277"/>
                    </a:cubicBezTo>
                    <a:cubicBezTo>
                      <a:pt x="210" y="123"/>
                      <a:pt x="113" y="0"/>
                      <a:pt x="6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0" name="Google Shape;6274;p49">
                <a:extLst>
                  <a:ext uri="{FF2B5EF4-FFF2-40B4-BE49-F238E27FC236}">
                    <a16:creationId xmlns:a16="http://schemas.microsoft.com/office/drawing/2014/main" id="{6536638B-32F4-452B-8472-FE70E5213C56}"/>
                  </a:ext>
                </a:extLst>
              </p:cNvPr>
              <p:cNvSpPr/>
              <p:nvPr/>
            </p:nvSpPr>
            <p:spPr>
              <a:xfrm>
                <a:off x="521792" y="954876"/>
                <a:ext cx="16783" cy="9718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04" extrusionOk="0">
                    <a:moveTo>
                      <a:pt x="76" y="0"/>
                    </a:moveTo>
                    <a:cubicBezTo>
                      <a:pt x="57" y="0"/>
                      <a:pt x="43" y="4"/>
                      <a:pt x="36" y="14"/>
                    </a:cubicBezTo>
                    <a:cubicBezTo>
                      <a:pt x="0" y="62"/>
                      <a:pt x="72" y="169"/>
                      <a:pt x="215" y="252"/>
                    </a:cubicBezTo>
                    <a:cubicBezTo>
                      <a:pt x="286" y="288"/>
                      <a:pt x="358" y="303"/>
                      <a:pt x="413" y="303"/>
                    </a:cubicBezTo>
                    <a:cubicBezTo>
                      <a:pt x="468" y="303"/>
                      <a:pt x="506" y="288"/>
                      <a:pt x="512" y="264"/>
                    </a:cubicBezTo>
                    <a:cubicBezTo>
                      <a:pt x="524" y="217"/>
                      <a:pt x="429" y="145"/>
                      <a:pt x="310" y="74"/>
                    </a:cubicBezTo>
                    <a:cubicBezTo>
                      <a:pt x="215" y="31"/>
                      <a:pt x="126" y="0"/>
                      <a:pt x="7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1" name="Google Shape;6275;p49">
                <a:extLst>
                  <a:ext uri="{FF2B5EF4-FFF2-40B4-BE49-F238E27FC236}">
                    <a16:creationId xmlns:a16="http://schemas.microsoft.com/office/drawing/2014/main" id="{222A1B23-AE74-4B91-8895-1805CBA8385E}"/>
                  </a:ext>
                </a:extLst>
              </p:cNvPr>
              <p:cNvSpPr/>
              <p:nvPr/>
            </p:nvSpPr>
            <p:spPr>
              <a:xfrm>
                <a:off x="567472" y="936080"/>
                <a:ext cx="23240" cy="187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587" extrusionOk="0">
                    <a:moveTo>
                      <a:pt x="56" y="0"/>
                    </a:moveTo>
                    <a:cubicBezTo>
                      <a:pt x="48" y="0"/>
                      <a:pt x="41" y="2"/>
                      <a:pt x="36" y="7"/>
                    </a:cubicBezTo>
                    <a:cubicBezTo>
                      <a:pt x="0" y="43"/>
                      <a:pt x="107" y="209"/>
                      <a:pt x="298" y="376"/>
                    </a:cubicBezTo>
                    <a:cubicBezTo>
                      <a:pt x="449" y="507"/>
                      <a:pt x="608" y="587"/>
                      <a:pt x="668" y="587"/>
                    </a:cubicBezTo>
                    <a:cubicBezTo>
                      <a:pt x="679" y="587"/>
                      <a:pt x="687" y="584"/>
                      <a:pt x="691" y="578"/>
                    </a:cubicBezTo>
                    <a:cubicBezTo>
                      <a:pt x="727" y="531"/>
                      <a:pt x="596" y="388"/>
                      <a:pt x="417" y="233"/>
                    </a:cubicBezTo>
                    <a:cubicBezTo>
                      <a:pt x="262" y="99"/>
                      <a:pt x="115" y="0"/>
                      <a:pt x="5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2" name="Google Shape;6276;p49">
                <a:extLst>
                  <a:ext uri="{FF2B5EF4-FFF2-40B4-BE49-F238E27FC236}">
                    <a16:creationId xmlns:a16="http://schemas.microsoft.com/office/drawing/2014/main" id="{A9627E84-6073-493E-90FB-2F8DF5B41986}"/>
                  </a:ext>
                </a:extLst>
              </p:cNvPr>
              <p:cNvSpPr/>
              <p:nvPr/>
            </p:nvSpPr>
            <p:spPr>
              <a:xfrm>
                <a:off x="423974" y="437624"/>
                <a:ext cx="11061" cy="22953"/>
              </a:xfrm>
              <a:custGeom>
                <a:avLst/>
                <a:gdLst/>
                <a:ahLst/>
                <a:cxnLst/>
                <a:rect l="l" t="t" r="r" b="b"/>
                <a:pathLst>
                  <a:path w="346" h="718" extrusionOk="0">
                    <a:moveTo>
                      <a:pt x="287" y="0"/>
                    </a:moveTo>
                    <a:cubicBezTo>
                      <a:pt x="233" y="0"/>
                      <a:pt x="127" y="137"/>
                      <a:pt x="72" y="324"/>
                    </a:cubicBezTo>
                    <a:cubicBezTo>
                      <a:pt x="1" y="527"/>
                      <a:pt x="12" y="705"/>
                      <a:pt x="72" y="717"/>
                    </a:cubicBezTo>
                    <a:cubicBezTo>
                      <a:pt x="74" y="718"/>
                      <a:pt x="75" y="718"/>
                      <a:pt x="77" y="718"/>
                    </a:cubicBezTo>
                    <a:cubicBezTo>
                      <a:pt x="125" y="718"/>
                      <a:pt x="193" y="567"/>
                      <a:pt x="251" y="384"/>
                    </a:cubicBezTo>
                    <a:cubicBezTo>
                      <a:pt x="322" y="205"/>
                      <a:pt x="346" y="27"/>
                      <a:pt x="298" y="3"/>
                    </a:cubicBezTo>
                    <a:cubicBezTo>
                      <a:pt x="295" y="1"/>
                      <a:pt x="291" y="0"/>
                      <a:pt x="287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3" name="Google Shape;6277;p49">
                <a:extLst>
                  <a:ext uri="{FF2B5EF4-FFF2-40B4-BE49-F238E27FC236}">
                    <a16:creationId xmlns:a16="http://schemas.microsoft.com/office/drawing/2014/main" id="{5530200F-038B-4D13-AD7F-8B07CDFBD128}"/>
                  </a:ext>
                </a:extLst>
              </p:cNvPr>
              <p:cNvSpPr/>
              <p:nvPr/>
            </p:nvSpPr>
            <p:spPr>
              <a:xfrm>
                <a:off x="427394" y="521792"/>
                <a:ext cx="7640" cy="15312"/>
              </a:xfrm>
              <a:custGeom>
                <a:avLst/>
                <a:gdLst/>
                <a:ahLst/>
                <a:cxnLst/>
                <a:rect l="l" t="t" r="r" b="b"/>
                <a:pathLst>
                  <a:path w="239" h="479" extrusionOk="0">
                    <a:moveTo>
                      <a:pt x="148" y="0"/>
                    </a:moveTo>
                    <a:cubicBezTo>
                      <a:pt x="102" y="0"/>
                      <a:pt x="47" y="103"/>
                      <a:pt x="25" y="227"/>
                    </a:cubicBezTo>
                    <a:cubicBezTo>
                      <a:pt x="1" y="358"/>
                      <a:pt x="25" y="465"/>
                      <a:pt x="72" y="477"/>
                    </a:cubicBezTo>
                    <a:cubicBezTo>
                      <a:pt x="76" y="478"/>
                      <a:pt x="79" y="478"/>
                      <a:pt x="82" y="478"/>
                    </a:cubicBezTo>
                    <a:cubicBezTo>
                      <a:pt x="138" y="478"/>
                      <a:pt x="193" y="387"/>
                      <a:pt x="215" y="263"/>
                    </a:cubicBezTo>
                    <a:cubicBezTo>
                      <a:pt x="239" y="120"/>
                      <a:pt x="215" y="13"/>
                      <a:pt x="156" y="1"/>
                    </a:cubicBezTo>
                    <a:cubicBezTo>
                      <a:pt x="153" y="1"/>
                      <a:pt x="151" y="0"/>
                      <a:pt x="148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4" name="Google Shape;6278;p49">
                <a:extLst>
                  <a:ext uri="{FF2B5EF4-FFF2-40B4-BE49-F238E27FC236}">
                    <a16:creationId xmlns:a16="http://schemas.microsoft.com/office/drawing/2014/main" id="{8D55C54C-593D-4D66-9096-1235D837A0E8}"/>
                  </a:ext>
                </a:extLst>
              </p:cNvPr>
              <p:cNvSpPr/>
              <p:nvPr/>
            </p:nvSpPr>
            <p:spPr>
              <a:xfrm>
                <a:off x="488291" y="412530"/>
                <a:ext cx="9558" cy="15057"/>
              </a:xfrm>
              <a:custGeom>
                <a:avLst/>
                <a:gdLst/>
                <a:ahLst/>
                <a:cxnLst/>
                <a:rect l="l" t="t" r="r" b="b"/>
                <a:pathLst>
                  <a:path w="299" h="471" extrusionOk="0">
                    <a:moveTo>
                      <a:pt x="229" y="1"/>
                    </a:moveTo>
                    <a:cubicBezTo>
                      <a:pt x="181" y="1"/>
                      <a:pt x="105" y="82"/>
                      <a:pt x="60" y="204"/>
                    </a:cubicBezTo>
                    <a:cubicBezTo>
                      <a:pt x="13" y="324"/>
                      <a:pt x="1" y="443"/>
                      <a:pt x="60" y="466"/>
                    </a:cubicBezTo>
                    <a:cubicBezTo>
                      <a:pt x="65" y="469"/>
                      <a:pt x="71" y="470"/>
                      <a:pt x="76" y="470"/>
                    </a:cubicBezTo>
                    <a:cubicBezTo>
                      <a:pt x="125" y="470"/>
                      <a:pt x="196" y="383"/>
                      <a:pt x="239" y="276"/>
                    </a:cubicBezTo>
                    <a:cubicBezTo>
                      <a:pt x="286" y="145"/>
                      <a:pt x="298" y="26"/>
                      <a:pt x="239" y="2"/>
                    </a:cubicBezTo>
                    <a:cubicBezTo>
                      <a:pt x="236" y="1"/>
                      <a:pt x="233" y="1"/>
                      <a:pt x="229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5" name="Google Shape;6279;p49">
                <a:extLst>
                  <a:ext uri="{FF2B5EF4-FFF2-40B4-BE49-F238E27FC236}">
                    <a16:creationId xmlns:a16="http://schemas.microsoft.com/office/drawing/2014/main" id="{13699B30-B898-4609-966F-AEAD637C7311}"/>
                  </a:ext>
                </a:extLst>
              </p:cNvPr>
              <p:cNvSpPr/>
              <p:nvPr/>
            </p:nvSpPr>
            <p:spPr>
              <a:xfrm>
                <a:off x="536624" y="344824"/>
                <a:ext cx="10709" cy="3126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78" extrusionOk="0">
                    <a:moveTo>
                      <a:pt x="283" y="0"/>
                    </a:moveTo>
                    <a:cubicBezTo>
                      <a:pt x="234" y="0"/>
                      <a:pt x="142" y="210"/>
                      <a:pt x="72" y="465"/>
                    </a:cubicBezTo>
                    <a:cubicBezTo>
                      <a:pt x="13" y="739"/>
                      <a:pt x="1" y="965"/>
                      <a:pt x="48" y="977"/>
                    </a:cubicBezTo>
                    <a:cubicBezTo>
                      <a:pt x="50" y="977"/>
                      <a:pt x="52" y="978"/>
                      <a:pt x="54" y="978"/>
                    </a:cubicBezTo>
                    <a:cubicBezTo>
                      <a:pt x="113" y="978"/>
                      <a:pt x="205" y="779"/>
                      <a:pt x="263" y="513"/>
                    </a:cubicBezTo>
                    <a:cubicBezTo>
                      <a:pt x="322" y="239"/>
                      <a:pt x="334" y="13"/>
                      <a:pt x="287" y="1"/>
                    </a:cubicBezTo>
                    <a:cubicBezTo>
                      <a:pt x="285" y="0"/>
                      <a:pt x="284" y="0"/>
                      <a:pt x="283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6" name="Google Shape;6280;p49">
                <a:extLst>
                  <a:ext uri="{FF2B5EF4-FFF2-40B4-BE49-F238E27FC236}">
                    <a16:creationId xmlns:a16="http://schemas.microsoft.com/office/drawing/2014/main" id="{7293771F-BD6E-4F4E-ADBA-FE3DB78BDD4B}"/>
                  </a:ext>
                </a:extLst>
              </p:cNvPr>
              <p:cNvSpPr/>
              <p:nvPr/>
            </p:nvSpPr>
            <p:spPr>
              <a:xfrm>
                <a:off x="609700" y="319699"/>
                <a:ext cx="6905" cy="30497"/>
              </a:xfrm>
              <a:custGeom>
                <a:avLst/>
                <a:gdLst/>
                <a:ahLst/>
                <a:cxnLst/>
                <a:rect l="l" t="t" r="r" b="b"/>
                <a:pathLst>
                  <a:path w="216" h="954" extrusionOk="0">
                    <a:moveTo>
                      <a:pt x="120" y="1"/>
                    </a:moveTo>
                    <a:cubicBezTo>
                      <a:pt x="72" y="1"/>
                      <a:pt x="25" y="203"/>
                      <a:pt x="13" y="477"/>
                    </a:cubicBezTo>
                    <a:cubicBezTo>
                      <a:pt x="1" y="739"/>
                      <a:pt x="37" y="953"/>
                      <a:pt x="84" y="953"/>
                    </a:cubicBezTo>
                    <a:cubicBezTo>
                      <a:pt x="144" y="953"/>
                      <a:pt x="191" y="739"/>
                      <a:pt x="203" y="477"/>
                    </a:cubicBezTo>
                    <a:cubicBezTo>
                      <a:pt x="215" y="215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7" name="Google Shape;6281;p49">
                <a:extLst>
                  <a:ext uri="{FF2B5EF4-FFF2-40B4-BE49-F238E27FC236}">
                    <a16:creationId xmlns:a16="http://schemas.microsoft.com/office/drawing/2014/main" id="{9C482132-6D6E-4A2A-AF97-F368B430B928}"/>
                  </a:ext>
                </a:extLst>
              </p:cNvPr>
              <p:cNvSpPr/>
              <p:nvPr/>
            </p:nvSpPr>
            <p:spPr>
              <a:xfrm>
                <a:off x="672131" y="307775"/>
                <a:ext cx="24008" cy="27332"/>
              </a:xfrm>
              <a:custGeom>
                <a:avLst/>
                <a:gdLst/>
                <a:ahLst/>
                <a:cxnLst/>
                <a:rect l="l" t="t" r="r" b="b"/>
                <a:pathLst>
                  <a:path w="751" h="855" extrusionOk="0">
                    <a:moveTo>
                      <a:pt x="62" y="0"/>
                    </a:moveTo>
                    <a:cubicBezTo>
                      <a:pt x="56" y="0"/>
                      <a:pt x="51" y="2"/>
                      <a:pt x="48" y="5"/>
                    </a:cubicBezTo>
                    <a:cubicBezTo>
                      <a:pt x="0" y="41"/>
                      <a:pt x="120" y="255"/>
                      <a:pt x="298" y="493"/>
                    </a:cubicBezTo>
                    <a:cubicBezTo>
                      <a:pt x="471" y="699"/>
                      <a:pt x="635" y="855"/>
                      <a:pt x="699" y="855"/>
                    </a:cubicBezTo>
                    <a:cubicBezTo>
                      <a:pt x="705" y="855"/>
                      <a:pt x="710" y="853"/>
                      <a:pt x="715" y="850"/>
                    </a:cubicBezTo>
                    <a:cubicBezTo>
                      <a:pt x="751" y="826"/>
                      <a:pt x="643" y="600"/>
                      <a:pt x="453" y="374"/>
                    </a:cubicBezTo>
                    <a:cubicBezTo>
                      <a:pt x="291" y="157"/>
                      <a:pt x="118" y="0"/>
                      <a:pt x="62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" name="Google Shape;6282;p49">
                <a:extLst>
                  <a:ext uri="{FF2B5EF4-FFF2-40B4-BE49-F238E27FC236}">
                    <a16:creationId xmlns:a16="http://schemas.microsoft.com/office/drawing/2014/main" id="{80A6A206-51A3-46B8-82C0-137EC984ADF5}"/>
                  </a:ext>
                </a:extLst>
              </p:cNvPr>
              <p:cNvSpPr/>
              <p:nvPr/>
            </p:nvSpPr>
            <p:spPr>
              <a:xfrm>
                <a:off x="736448" y="288915"/>
                <a:ext cx="42677" cy="27172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50" extrusionOk="0">
                    <a:moveTo>
                      <a:pt x="53" y="0"/>
                    </a:moveTo>
                    <a:cubicBezTo>
                      <a:pt x="36" y="0"/>
                      <a:pt x="26" y="4"/>
                      <a:pt x="24" y="11"/>
                    </a:cubicBezTo>
                    <a:cubicBezTo>
                      <a:pt x="1" y="59"/>
                      <a:pt x="298" y="238"/>
                      <a:pt x="644" y="464"/>
                    </a:cubicBezTo>
                    <a:cubicBezTo>
                      <a:pt x="961" y="672"/>
                      <a:pt x="1217" y="849"/>
                      <a:pt x="1285" y="849"/>
                    </a:cubicBezTo>
                    <a:cubicBezTo>
                      <a:pt x="1291" y="849"/>
                      <a:pt x="1295" y="848"/>
                      <a:pt x="1298" y="845"/>
                    </a:cubicBezTo>
                    <a:cubicBezTo>
                      <a:pt x="1334" y="809"/>
                      <a:pt x="1108" y="535"/>
                      <a:pt x="739" y="297"/>
                    </a:cubicBezTo>
                    <a:cubicBezTo>
                      <a:pt x="438" y="106"/>
                      <a:pt x="145" y="0"/>
                      <a:pt x="53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" name="Google Shape;6283;p49">
                <a:extLst>
                  <a:ext uri="{FF2B5EF4-FFF2-40B4-BE49-F238E27FC236}">
                    <a16:creationId xmlns:a16="http://schemas.microsoft.com/office/drawing/2014/main" id="{B2A0E3AB-42EC-42AE-AAF8-4A05312798E8}"/>
                  </a:ext>
                </a:extLst>
              </p:cNvPr>
              <p:cNvSpPr/>
              <p:nvPr/>
            </p:nvSpPr>
            <p:spPr>
              <a:xfrm>
                <a:off x="818666" y="274817"/>
                <a:ext cx="29346" cy="2055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643" extrusionOk="0">
                    <a:moveTo>
                      <a:pt x="62" y="1"/>
                    </a:moveTo>
                    <a:cubicBezTo>
                      <a:pt x="49" y="1"/>
                      <a:pt x="40" y="4"/>
                      <a:pt x="36" y="12"/>
                    </a:cubicBezTo>
                    <a:cubicBezTo>
                      <a:pt x="0" y="48"/>
                      <a:pt x="167" y="226"/>
                      <a:pt x="393" y="405"/>
                    </a:cubicBezTo>
                    <a:cubicBezTo>
                      <a:pt x="593" y="544"/>
                      <a:pt x="776" y="642"/>
                      <a:pt x="851" y="642"/>
                    </a:cubicBezTo>
                    <a:cubicBezTo>
                      <a:pt x="865" y="642"/>
                      <a:pt x="876" y="639"/>
                      <a:pt x="881" y="631"/>
                    </a:cubicBezTo>
                    <a:cubicBezTo>
                      <a:pt x="917" y="595"/>
                      <a:pt x="750" y="417"/>
                      <a:pt x="512" y="238"/>
                    </a:cubicBezTo>
                    <a:cubicBezTo>
                      <a:pt x="313" y="98"/>
                      <a:pt x="130" y="1"/>
                      <a:pt x="62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" name="Google Shape;6284;p49">
                <a:extLst>
                  <a:ext uri="{FF2B5EF4-FFF2-40B4-BE49-F238E27FC236}">
                    <a16:creationId xmlns:a16="http://schemas.microsoft.com/office/drawing/2014/main" id="{52A0B3F4-AF40-487E-ACA9-30C80FCD68E5}"/>
                  </a:ext>
                </a:extLst>
              </p:cNvPr>
              <p:cNvSpPr/>
              <p:nvPr/>
            </p:nvSpPr>
            <p:spPr>
              <a:xfrm>
                <a:off x="811825" y="310748"/>
                <a:ext cx="22857" cy="13394"/>
              </a:xfrm>
              <a:custGeom>
                <a:avLst/>
                <a:gdLst/>
                <a:ahLst/>
                <a:cxnLst/>
                <a:rect l="l" t="t" r="r" b="b"/>
                <a:pathLst>
                  <a:path w="715" h="419" extrusionOk="0">
                    <a:moveTo>
                      <a:pt x="70" y="1"/>
                    </a:moveTo>
                    <a:cubicBezTo>
                      <a:pt x="46" y="1"/>
                      <a:pt x="30" y="6"/>
                      <a:pt x="24" y="19"/>
                    </a:cubicBezTo>
                    <a:cubicBezTo>
                      <a:pt x="0" y="67"/>
                      <a:pt x="119" y="186"/>
                      <a:pt x="310" y="293"/>
                    </a:cubicBezTo>
                    <a:cubicBezTo>
                      <a:pt x="441" y="372"/>
                      <a:pt x="566" y="418"/>
                      <a:pt x="637" y="418"/>
                    </a:cubicBezTo>
                    <a:cubicBezTo>
                      <a:pt x="663" y="418"/>
                      <a:pt x="681" y="413"/>
                      <a:pt x="691" y="400"/>
                    </a:cubicBezTo>
                    <a:cubicBezTo>
                      <a:pt x="714" y="352"/>
                      <a:pt x="583" y="233"/>
                      <a:pt x="405" y="126"/>
                    </a:cubicBezTo>
                    <a:cubicBezTo>
                      <a:pt x="264" y="47"/>
                      <a:pt x="137" y="1"/>
                      <a:pt x="7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2" name="Google Shape;6285;p49">
                <a:extLst>
                  <a:ext uri="{FF2B5EF4-FFF2-40B4-BE49-F238E27FC236}">
                    <a16:creationId xmlns:a16="http://schemas.microsoft.com/office/drawing/2014/main" id="{009F9AB8-2A9E-484E-8828-54A6518E9DAC}"/>
                  </a:ext>
                </a:extLst>
              </p:cNvPr>
              <p:cNvSpPr/>
              <p:nvPr/>
            </p:nvSpPr>
            <p:spPr>
              <a:xfrm>
                <a:off x="932084" y="302564"/>
                <a:ext cx="22090" cy="18957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93" extrusionOk="0">
                    <a:moveTo>
                      <a:pt x="66" y="1"/>
                    </a:moveTo>
                    <a:cubicBezTo>
                      <a:pt x="53" y="1"/>
                      <a:pt x="42" y="5"/>
                      <a:pt x="36" y="13"/>
                    </a:cubicBezTo>
                    <a:cubicBezTo>
                      <a:pt x="0" y="49"/>
                      <a:pt x="108" y="204"/>
                      <a:pt x="286" y="370"/>
                    </a:cubicBezTo>
                    <a:cubicBezTo>
                      <a:pt x="429" y="503"/>
                      <a:pt x="572" y="592"/>
                      <a:pt x="633" y="592"/>
                    </a:cubicBezTo>
                    <a:cubicBezTo>
                      <a:pt x="642" y="592"/>
                      <a:pt x="650" y="590"/>
                      <a:pt x="655" y="585"/>
                    </a:cubicBezTo>
                    <a:cubicBezTo>
                      <a:pt x="691" y="537"/>
                      <a:pt x="584" y="382"/>
                      <a:pt x="417" y="227"/>
                    </a:cubicBezTo>
                    <a:cubicBezTo>
                      <a:pt x="270" y="90"/>
                      <a:pt x="130" y="1"/>
                      <a:pt x="66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3" name="Google Shape;6286;p49">
                <a:extLst>
                  <a:ext uri="{FF2B5EF4-FFF2-40B4-BE49-F238E27FC236}">
                    <a16:creationId xmlns:a16="http://schemas.microsoft.com/office/drawing/2014/main" id="{2CC4956C-0792-429F-A99F-247EAF5A599A}"/>
                  </a:ext>
                </a:extLst>
              </p:cNvPr>
              <p:cNvSpPr/>
              <p:nvPr/>
            </p:nvSpPr>
            <p:spPr>
              <a:xfrm>
                <a:off x="914566" y="329001"/>
                <a:ext cx="25926" cy="1966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615" extrusionOk="0">
                    <a:moveTo>
                      <a:pt x="60" y="0"/>
                    </a:moveTo>
                    <a:cubicBezTo>
                      <a:pt x="50" y="0"/>
                      <a:pt x="41" y="3"/>
                      <a:pt x="36" y="8"/>
                    </a:cubicBezTo>
                    <a:cubicBezTo>
                      <a:pt x="1" y="43"/>
                      <a:pt x="132" y="210"/>
                      <a:pt x="346" y="377"/>
                    </a:cubicBezTo>
                    <a:cubicBezTo>
                      <a:pt x="516" y="516"/>
                      <a:pt x="685" y="614"/>
                      <a:pt x="750" y="614"/>
                    </a:cubicBezTo>
                    <a:cubicBezTo>
                      <a:pt x="762" y="614"/>
                      <a:pt x="771" y="611"/>
                      <a:pt x="775" y="603"/>
                    </a:cubicBezTo>
                    <a:cubicBezTo>
                      <a:pt x="810" y="555"/>
                      <a:pt x="667" y="389"/>
                      <a:pt x="465" y="234"/>
                    </a:cubicBezTo>
                    <a:cubicBezTo>
                      <a:pt x="291" y="91"/>
                      <a:pt x="126" y="0"/>
                      <a:pt x="6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4" name="Google Shape;6287;p49">
                <a:extLst>
                  <a:ext uri="{FF2B5EF4-FFF2-40B4-BE49-F238E27FC236}">
                    <a16:creationId xmlns:a16="http://schemas.microsoft.com/office/drawing/2014/main" id="{80788221-D5EE-4569-A14B-09AA0C380330}"/>
                  </a:ext>
                </a:extLst>
              </p:cNvPr>
              <p:cNvSpPr/>
              <p:nvPr/>
            </p:nvSpPr>
            <p:spPr>
              <a:xfrm>
                <a:off x="1024564" y="331366"/>
                <a:ext cx="27428" cy="28867"/>
              </a:xfrm>
              <a:custGeom>
                <a:avLst/>
                <a:gdLst/>
                <a:ahLst/>
                <a:cxnLst/>
                <a:rect l="l" t="t" r="r" b="b"/>
                <a:pathLst>
                  <a:path w="858" h="903" extrusionOk="0">
                    <a:moveTo>
                      <a:pt x="61" y="0"/>
                    </a:moveTo>
                    <a:cubicBezTo>
                      <a:pt x="56" y="0"/>
                      <a:pt x="51" y="2"/>
                      <a:pt x="48" y="5"/>
                    </a:cubicBezTo>
                    <a:cubicBezTo>
                      <a:pt x="1" y="41"/>
                      <a:pt x="144" y="267"/>
                      <a:pt x="358" y="517"/>
                    </a:cubicBezTo>
                    <a:cubicBezTo>
                      <a:pt x="553" y="744"/>
                      <a:pt x="738" y="903"/>
                      <a:pt x="805" y="903"/>
                    </a:cubicBezTo>
                    <a:cubicBezTo>
                      <a:pt x="812" y="903"/>
                      <a:pt x="818" y="901"/>
                      <a:pt x="822" y="898"/>
                    </a:cubicBezTo>
                    <a:cubicBezTo>
                      <a:pt x="858" y="862"/>
                      <a:pt x="715" y="636"/>
                      <a:pt x="501" y="386"/>
                    </a:cubicBezTo>
                    <a:cubicBezTo>
                      <a:pt x="305" y="168"/>
                      <a:pt x="119" y="0"/>
                      <a:pt x="61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5" name="Google Shape;6288;p49">
                <a:extLst>
                  <a:ext uri="{FF2B5EF4-FFF2-40B4-BE49-F238E27FC236}">
                    <a16:creationId xmlns:a16="http://schemas.microsoft.com/office/drawing/2014/main" id="{D47F72D8-9852-4D57-BE77-1E4DA47BFE0D}"/>
                  </a:ext>
                </a:extLst>
              </p:cNvPr>
              <p:cNvSpPr/>
              <p:nvPr/>
            </p:nvSpPr>
            <p:spPr>
              <a:xfrm>
                <a:off x="1028751" y="382289"/>
                <a:ext cx="16783" cy="17998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63" extrusionOk="0">
                    <a:moveTo>
                      <a:pt x="67" y="1"/>
                    </a:moveTo>
                    <a:cubicBezTo>
                      <a:pt x="59" y="1"/>
                      <a:pt x="53" y="3"/>
                      <a:pt x="48" y="7"/>
                    </a:cubicBezTo>
                    <a:cubicBezTo>
                      <a:pt x="1" y="31"/>
                      <a:pt x="60" y="186"/>
                      <a:pt x="191" y="341"/>
                    </a:cubicBezTo>
                    <a:cubicBezTo>
                      <a:pt x="303" y="474"/>
                      <a:pt x="416" y="563"/>
                      <a:pt x="468" y="563"/>
                    </a:cubicBezTo>
                    <a:cubicBezTo>
                      <a:pt x="477" y="563"/>
                      <a:pt x="484" y="560"/>
                      <a:pt x="489" y="555"/>
                    </a:cubicBezTo>
                    <a:cubicBezTo>
                      <a:pt x="524" y="519"/>
                      <a:pt x="465" y="365"/>
                      <a:pt x="346" y="222"/>
                    </a:cubicBezTo>
                    <a:cubicBezTo>
                      <a:pt x="232" y="98"/>
                      <a:pt x="118" y="1"/>
                      <a:pt x="67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6" name="Google Shape;6289;p49">
                <a:extLst>
                  <a:ext uri="{FF2B5EF4-FFF2-40B4-BE49-F238E27FC236}">
                    <a16:creationId xmlns:a16="http://schemas.microsoft.com/office/drawing/2014/main" id="{0652C425-6EFB-4B69-ADF8-0A77AAE55247}"/>
                  </a:ext>
                </a:extLst>
              </p:cNvPr>
              <p:cNvSpPr/>
              <p:nvPr/>
            </p:nvSpPr>
            <p:spPr>
              <a:xfrm>
                <a:off x="1108668" y="421640"/>
                <a:ext cx="16783" cy="286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897" extrusionOk="0">
                    <a:moveTo>
                      <a:pt x="59" y="1"/>
                    </a:moveTo>
                    <a:cubicBezTo>
                      <a:pt x="55" y="1"/>
                      <a:pt x="52" y="1"/>
                      <a:pt x="49" y="3"/>
                    </a:cubicBezTo>
                    <a:cubicBezTo>
                      <a:pt x="1" y="27"/>
                      <a:pt x="72" y="241"/>
                      <a:pt x="191" y="479"/>
                    </a:cubicBezTo>
                    <a:cubicBezTo>
                      <a:pt x="295" y="710"/>
                      <a:pt x="411" y="896"/>
                      <a:pt x="472" y="896"/>
                    </a:cubicBezTo>
                    <a:cubicBezTo>
                      <a:pt x="474" y="896"/>
                      <a:pt x="475" y="896"/>
                      <a:pt x="477" y="896"/>
                    </a:cubicBezTo>
                    <a:cubicBezTo>
                      <a:pt x="525" y="872"/>
                      <a:pt x="477" y="646"/>
                      <a:pt x="358" y="396"/>
                    </a:cubicBezTo>
                    <a:cubicBezTo>
                      <a:pt x="247" y="162"/>
                      <a:pt x="114" y="1"/>
                      <a:pt x="59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7" name="Google Shape;6290;p49">
                <a:extLst>
                  <a:ext uri="{FF2B5EF4-FFF2-40B4-BE49-F238E27FC236}">
                    <a16:creationId xmlns:a16="http://schemas.microsoft.com/office/drawing/2014/main" id="{05FEB7A2-D01E-4DDC-B9A3-2D14276A941B}"/>
                  </a:ext>
                </a:extLst>
              </p:cNvPr>
              <p:cNvSpPr/>
              <p:nvPr/>
            </p:nvSpPr>
            <p:spPr>
              <a:xfrm>
                <a:off x="1086611" y="485957"/>
                <a:ext cx="15248" cy="27972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75" extrusionOk="0">
                    <a:moveTo>
                      <a:pt x="57" y="1"/>
                    </a:moveTo>
                    <a:cubicBezTo>
                      <a:pt x="54" y="1"/>
                      <a:pt x="51" y="2"/>
                      <a:pt x="48" y="3"/>
                    </a:cubicBezTo>
                    <a:cubicBezTo>
                      <a:pt x="0" y="27"/>
                      <a:pt x="36" y="229"/>
                      <a:pt x="143" y="479"/>
                    </a:cubicBezTo>
                    <a:cubicBezTo>
                      <a:pt x="244" y="703"/>
                      <a:pt x="355" y="874"/>
                      <a:pt x="408" y="874"/>
                    </a:cubicBezTo>
                    <a:cubicBezTo>
                      <a:pt x="411" y="874"/>
                      <a:pt x="414" y="874"/>
                      <a:pt x="417" y="872"/>
                    </a:cubicBezTo>
                    <a:cubicBezTo>
                      <a:pt x="477" y="848"/>
                      <a:pt x="429" y="634"/>
                      <a:pt x="322" y="396"/>
                    </a:cubicBezTo>
                    <a:cubicBezTo>
                      <a:pt x="221" y="172"/>
                      <a:pt x="110" y="1"/>
                      <a:pt x="57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8" name="Google Shape;6291;p49">
                <a:extLst>
                  <a:ext uri="{FF2B5EF4-FFF2-40B4-BE49-F238E27FC236}">
                    <a16:creationId xmlns:a16="http://schemas.microsoft.com/office/drawing/2014/main" id="{587990DB-A096-4970-B304-61627E109C56}"/>
                  </a:ext>
                </a:extLst>
              </p:cNvPr>
              <p:cNvSpPr/>
              <p:nvPr/>
            </p:nvSpPr>
            <p:spPr>
              <a:xfrm>
                <a:off x="1148658" y="516805"/>
                <a:ext cx="12563" cy="32063"/>
              </a:xfrm>
              <a:custGeom>
                <a:avLst/>
                <a:gdLst/>
                <a:ahLst/>
                <a:cxnLst/>
                <a:rect l="l" t="t" r="r" b="b"/>
                <a:pathLst>
                  <a:path w="393" h="1003" extrusionOk="0">
                    <a:moveTo>
                      <a:pt x="56" y="0"/>
                    </a:moveTo>
                    <a:cubicBezTo>
                      <a:pt x="53" y="0"/>
                      <a:pt x="50" y="1"/>
                      <a:pt x="48" y="2"/>
                    </a:cubicBezTo>
                    <a:cubicBezTo>
                      <a:pt x="0" y="14"/>
                      <a:pt x="48" y="252"/>
                      <a:pt x="119" y="514"/>
                    </a:cubicBezTo>
                    <a:cubicBezTo>
                      <a:pt x="191" y="788"/>
                      <a:pt x="286" y="1002"/>
                      <a:pt x="333" y="1002"/>
                    </a:cubicBezTo>
                    <a:cubicBezTo>
                      <a:pt x="393" y="991"/>
                      <a:pt x="393" y="752"/>
                      <a:pt x="310" y="467"/>
                    </a:cubicBezTo>
                    <a:cubicBezTo>
                      <a:pt x="231" y="196"/>
                      <a:pt x="109" y="0"/>
                      <a:pt x="56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9" name="Google Shape;6292;p49">
                <a:extLst>
                  <a:ext uri="{FF2B5EF4-FFF2-40B4-BE49-F238E27FC236}">
                    <a16:creationId xmlns:a16="http://schemas.microsoft.com/office/drawing/2014/main" id="{FB1936FA-2E70-49DA-A6E8-94E1C58633EA}"/>
                  </a:ext>
                </a:extLst>
              </p:cNvPr>
              <p:cNvSpPr/>
              <p:nvPr/>
            </p:nvSpPr>
            <p:spPr>
              <a:xfrm>
                <a:off x="1136479" y="590680"/>
                <a:ext cx="6873" cy="2973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930" extrusionOk="0">
                    <a:moveTo>
                      <a:pt x="150" y="1"/>
                    </a:moveTo>
                    <a:cubicBezTo>
                      <a:pt x="91" y="1"/>
                      <a:pt x="24" y="199"/>
                      <a:pt x="12" y="454"/>
                    </a:cubicBezTo>
                    <a:cubicBezTo>
                      <a:pt x="0" y="716"/>
                      <a:pt x="48" y="930"/>
                      <a:pt x="107" y="930"/>
                    </a:cubicBezTo>
                    <a:cubicBezTo>
                      <a:pt x="155" y="930"/>
                      <a:pt x="191" y="716"/>
                      <a:pt x="202" y="465"/>
                    </a:cubicBezTo>
                    <a:cubicBezTo>
                      <a:pt x="214" y="215"/>
                      <a:pt x="202" y="1"/>
                      <a:pt x="155" y="1"/>
                    </a:cubicBezTo>
                    <a:cubicBezTo>
                      <a:pt x="153" y="1"/>
                      <a:pt x="151" y="1"/>
                      <a:pt x="15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0" name="Google Shape;6293;p49">
                <a:extLst>
                  <a:ext uri="{FF2B5EF4-FFF2-40B4-BE49-F238E27FC236}">
                    <a16:creationId xmlns:a16="http://schemas.microsoft.com/office/drawing/2014/main" id="{B3240D06-BDC7-4095-81FA-8834106EB9D9}"/>
                  </a:ext>
                </a:extLst>
              </p:cNvPr>
              <p:cNvSpPr/>
              <p:nvPr/>
            </p:nvSpPr>
            <p:spPr>
              <a:xfrm>
                <a:off x="1170715" y="631437"/>
                <a:ext cx="9175" cy="403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263" extrusionOk="0">
                    <a:moveTo>
                      <a:pt x="191" y="0"/>
                    </a:moveTo>
                    <a:cubicBezTo>
                      <a:pt x="144" y="0"/>
                      <a:pt x="96" y="274"/>
                      <a:pt x="60" y="619"/>
                    </a:cubicBezTo>
                    <a:cubicBezTo>
                      <a:pt x="13" y="965"/>
                      <a:pt x="1" y="1250"/>
                      <a:pt x="48" y="1262"/>
                    </a:cubicBezTo>
                    <a:cubicBezTo>
                      <a:pt x="49" y="1262"/>
                      <a:pt x="50" y="1263"/>
                      <a:pt x="51" y="1263"/>
                    </a:cubicBezTo>
                    <a:cubicBezTo>
                      <a:pt x="100" y="1263"/>
                      <a:pt x="204" y="993"/>
                      <a:pt x="251" y="643"/>
                    </a:cubicBezTo>
                    <a:cubicBezTo>
                      <a:pt x="286" y="286"/>
                      <a:pt x="251" y="0"/>
                      <a:pt x="191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1" name="Google Shape;6294;p49">
                <a:extLst>
                  <a:ext uri="{FF2B5EF4-FFF2-40B4-BE49-F238E27FC236}">
                    <a16:creationId xmlns:a16="http://schemas.microsoft.com/office/drawing/2014/main" id="{33593961-9E71-43FA-8C72-CD5EA21A856D}"/>
                  </a:ext>
                </a:extLst>
              </p:cNvPr>
              <p:cNvSpPr/>
              <p:nvPr/>
            </p:nvSpPr>
            <p:spPr>
              <a:xfrm>
                <a:off x="1122765" y="680538"/>
                <a:ext cx="7257" cy="27428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58" extrusionOk="0">
                    <a:moveTo>
                      <a:pt x="143" y="0"/>
                    </a:moveTo>
                    <a:cubicBezTo>
                      <a:pt x="84" y="0"/>
                      <a:pt x="36" y="191"/>
                      <a:pt x="12" y="417"/>
                    </a:cubicBezTo>
                    <a:cubicBezTo>
                      <a:pt x="0" y="655"/>
                      <a:pt x="24" y="845"/>
                      <a:pt x="84" y="857"/>
                    </a:cubicBezTo>
                    <a:cubicBezTo>
                      <a:pt x="85" y="858"/>
                      <a:pt x="87" y="858"/>
                      <a:pt x="88" y="858"/>
                    </a:cubicBezTo>
                    <a:cubicBezTo>
                      <a:pt x="135" y="858"/>
                      <a:pt x="191" y="671"/>
                      <a:pt x="203" y="429"/>
                    </a:cubicBezTo>
                    <a:cubicBezTo>
                      <a:pt x="227" y="191"/>
                      <a:pt x="191" y="0"/>
                      <a:pt x="143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2" name="Google Shape;6295;p49">
                <a:extLst>
                  <a:ext uri="{FF2B5EF4-FFF2-40B4-BE49-F238E27FC236}">
                    <a16:creationId xmlns:a16="http://schemas.microsoft.com/office/drawing/2014/main" id="{E31A59A6-1185-4672-9A48-4B2A6B2CCC5D}"/>
                  </a:ext>
                </a:extLst>
              </p:cNvPr>
              <p:cNvSpPr/>
              <p:nvPr/>
            </p:nvSpPr>
            <p:spPr>
              <a:xfrm>
                <a:off x="641667" y="959703"/>
                <a:ext cx="26693" cy="22633"/>
              </a:xfrm>
              <a:custGeom>
                <a:avLst/>
                <a:gdLst/>
                <a:ahLst/>
                <a:cxnLst/>
                <a:rect l="l" t="t" r="r" b="b"/>
                <a:pathLst>
                  <a:path w="835" h="708" extrusionOk="0">
                    <a:moveTo>
                      <a:pt x="54" y="0"/>
                    </a:moveTo>
                    <a:cubicBezTo>
                      <a:pt x="47" y="0"/>
                      <a:pt x="41" y="2"/>
                      <a:pt x="37" y="6"/>
                    </a:cubicBezTo>
                    <a:cubicBezTo>
                      <a:pt x="1" y="42"/>
                      <a:pt x="132" y="244"/>
                      <a:pt x="346" y="435"/>
                    </a:cubicBezTo>
                    <a:cubicBezTo>
                      <a:pt x="529" y="597"/>
                      <a:pt x="711" y="707"/>
                      <a:pt x="783" y="707"/>
                    </a:cubicBezTo>
                    <a:cubicBezTo>
                      <a:pt x="796" y="707"/>
                      <a:pt x="805" y="704"/>
                      <a:pt x="811" y="697"/>
                    </a:cubicBezTo>
                    <a:cubicBezTo>
                      <a:pt x="834" y="661"/>
                      <a:pt x="680" y="482"/>
                      <a:pt x="477" y="292"/>
                    </a:cubicBezTo>
                    <a:cubicBezTo>
                      <a:pt x="287" y="123"/>
                      <a:pt x="115" y="0"/>
                      <a:pt x="54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3" name="Google Shape;6296;p49">
                <a:extLst>
                  <a:ext uri="{FF2B5EF4-FFF2-40B4-BE49-F238E27FC236}">
                    <a16:creationId xmlns:a16="http://schemas.microsoft.com/office/drawing/2014/main" id="{C3518214-7AE2-4D79-BEDA-3BE5A769B6CD}"/>
                  </a:ext>
                </a:extLst>
              </p:cNvPr>
              <p:cNvSpPr/>
              <p:nvPr/>
            </p:nvSpPr>
            <p:spPr>
              <a:xfrm>
                <a:off x="682041" y="952702"/>
                <a:ext cx="35804" cy="19916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623" extrusionOk="0">
                    <a:moveTo>
                      <a:pt x="51" y="1"/>
                    </a:moveTo>
                    <a:cubicBezTo>
                      <a:pt x="38" y="1"/>
                      <a:pt x="29" y="4"/>
                      <a:pt x="24" y="11"/>
                    </a:cubicBezTo>
                    <a:cubicBezTo>
                      <a:pt x="0" y="58"/>
                      <a:pt x="191" y="261"/>
                      <a:pt x="500" y="428"/>
                    </a:cubicBezTo>
                    <a:cubicBezTo>
                      <a:pt x="732" y="557"/>
                      <a:pt x="949" y="622"/>
                      <a:pt x="1045" y="622"/>
                    </a:cubicBezTo>
                    <a:cubicBezTo>
                      <a:pt x="1072" y="622"/>
                      <a:pt x="1090" y="617"/>
                      <a:pt x="1095" y="606"/>
                    </a:cubicBezTo>
                    <a:cubicBezTo>
                      <a:pt x="1119" y="559"/>
                      <a:pt x="881" y="416"/>
                      <a:pt x="595" y="261"/>
                    </a:cubicBezTo>
                    <a:cubicBezTo>
                      <a:pt x="340" y="118"/>
                      <a:pt x="128" y="1"/>
                      <a:pt x="51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4" name="Google Shape;6297;p49">
                <a:extLst>
                  <a:ext uri="{FF2B5EF4-FFF2-40B4-BE49-F238E27FC236}">
                    <a16:creationId xmlns:a16="http://schemas.microsoft.com/office/drawing/2014/main" id="{AFF6D386-B56D-458C-8A46-49DC4E64693A}"/>
                  </a:ext>
                </a:extLst>
              </p:cNvPr>
              <p:cNvSpPr/>
              <p:nvPr/>
            </p:nvSpPr>
            <p:spPr>
              <a:xfrm>
                <a:off x="782896" y="953150"/>
                <a:ext cx="19820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02" extrusionOk="0">
                    <a:moveTo>
                      <a:pt x="60" y="0"/>
                    </a:moveTo>
                    <a:cubicBezTo>
                      <a:pt x="50" y="0"/>
                      <a:pt x="42" y="3"/>
                      <a:pt x="36" y="9"/>
                    </a:cubicBezTo>
                    <a:cubicBezTo>
                      <a:pt x="0" y="56"/>
                      <a:pt x="84" y="199"/>
                      <a:pt x="238" y="330"/>
                    </a:cubicBezTo>
                    <a:cubicBezTo>
                      <a:pt x="358" y="441"/>
                      <a:pt x="484" y="501"/>
                      <a:pt x="547" y="501"/>
                    </a:cubicBezTo>
                    <a:cubicBezTo>
                      <a:pt x="565" y="501"/>
                      <a:pt x="578" y="496"/>
                      <a:pt x="584" y="485"/>
                    </a:cubicBezTo>
                    <a:cubicBezTo>
                      <a:pt x="619" y="437"/>
                      <a:pt x="512" y="318"/>
                      <a:pt x="369" y="187"/>
                    </a:cubicBezTo>
                    <a:cubicBezTo>
                      <a:pt x="239" y="77"/>
                      <a:pt x="117" y="0"/>
                      <a:pt x="60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5" name="Google Shape;6298;p49">
                <a:extLst>
                  <a:ext uri="{FF2B5EF4-FFF2-40B4-BE49-F238E27FC236}">
                    <a16:creationId xmlns:a16="http://schemas.microsoft.com/office/drawing/2014/main" id="{D50188F4-4C1A-4486-B150-481D85BAAEFF}"/>
                  </a:ext>
                </a:extLst>
              </p:cNvPr>
              <p:cNvSpPr/>
              <p:nvPr/>
            </p:nvSpPr>
            <p:spPr>
              <a:xfrm>
                <a:off x="889089" y="921727"/>
                <a:ext cx="14098" cy="2193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686" extrusionOk="0">
                    <a:moveTo>
                      <a:pt x="60" y="1"/>
                    </a:moveTo>
                    <a:cubicBezTo>
                      <a:pt x="56" y="1"/>
                      <a:pt x="51" y="2"/>
                      <a:pt x="48" y="4"/>
                    </a:cubicBezTo>
                    <a:cubicBezTo>
                      <a:pt x="0" y="27"/>
                      <a:pt x="48" y="194"/>
                      <a:pt x="143" y="385"/>
                    </a:cubicBezTo>
                    <a:cubicBezTo>
                      <a:pt x="220" y="560"/>
                      <a:pt x="327" y="685"/>
                      <a:pt x="380" y="685"/>
                    </a:cubicBezTo>
                    <a:cubicBezTo>
                      <a:pt x="385" y="685"/>
                      <a:pt x="389" y="684"/>
                      <a:pt x="393" y="682"/>
                    </a:cubicBezTo>
                    <a:cubicBezTo>
                      <a:pt x="441" y="658"/>
                      <a:pt x="405" y="480"/>
                      <a:pt x="310" y="301"/>
                    </a:cubicBezTo>
                    <a:cubicBezTo>
                      <a:pt x="222" y="126"/>
                      <a:pt x="114" y="1"/>
                      <a:pt x="6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6" name="Google Shape;6299;p49">
                <a:extLst>
                  <a:ext uri="{FF2B5EF4-FFF2-40B4-BE49-F238E27FC236}">
                    <a16:creationId xmlns:a16="http://schemas.microsoft.com/office/drawing/2014/main" id="{5FF20687-891F-41B1-A78E-44D9CAC173CB}"/>
                  </a:ext>
                </a:extLst>
              </p:cNvPr>
              <p:cNvSpPr/>
              <p:nvPr/>
            </p:nvSpPr>
            <p:spPr>
              <a:xfrm>
                <a:off x="964818" y="881097"/>
                <a:ext cx="9175" cy="33918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61" extrusionOk="0">
                    <a:moveTo>
                      <a:pt x="203" y="1"/>
                    </a:moveTo>
                    <a:cubicBezTo>
                      <a:pt x="155" y="1"/>
                      <a:pt x="96" y="239"/>
                      <a:pt x="48" y="524"/>
                    </a:cubicBezTo>
                    <a:cubicBezTo>
                      <a:pt x="12" y="810"/>
                      <a:pt x="0" y="1048"/>
                      <a:pt x="48" y="1060"/>
                    </a:cubicBezTo>
                    <a:cubicBezTo>
                      <a:pt x="49" y="1061"/>
                      <a:pt x="50" y="1061"/>
                      <a:pt x="52" y="1061"/>
                    </a:cubicBezTo>
                    <a:cubicBezTo>
                      <a:pt x="101" y="1061"/>
                      <a:pt x="204" y="838"/>
                      <a:pt x="250" y="548"/>
                    </a:cubicBezTo>
                    <a:cubicBezTo>
                      <a:pt x="286" y="251"/>
                      <a:pt x="250" y="13"/>
                      <a:pt x="203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7" name="Google Shape;6300;p49">
                <a:extLst>
                  <a:ext uri="{FF2B5EF4-FFF2-40B4-BE49-F238E27FC236}">
                    <a16:creationId xmlns:a16="http://schemas.microsoft.com/office/drawing/2014/main" id="{57A18295-34E9-4D3C-98F7-B7D8B01C6FB8}"/>
                  </a:ext>
                </a:extLst>
              </p:cNvPr>
              <p:cNvSpPr/>
              <p:nvPr/>
            </p:nvSpPr>
            <p:spPr>
              <a:xfrm>
                <a:off x="1046269" y="827809"/>
                <a:ext cx="6873" cy="2404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752" extrusionOk="0">
                    <a:moveTo>
                      <a:pt x="107" y="1"/>
                    </a:moveTo>
                    <a:cubicBezTo>
                      <a:pt x="48" y="13"/>
                      <a:pt x="24" y="179"/>
                      <a:pt x="12" y="382"/>
                    </a:cubicBezTo>
                    <a:cubicBezTo>
                      <a:pt x="0" y="572"/>
                      <a:pt x="12" y="739"/>
                      <a:pt x="72" y="751"/>
                    </a:cubicBezTo>
                    <a:cubicBezTo>
                      <a:pt x="73" y="751"/>
                      <a:pt x="75" y="751"/>
                      <a:pt x="77" y="751"/>
                    </a:cubicBezTo>
                    <a:cubicBezTo>
                      <a:pt x="124" y="751"/>
                      <a:pt x="191" y="600"/>
                      <a:pt x="203" y="382"/>
                    </a:cubicBezTo>
                    <a:cubicBezTo>
                      <a:pt x="215" y="167"/>
                      <a:pt x="155" y="1"/>
                      <a:pt x="107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8" name="Google Shape;6301;p49">
                <a:extLst>
                  <a:ext uri="{FF2B5EF4-FFF2-40B4-BE49-F238E27FC236}">
                    <a16:creationId xmlns:a16="http://schemas.microsoft.com/office/drawing/2014/main" id="{3FE751B1-B58C-4409-8AA5-4FD084464951}"/>
                  </a:ext>
                </a:extLst>
              </p:cNvPr>
              <p:cNvSpPr/>
              <p:nvPr/>
            </p:nvSpPr>
            <p:spPr>
              <a:xfrm>
                <a:off x="1115541" y="750929"/>
                <a:ext cx="7608" cy="3810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192" extrusionOk="0">
                    <a:moveTo>
                      <a:pt x="135" y="0"/>
                    </a:moveTo>
                    <a:cubicBezTo>
                      <a:pt x="134" y="0"/>
                      <a:pt x="132" y="0"/>
                      <a:pt x="131" y="1"/>
                    </a:cubicBezTo>
                    <a:cubicBezTo>
                      <a:pt x="84" y="1"/>
                      <a:pt x="48" y="263"/>
                      <a:pt x="24" y="596"/>
                    </a:cubicBezTo>
                    <a:cubicBezTo>
                      <a:pt x="0" y="917"/>
                      <a:pt x="0" y="1179"/>
                      <a:pt x="48" y="1191"/>
                    </a:cubicBezTo>
                    <a:cubicBezTo>
                      <a:pt x="49" y="1192"/>
                      <a:pt x="50" y="1192"/>
                      <a:pt x="52" y="1192"/>
                    </a:cubicBezTo>
                    <a:cubicBezTo>
                      <a:pt x="111" y="1192"/>
                      <a:pt x="191" y="934"/>
                      <a:pt x="215" y="596"/>
                    </a:cubicBezTo>
                    <a:cubicBezTo>
                      <a:pt x="238" y="270"/>
                      <a:pt x="193" y="0"/>
                      <a:pt x="135" y="0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9" name="Google Shape;6302;p49">
                <a:extLst>
                  <a:ext uri="{FF2B5EF4-FFF2-40B4-BE49-F238E27FC236}">
                    <a16:creationId xmlns:a16="http://schemas.microsoft.com/office/drawing/2014/main" id="{5FDB7D0C-40A3-4B7B-92C3-39F562C7D832}"/>
                  </a:ext>
                </a:extLst>
              </p:cNvPr>
              <p:cNvSpPr/>
              <p:nvPr/>
            </p:nvSpPr>
            <p:spPr>
              <a:xfrm>
                <a:off x="1149777" y="726954"/>
                <a:ext cx="12212" cy="36251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134" extrusionOk="0">
                    <a:moveTo>
                      <a:pt x="310" y="1"/>
                    </a:moveTo>
                    <a:cubicBezTo>
                      <a:pt x="263" y="1"/>
                      <a:pt x="191" y="251"/>
                      <a:pt x="120" y="548"/>
                    </a:cubicBezTo>
                    <a:cubicBezTo>
                      <a:pt x="48" y="858"/>
                      <a:pt x="1" y="1108"/>
                      <a:pt x="48" y="1132"/>
                    </a:cubicBezTo>
                    <a:cubicBezTo>
                      <a:pt x="51" y="1133"/>
                      <a:pt x="53" y="1133"/>
                      <a:pt x="56" y="1133"/>
                    </a:cubicBezTo>
                    <a:cubicBezTo>
                      <a:pt x="109" y="1133"/>
                      <a:pt x="242" y="903"/>
                      <a:pt x="310" y="596"/>
                    </a:cubicBezTo>
                    <a:cubicBezTo>
                      <a:pt x="382" y="274"/>
                      <a:pt x="358" y="1"/>
                      <a:pt x="310" y="1"/>
                    </a:cubicBezTo>
                    <a:close/>
                  </a:path>
                </a:pathLst>
              </a:custGeom>
              <a:solidFill>
                <a:srgbClr val="FF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0" name="Google Shape;6303;p49">
                <a:extLst>
                  <a:ext uri="{FF2B5EF4-FFF2-40B4-BE49-F238E27FC236}">
                    <a16:creationId xmlns:a16="http://schemas.microsoft.com/office/drawing/2014/main" id="{7F940A8F-255B-48A2-B7F9-E7907AC2C5A9}"/>
                  </a:ext>
                </a:extLst>
              </p:cNvPr>
              <p:cNvSpPr/>
              <p:nvPr/>
            </p:nvSpPr>
            <p:spPr>
              <a:xfrm>
                <a:off x="698376" y="591735"/>
                <a:ext cx="140114" cy="77521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425" extrusionOk="0">
                    <a:moveTo>
                      <a:pt x="2388" y="1"/>
                    </a:moveTo>
                    <a:cubicBezTo>
                      <a:pt x="2158" y="1"/>
                      <a:pt x="1932" y="22"/>
                      <a:pt x="1751" y="51"/>
                    </a:cubicBezTo>
                    <a:cubicBezTo>
                      <a:pt x="1120" y="147"/>
                      <a:pt x="549" y="480"/>
                      <a:pt x="156" y="980"/>
                    </a:cubicBezTo>
                    <a:cubicBezTo>
                      <a:pt x="72" y="1064"/>
                      <a:pt x="25" y="1171"/>
                      <a:pt x="1" y="1278"/>
                    </a:cubicBezTo>
                    <a:cubicBezTo>
                      <a:pt x="1" y="1445"/>
                      <a:pt x="61" y="1611"/>
                      <a:pt x="180" y="1730"/>
                    </a:cubicBezTo>
                    <a:cubicBezTo>
                      <a:pt x="568" y="2174"/>
                      <a:pt x="1129" y="2424"/>
                      <a:pt x="1707" y="2424"/>
                    </a:cubicBezTo>
                    <a:cubicBezTo>
                      <a:pt x="1872" y="2424"/>
                      <a:pt x="2039" y="2404"/>
                      <a:pt x="2204" y="2361"/>
                    </a:cubicBezTo>
                    <a:cubicBezTo>
                      <a:pt x="2930" y="2171"/>
                      <a:pt x="4382" y="778"/>
                      <a:pt x="3287" y="171"/>
                    </a:cubicBezTo>
                    <a:cubicBezTo>
                      <a:pt x="3056" y="44"/>
                      <a:pt x="2717" y="1"/>
                      <a:pt x="2388" y="1"/>
                    </a:cubicBezTo>
                    <a:close/>
                  </a:path>
                </a:pathLst>
              </a:custGeom>
              <a:solidFill>
                <a:srgbClr val="E25D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" name="Google Shape;3577;p79">
            <a:extLst>
              <a:ext uri="{FF2B5EF4-FFF2-40B4-BE49-F238E27FC236}">
                <a16:creationId xmlns:a16="http://schemas.microsoft.com/office/drawing/2014/main" id="{3515833F-F557-42D1-86BA-FADE36F8BE2E}"/>
              </a:ext>
            </a:extLst>
          </p:cNvPr>
          <p:cNvGrpSpPr/>
          <p:nvPr/>
        </p:nvGrpSpPr>
        <p:grpSpPr>
          <a:xfrm rot="4656148">
            <a:off x="9697559" y="880379"/>
            <a:ext cx="334467" cy="260133"/>
            <a:chOff x="2471675" y="2390075"/>
            <a:chExt cx="250850" cy="195100"/>
          </a:xfrm>
        </p:grpSpPr>
        <p:sp>
          <p:nvSpPr>
            <p:cNvPr id="282" name="Google Shape;3578;p79">
              <a:extLst>
                <a:ext uri="{FF2B5EF4-FFF2-40B4-BE49-F238E27FC236}">
                  <a16:creationId xmlns:a16="http://schemas.microsoft.com/office/drawing/2014/main" id="{2C498EA2-F6E7-4A0C-9F2D-7D975FF59280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83" name="Google Shape;3579;p79">
              <a:extLst>
                <a:ext uri="{FF2B5EF4-FFF2-40B4-BE49-F238E27FC236}">
                  <a16:creationId xmlns:a16="http://schemas.microsoft.com/office/drawing/2014/main" id="{DDE46761-D445-4820-8626-636647E140E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84" name="กลุ่ม 283">
            <a:extLst>
              <a:ext uri="{FF2B5EF4-FFF2-40B4-BE49-F238E27FC236}">
                <a16:creationId xmlns:a16="http://schemas.microsoft.com/office/drawing/2014/main" id="{8CB66EE6-9E17-434C-8A15-0EC4916E6FFC}"/>
              </a:ext>
            </a:extLst>
          </p:cNvPr>
          <p:cNvGrpSpPr/>
          <p:nvPr/>
        </p:nvGrpSpPr>
        <p:grpSpPr>
          <a:xfrm>
            <a:off x="1727313" y="1268374"/>
            <a:ext cx="3948437" cy="457680"/>
            <a:chOff x="1191251" y="1754162"/>
            <a:chExt cx="3948437" cy="457680"/>
          </a:xfrm>
        </p:grpSpPr>
        <p:grpSp>
          <p:nvGrpSpPr>
            <p:cNvPr id="285" name="Google Shape;3831;p61">
              <a:extLst>
                <a:ext uri="{FF2B5EF4-FFF2-40B4-BE49-F238E27FC236}">
                  <a16:creationId xmlns:a16="http://schemas.microsoft.com/office/drawing/2014/main" id="{37240F1A-D41C-4531-8BAF-6B2D69746C2B}"/>
                </a:ext>
              </a:extLst>
            </p:cNvPr>
            <p:cNvGrpSpPr/>
            <p:nvPr/>
          </p:nvGrpSpPr>
          <p:grpSpPr>
            <a:xfrm>
              <a:off x="1191251" y="1754162"/>
              <a:ext cx="3948437" cy="457680"/>
              <a:chOff x="3558882" y="4011427"/>
              <a:chExt cx="1917832" cy="111417"/>
            </a:xfrm>
          </p:grpSpPr>
          <p:sp>
            <p:nvSpPr>
              <p:cNvPr id="288" name="Google Shape;3832;p61">
                <a:extLst>
                  <a:ext uri="{FF2B5EF4-FFF2-40B4-BE49-F238E27FC236}">
                    <a16:creationId xmlns:a16="http://schemas.microsoft.com/office/drawing/2014/main" id="{E5AB8E6C-A2E2-4030-82C2-366D0A370BC1}"/>
                  </a:ext>
                </a:extLst>
              </p:cNvPr>
              <p:cNvSpPr/>
              <p:nvPr/>
            </p:nvSpPr>
            <p:spPr>
              <a:xfrm rot="5400000" flipH="1">
                <a:off x="4572998" y="3219013"/>
                <a:ext cx="111300" cy="169613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9" name="Google Shape;3833;p61">
                <a:extLst>
                  <a:ext uri="{FF2B5EF4-FFF2-40B4-BE49-F238E27FC236}">
                    <a16:creationId xmlns:a16="http://schemas.microsoft.com/office/drawing/2014/main" id="{DD03E869-0095-411D-92DD-F4156A335DB8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86" name="Google Shape;3842;p61">
              <a:extLst>
                <a:ext uri="{FF2B5EF4-FFF2-40B4-BE49-F238E27FC236}">
                  <a16:creationId xmlns:a16="http://schemas.microsoft.com/office/drawing/2014/main" id="{2E374B96-0529-4EF4-BB68-8CCA1745416E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87" name="Google Shape;3842;p61">
              <a:extLst>
                <a:ext uri="{FF2B5EF4-FFF2-40B4-BE49-F238E27FC236}">
                  <a16:creationId xmlns:a16="http://schemas.microsoft.com/office/drawing/2014/main" id="{81708638-2F52-4C5C-B38D-514F6FF3B032}"/>
                </a:ext>
              </a:extLst>
            </p:cNvPr>
            <p:cNvSpPr txBox="1"/>
            <p:nvPr/>
          </p:nvSpPr>
          <p:spPr>
            <a:xfrm>
              <a:off x="2646450" y="1792008"/>
              <a:ext cx="222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9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 = 63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90" name="Google Shape;587;p23">
            <a:extLst>
              <a:ext uri="{FF2B5EF4-FFF2-40B4-BE49-F238E27FC236}">
                <a16:creationId xmlns:a16="http://schemas.microsoft.com/office/drawing/2014/main" id="{365C1B6F-BA1D-4DDC-99C9-815C4E473498}"/>
              </a:ext>
            </a:extLst>
          </p:cNvPr>
          <p:cNvSpPr/>
          <p:nvPr/>
        </p:nvSpPr>
        <p:spPr>
          <a:xfrm>
            <a:off x="2350721" y="2165355"/>
            <a:ext cx="3210149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12 คูณจำนวนใดได้ 120</a:t>
            </a:r>
          </a:p>
        </p:txBody>
      </p:sp>
      <p:sp>
        <p:nvSpPr>
          <p:cNvPr id="291" name="Google Shape;3842;p61">
            <a:extLst>
              <a:ext uri="{FF2B5EF4-FFF2-40B4-BE49-F238E27FC236}">
                <a16:creationId xmlns:a16="http://schemas.microsoft.com/office/drawing/2014/main" id="{CCF24D6B-8C4B-4DD7-984D-BA28D9A0CA77}"/>
              </a:ext>
            </a:extLst>
          </p:cNvPr>
          <p:cNvSpPr txBox="1"/>
          <p:nvPr/>
        </p:nvSpPr>
        <p:spPr>
          <a:xfrm>
            <a:off x="2870255" y="3588914"/>
            <a:ext cx="257654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803275" algn="l"/>
                <a:tab pos="1792288" algn="l"/>
                <a:tab pos="2058988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เนื่องจาก	12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	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	12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92" name="Google Shape;3842;p61">
            <a:extLst>
              <a:ext uri="{FF2B5EF4-FFF2-40B4-BE49-F238E27FC236}">
                <a16:creationId xmlns:a16="http://schemas.microsoft.com/office/drawing/2014/main" id="{2BB1987F-6329-4759-914C-BE7A45EF2098}"/>
              </a:ext>
            </a:extLst>
          </p:cNvPr>
          <p:cNvSpPr txBox="1"/>
          <p:nvPr/>
        </p:nvSpPr>
        <p:spPr>
          <a:xfrm>
            <a:off x="2857672" y="4130868"/>
            <a:ext cx="28965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>
              <a:buClr>
                <a:srgbClr val="000000"/>
              </a:buClr>
              <a:tabLst>
                <a:tab pos="803275" algn="l"/>
                <a:tab pos="1792288" algn="l"/>
                <a:tab pos="2058988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12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</a:t>
            </a:r>
            <a:r>
              <a:rPr lang="th-TH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0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	=	12</a:t>
            </a:r>
            <a:r>
              <a:rPr lang="th-TH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0</a:t>
            </a:r>
            <a:endParaRPr lang="th-TH" sz="2400" kern="0" dirty="0">
              <a:solidFill>
                <a:srgbClr val="FF0000"/>
              </a:solidFill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16" name="กลุ่ม 315">
            <a:extLst>
              <a:ext uri="{FF2B5EF4-FFF2-40B4-BE49-F238E27FC236}">
                <a16:creationId xmlns:a16="http://schemas.microsoft.com/office/drawing/2014/main" id="{C7F28F98-D2FC-4766-A033-3A3725A57CF5}"/>
              </a:ext>
            </a:extLst>
          </p:cNvPr>
          <p:cNvGrpSpPr/>
          <p:nvPr/>
        </p:nvGrpSpPr>
        <p:grpSpPr>
          <a:xfrm>
            <a:off x="2866906" y="4769216"/>
            <a:ext cx="2689287" cy="461665"/>
            <a:chOff x="2523653" y="4239511"/>
            <a:chExt cx="2689287" cy="461665"/>
          </a:xfrm>
        </p:grpSpPr>
        <p:grpSp>
          <p:nvGrpSpPr>
            <p:cNvPr id="317" name="กลุ่ม 316">
              <a:extLst>
                <a:ext uri="{FF2B5EF4-FFF2-40B4-BE49-F238E27FC236}">
                  <a16:creationId xmlns:a16="http://schemas.microsoft.com/office/drawing/2014/main" id="{D9CB4D58-ABE0-4E41-8C42-540C00CD5415}"/>
                </a:ext>
              </a:extLst>
            </p:cNvPr>
            <p:cNvGrpSpPr/>
            <p:nvPr/>
          </p:nvGrpSpPr>
          <p:grpSpPr>
            <a:xfrm>
              <a:off x="2523653" y="4258703"/>
              <a:ext cx="2689287" cy="395041"/>
              <a:chOff x="5931848" y="4497843"/>
              <a:chExt cx="2689287" cy="395041"/>
            </a:xfrm>
          </p:grpSpPr>
          <p:sp>
            <p:nvSpPr>
              <p:cNvPr id="319" name="Google Shape;3842;p61">
                <a:extLst>
                  <a:ext uri="{FF2B5EF4-FFF2-40B4-BE49-F238E27FC236}">
                    <a16:creationId xmlns:a16="http://schemas.microsoft.com/office/drawing/2014/main" id="{1C03CC6B-C4A6-410B-8493-6B0695EEFCD5}"/>
                  </a:ext>
                </a:extLst>
              </p:cNvPr>
              <p:cNvSpPr txBox="1"/>
              <p:nvPr/>
            </p:nvSpPr>
            <p:spPr>
              <a:xfrm>
                <a:off x="5931848" y="4497843"/>
                <a:ext cx="268928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>
                  <a:buClr>
                    <a:srgbClr val="000000"/>
                  </a:buClr>
                  <a:tabLst>
                    <a:tab pos="803275" algn="l"/>
                    <a:tab pos="1792288" algn="l"/>
                    <a:tab pos="2058988" algn="l"/>
                  </a:tabLst>
                  <a:defRPr/>
                </a:pPr>
                <a:r>
                  <a:rPr lang="th-TH" sz="24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ดังนั้น	12</a:t>
                </a:r>
                <a:r>
                  <a:rPr 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lang="en-US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	=	120</a:t>
                </a:r>
                <a:endPara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sp>
            <p:nvSpPr>
              <p:cNvPr id="320" name="สี่เหลี่ยมผืนผ้า 319">
                <a:extLst>
                  <a:ext uri="{FF2B5EF4-FFF2-40B4-BE49-F238E27FC236}">
                    <a16:creationId xmlns:a16="http://schemas.microsoft.com/office/drawing/2014/main" id="{AB89E34C-927A-4250-8568-63BD7AA04B5F}"/>
                  </a:ext>
                </a:extLst>
              </p:cNvPr>
              <p:cNvSpPr/>
              <p:nvPr/>
            </p:nvSpPr>
            <p:spPr>
              <a:xfrm>
                <a:off x="7339802" y="4512984"/>
                <a:ext cx="393491" cy="33186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18" name="กล่องข้อความ 317">
              <a:extLst>
                <a:ext uri="{FF2B5EF4-FFF2-40B4-BE49-F238E27FC236}">
                  <a16:creationId xmlns:a16="http://schemas.microsoft.com/office/drawing/2014/main" id="{B4BC3DE9-458B-4438-BA2D-36FB68AE779A}"/>
                </a:ext>
              </a:extLst>
            </p:cNvPr>
            <p:cNvSpPr txBox="1"/>
            <p:nvPr/>
          </p:nvSpPr>
          <p:spPr>
            <a:xfrm>
              <a:off x="3929880" y="4239511"/>
              <a:ext cx="41229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10</a:t>
              </a:r>
              <a:endPara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321" name="Google Shape;8141;p51">
            <a:extLst>
              <a:ext uri="{FF2B5EF4-FFF2-40B4-BE49-F238E27FC236}">
                <a16:creationId xmlns:a16="http://schemas.microsoft.com/office/drawing/2014/main" id="{BF8BEDCB-5961-4481-8F45-65FF4D453ED5}"/>
              </a:ext>
            </a:extLst>
          </p:cNvPr>
          <p:cNvGrpSpPr/>
          <p:nvPr/>
        </p:nvGrpSpPr>
        <p:grpSpPr>
          <a:xfrm flipH="1">
            <a:off x="7024169" y="1460900"/>
            <a:ext cx="2878021" cy="4178192"/>
            <a:chOff x="1775700" y="1658125"/>
            <a:chExt cx="554500" cy="805000"/>
          </a:xfrm>
        </p:grpSpPr>
        <p:sp>
          <p:nvSpPr>
            <p:cNvPr id="322" name="Google Shape;8142;p51">
              <a:extLst>
                <a:ext uri="{FF2B5EF4-FFF2-40B4-BE49-F238E27FC236}">
                  <a16:creationId xmlns:a16="http://schemas.microsoft.com/office/drawing/2014/main" id="{17FA6C68-9733-463F-A12E-91FF5499F8BC}"/>
                </a:ext>
              </a:extLst>
            </p:cNvPr>
            <p:cNvSpPr/>
            <p:nvPr/>
          </p:nvSpPr>
          <p:spPr>
            <a:xfrm>
              <a:off x="2007750" y="2090400"/>
              <a:ext cx="238250" cy="137900"/>
            </a:xfrm>
            <a:custGeom>
              <a:avLst/>
              <a:gdLst/>
              <a:ahLst/>
              <a:cxnLst/>
              <a:rect l="l" t="t" r="r" b="b"/>
              <a:pathLst>
                <a:path w="9530" h="5516" extrusionOk="0">
                  <a:moveTo>
                    <a:pt x="1910" y="1"/>
                  </a:moveTo>
                  <a:cubicBezTo>
                    <a:pt x="1435" y="1"/>
                    <a:pt x="1014" y="214"/>
                    <a:pt x="756" y="660"/>
                  </a:cubicBezTo>
                  <a:cubicBezTo>
                    <a:pt x="0" y="1975"/>
                    <a:pt x="1413" y="3913"/>
                    <a:pt x="3040" y="4833"/>
                  </a:cubicBezTo>
                  <a:cubicBezTo>
                    <a:pt x="3831" y="5285"/>
                    <a:pt x="4721" y="5515"/>
                    <a:pt x="5578" y="5515"/>
                  </a:cubicBezTo>
                  <a:cubicBezTo>
                    <a:pt x="6465" y="5515"/>
                    <a:pt x="7316" y="5269"/>
                    <a:pt x="7985" y="4767"/>
                  </a:cubicBezTo>
                  <a:cubicBezTo>
                    <a:pt x="9299" y="3782"/>
                    <a:pt x="9529" y="1975"/>
                    <a:pt x="8133" y="1942"/>
                  </a:cubicBezTo>
                  <a:cubicBezTo>
                    <a:pt x="6736" y="1892"/>
                    <a:pt x="4798" y="2122"/>
                    <a:pt x="3615" y="841"/>
                  </a:cubicBezTo>
                  <a:cubicBezTo>
                    <a:pt x="3092" y="292"/>
                    <a:pt x="2465" y="1"/>
                    <a:pt x="1910" y="1"/>
                  </a:cubicBezTo>
                  <a:close/>
                </a:path>
              </a:pathLst>
            </a:custGeom>
            <a:solidFill>
              <a:srgbClr val="F08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Google Shape;8143;p51">
              <a:extLst>
                <a:ext uri="{FF2B5EF4-FFF2-40B4-BE49-F238E27FC236}">
                  <a16:creationId xmlns:a16="http://schemas.microsoft.com/office/drawing/2014/main" id="{8199257E-DBA4-4CA0-854D-C00BF234DFC3}"/>
                </a:ext>
              </a:extLst>
            </p:cNvPr>
            <p:cNvSpPr/>
            <p:nvPr/>
          </p:nvSpPr>
          <p:spPr>
            <a:xfrm>
              <a:off x="2187650" y="2143600"/>
              <a:ext cx="47250" cy="21225"/>
            </a:xfrm>
            <a:custGeom>
              <a:avLst/>
              <a:gdLst/>
              <a:ahLst/>
              <a:cxnLst/>
              <a:rect l="l" t="t" r="r" b="b"/>
              <a:pathLst>
                <a:path w="1890" h="849" extrusionOk="0">
                  <a:moveTo>
                    <a:pt x="1605" y="1"/>
                  </a:moveTo>
                  <a:cubicBezTo>
                    <a:pt x="913" y="1"/>
                    <a:pt x="128" y="571"/>
                    <a:pt x="82" y="586"/>
                  </a:cubicBezTo>
                  <a:cubicBezTo>
                    <a:pt x="0" y="635"/>
                    <a:pt x="0" y="734"/>
                    <a:pt x="50" y="799"/>
                  </a:cubicBezTo>
                  <a:cubicBezTo>
                    <a:pt x="66" y="832"/>
                    <a:pt x="132" y="849"/>
                    <a:pt x="165" y="849"/>
                  </a:cubicBezTo>
                  <a:cubicBezTo>
                    <a:pt x="214" y="849"/>
                    <a:pt x="230" y="849"/>
                    <a:pt x="280" y="816"/>
                  </a:cubicBezTo>
                  <a:cubicBezTo>
                    <a:pt x="280" y="816"/>
                    <a:pt x="1012" y="299"/>
                    <a:pt x="1591" y="299"/>
                  </a:cubicBezTo>
                  <a:cubicBezTo>
                    <a:pt x="1631" y="299"/>
                    <a:pt x="1670" y="301"/>
                    <a:pt x="1709" y="307"/>
                  </a:cubicBezTo>
                  <a:cubicBezTo>
                    <a:pt x="1717" y="308"/>
                    <a:pt x="1726" y="309"/>
                    <a:pt x="1734" y="309"/>
                  </a:cubicBezTo>
                  <a:cubicBezTo>
                    <a:pt x="1804" y="309"/>
                    <a:pt x="1858" y="249"/>
                    <a:pt x="1873" y="175"/>
                  </a:cubicBezTo>
                  <a:cubicBezTo>
                    <a:pt x="1890" y="93"/>
                    <a:pt x="1840" y="27"/>
                    <a:pt x="1758" y="11"/>
                  </a:cubicBezTo>
                  <a:cubicBezTo>
                    <a:pt x="1708" y="4"/>
                    <a:pt x="1656" y="1"/>
                    <a:pt x="1605" y="1"/>
                  </a:cubicBezTo>
                  <a:close/>
                </a:path>
              </a:pathLst>
            </a:custGeom>
            <a:solidFill>
              <a:srgbClr val="C145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" name="Google Shape;8144;p51">
              <a:extLst>
                <a:ext uri="{FF2B5EF4-FFF2-40B4-BE49-F238E27FC236}">
                  <a16:creationId xmlns:a16="http://schemas.microsoft.com/office/drawing/2014/main" id="{5704077D-41BD-4688-96ED-E896B58E028D}"/>
                </a:ext>
              </a:extLst>
            </p:cNvPr>
            <p:cNvSpPr/>
            <p:nvPr/>
          </p:nvSpPr>
          <p:spPr>
            <a:xfrm>
              <a:off x="2193800" y="2172175"/>
              <a:ext cx="41100" cy="12375"/>
            </a:xfrm>
            <a:custGeom>
              <a:avLst/>
              <a:gdLst/>
              <a:ahLst/>
              <a:cxnLst/>
              <a:rect l="l" t="t" r="r" b="b"/>
              <a:pathLst>
                <a:path w="1644" h="495" extrusionOk="0">
                  <a:moveTo>
                    <a:pt x="975" y="1"/>
                  </a:moveTo>
                  <a:cubicBezTo>
                    <a:pt x="520" y="1"/>
                    <a:pt x="139" y="187"/>
                    <a:pt x="116" y="199"/>
                  </a:cubicBezTo>
                  <a:cubicBezTo>
                    <a:pt x="50" y="248"/>
                    <a:pt x="1" y="330"/>
                    <a:pt x="50" y="412"/>
                  </a:cubicBezTo>
                  <a:cubicBezTo>
                    <a:pt x="83" y="445"/>
                    <a:pt x="132" y="494"/>
                    <a:pt x="181" y="494"/>
                  </a:cubicBezTo>
                  <a:lnTo>
                    <a:pt x="231" y="494"/>
                  </a:lnTo>
                  <a:cubicBezTo>
                    <a:pt x="243" y="494"/>
                    <a:pt x="585" y="321"/>
                    <a:pt x="973" y="321"/>
                  </a:cubicBezTo>
                  <a:cubicBezTo>
                    <a:pt x="1118" y="321"/>
                    <a:pt x="1270" y="345"/>
                    <a:pt x="1414" y="412"/>
                  </a:cubicBezTo>
                  <a:cubicBezTo>
                    <a:pt x="1432" y="416"/>
                    <a:pt x="1451" y="418"/>
                    <a:pt x="1470" y="418"/>
                  </a:cubicBezTo>
                  <a:cubicBezTo>
                    <a:pt x="1537" y="418"/>
                    <a:pt x="1602" y="394"/>
                    <a:pt x="1627" y="330"/>
                  </a:cubicBezTo>
                  <a:cubicBezTo>
                    <a:pt x="1644" y="248"/>
                    <a:pt x="1627" y="166"/>
                    <a:pt x="1545" y="116"/>
                  </a:cubicBezTo>
                  <a:cubicBezTo>
                    <a:pt x="1355" y="31"/>
                    <a:pt x="1159" y="1"/>
                    <a:pt x="975" y="1"/>
                  </a:cubicBezTo>
                  <a:close/>
                </a:path>
              </a:pathLst>
            </a:custGeom>
            <a:solidFill>
              <a:srgbClr val="C145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8145;p51">
              <a:extLst>
                <a:ext uri="{FF2B5EF4-FFF2-40B4-BE49-F238E27FC236}">
                  <a16:creationId xmlns:a16="http://schemas.microsoft.com/office/drawing/2014/main" id="{7E31D694-D04B-4591-A530-C64F7F50D786}"/>
                </a:ext>
              </a:extLst>
            </p:cNvPr>
            <p:cNvSpPr/>
            <p:nvPr/>
          </p:nvSpPr>
          <p:spPr>
            <a:xfrm>
              <a:off x="2069775" y="2324100"/>
              <a:ext cx="260425" cy="99475"/>
            </a:xfrm>
            <a:custGeom>
              <a:avLst/>
              <a:gdLst/>
              <a:ahLst/>
              <a:cxnLst/>
              <a:rect l="l" t="t" r="r" b="b"/>
              <a:pathLst>
                <a:path w="10417" h="3979" extrusionOk="0">
                  <a:moveTo>
                    <a:pt x="4150" y="0"/>
                  </a:moveTo>
                  <a:cubicBezTo>
                    <a:pt x="3313" y="0"/>
                    <a:pt x="2536" y="86"/>
                    <a:pt x="1988" y="266"/>
                  </a:cubicBezTo>
                  <a:cubicBezTo>
                    <a:pt x="739" y="677"/>
                    <a:pt x="0" y="2730"/>
                    <a:pt x="0" y="2730"/>
                  </a:cubicBezTo>
                  <a:cubicBezTo>
                    <a:pt x="11" y="3773"/>
                    <a:pt x="2143" y="3979"/>
                    <a:pt x="4261" y="3979"/>
                  </a:cubicBezTo>
                  <a:cubicBezTo>
                    <a:pt x="5445" y="3979"/>
                    <a:pt x="6625" y="3914"/>
                    <a:pt x="7426" y="3897"/>
                  </a:cubicBezTo>
                  <a:cubicBezTo>
                    <a:pt x="9677" y="3864"/>
                    <a:pt x="10202" y="3289"/>
                    <a:pt x="10301" y="2582"/>
                  </a:cubicBezTo>
                  <a:cubicBezTo>
                    <a:pt x="10416" y="1892"/>
                    <a:pt x="8954" y="841"/>
                    <a:pt x="7311" y="397"/>
                  </a:cubicBezTo>
                  <a:cubicBezTo>
                    <a:pt x="6390" y="139"/>
                    <a:pt x="5220" y="0"/>
                    <a:pt x="4150" y="0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8146;p51">
              <a:extLst>
                <a:ext uri="{FF2B5EF4-FFF2-40B4-BE49-F238E27FC236}">
                  <a16:creationId xmlns:a16="http://schemas.microsoft.com/office/drawing/2014/main" id="{7274C76E-90DA-4BBA-AB24-3C807ADAF924}"/>
                </a:ext>
              </a:extLst>
            </p:cNvPr>
            <p:cNvSpPr/>
            <p:nvPr/>
          </p:nvSpPr>
          <p:spPr>
            <a:xfrm>
              <a:off x="2270600" y="2384475"/>
              <a:ext cx="43975" cy="31725"/>
            </a:xfrm>
            <a:custGeom>
              <a:avLst/>
              <a:gdLst/>
              <a:ahLst/>
              <a:cxnLst/>
              <a:rect l="l" t="t" r="r" b="b"/>
              <a:pathLst>
                <a:path w="1759" h="1269" extrusionOk="0">
                  <a:moveTo>
                    <a:pt x="168" y="1"/>
                  </a:moveTo>
                  <a:cubicBezTo>
                    <a:pt x="86" y="1"/>
                    <a:pt x="32" y="61"/>
                    <a:pt x="17" y="135"/>
                  </a:cubicBezTo>
                  <a:cubicBezTo>
                    <a:pt x="1" y="217"/>
                    <a:pt x="50" y="299"/>
                    <a:pt x="132" y="315"/>
                  </a:cubicBezTo>
                  <a:cubicBezTo>
                    <a:pt x="461" y="381"/>
                    <a:pt x="1348" y="627"/>
                    <a:pt x="1430" y="1137"/>
                  </a:cubicBezTo>
                  <a:cubicBezTo>
                    <a:pt x="1430" y="1202"/>
                    <a:pt x="1496" y="1268"/>
                    <a:pt x="1578" y="1268"/>
                  </a:cubicBezTo>
                  <a:lnTo>
                    <a:pt x="1611" y="1252"/>
                  </a:lnTo>
                  <a:cubicBezTo>
                    <a:pt x="1693" y="1235"/>
                    <a:pt x="1759" y="1153"/>
                    <a:pt x="1742" y="1071"/>
                  </a:cubicBezTo>
                  <a:cubicBezTo>
                    <a:pt x="1611" y="250"/>
                    <a:pt x="264" y="3"/>
                    <a:pt x="198" y="3"/>
                  </a:cubicBezTo>
                  <a:cubicBezTo>
                    <a:pt x="188" y="1"/>
                    <a:pt x="178" y="1"/>
                    <a:pt x="168" y="1"/>
                  </a:cubicBezTo>
                  <a:close/>
                </a:path>
              </a:pathLst>
            </a:custGeom>
            <a:solidFill>
              <a:srgbClr val="C145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8147;p51">
              <a:extLst>
                <a:ext uri="{FF2B5EF4-FFF2-40B4-BE49-F238E27FC236}">
                  <a16:creationId xmlns:a16="http://schemas.microsoft.com/office/drawing/2014/main" id="{59FFCAF5-C924-4C67-B94C-EBDDBAFF62F3}"/>
                </a:ext>
              </a:extLst>
            </p:cNvPr>
            <p:cNvSpPr/>
            <p:nvPr/>
          </p:nvSpPr>
          <p:spPr>
            <a:xfrm>
              <a:off x="1775700" y="2334050"/>
              <a:ext cx="134725" cy="124475"/>
            </a:xfrm>
            <a:custGeom>
              <a:avLst/>
              <a:gdLst/>
              <a:ahLst/>
              <a:cxnLst/>
              <a:rect l="l" t="t" r="r" b="b"/>
              <a:pathLst>
                <a:path w="5389" h="4979" extrusionOk="0">
                  <a:moveTo>
                    <a:pt x="2810" y="1"/>
                  </a:moveTo>
                  <a:cubicBezTo>
                    <a:pt x="1782" y="1"/>
                    <a:pt x="974" y="617"/>
                    <a:pt x="526" y="1839"/>
                  </a:cubicBezTo>
                  <a:cubicBezTo>
                    <a:pt x="0" y="3318"/>
                    <a:pt x="1282" y="4945"/>
                    <a:pt x="2875" y="4977"/>
                  </a:cubicBezTo>
                  <a:cubicBezTo>
                    <a:pt x="2897" y="4978"/>
                    <a:pt x="2919" y="4978"/>
                    <a:pt x="2941" y="4978"/>
                  </a:cubicBezTo>
                  <a:cubicBezTo>
                    <a:pt x="4478" y="4978"/>
                    <a:pt x="5389" y="3842"/>
                    <a:pt x="5372" y="2546"/>
                  </a:cubicBezTo>
                  <a:cubicBezTo>
                    <a:pt x="5372" y="1199"/>
                    <a:pt x="4189" y="246"/>
                    <a:pt x="3483" y="82"/>
                  </a:cubicBezTo>
                  <a:cubicBezTo>
                    <a:pt x="3250" y="28"/>
                    <a:pt x="3025" y="1"/>
                    <a:pt x="2810" y="1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8148;p51">
              <a:extLst>
                <a:ext uri="{FF2B5EF4-FFF2-40B4-BE49-F238E27FC236}">
                  <a16:creationId xmlns:a16="http://schemas.microsoft.com/office/drawing/2014/main" id="{15A63CDD-CFF6-43B0-B526-BDE82CA37044}"/>
                </a:ext>
              </a:extLst>
            </p:cNvPr>
            <p:cNvSpPr/>
            <p:nvPr/>
          </p:nvSpPr>
          <p:spPr>
            <a:xfrm>
              <a:off x="1839775" y="2011750"/>
              <a:ext cx="360225" cy="435250"/>
            </a:xfrm>
            <a:custGeom>
              <a:avLst/>
              <a:gdLst/>
              <a:ahLst/>
              <a:cxnLst/>
              <a:rect l="l" t="t" r="r" b="b"/>
              <a:pathLst>
                <a:path w="14409" h="17410" extrusionOk="0">
                  <a:moveTo>
                    <a:pt x="2872" y="1"/>
                  </a:moveTo>
                  <a:cubicBezTo>
                    <a:pt x="2027" y="1"/>
                    <a:pt x="1291" y="250"/>
                    <a:pt x="904" y="915"/>
                  </a:cubicBezTo>
                  <a:cubicBezTo>
                    <a:pt x="904" y="915"/>
                    <a:pt x="197" y="3543"/>
                    <a:pt x="99" y="8751"/>
                  </a:cubicBezTo>
                  <a:cubicBezTo>
                    <a:pt x="0" y="13976"/>
                    <a:pt x="920" y="16999"/>
                    <a:pt x="4863" y="17294"/>
                  </a:cubicBezTo>
                  <a:cubicBezTo>
                    <a:pt x="5790" y="17367"/>
                    <a:pt x="6694" y="17410"/>
                    <a:pt x="7548" y="17410"/>
                  </a:cubicBezTo>
                  <a:cubicBezTo>
                    <a:pt x="10340" y="17410"/>
                    <a:pt x="12597" y="16956"/>
                    <a:pt x="13389" y="15635"/>
                  </a:cubicBezTo>
                  <a:cubicBezTo>
                    <a:pt x="14408" y="13910"/>
                    <a:pt x="13751" y="10871"/>
                    <a:pt x="11517" y="8686"/>
                  </a:cubicBezTo>
                  <a:cubicBezTo>
                    <a:pt x="9282" y="6517"/>
                    <a:pt x="8379" y="2344"/>
                    <a:pt x="6982" y="1358"/>
                  </a:cubicBezTo>
                  <a:cubicBezTo>
                    <a:pt x="6100" y="735"/>
                    <a:pt x="4325" y="1"/>
                    <a:pt x="2872" y="1"/>
                  </a:cubicBezTo>
                  <a:close/>
                </a:path>
              </a:pathLst>
            </a:custGeom>
            <a:solidFill>
              <a:srgbClr val="FF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8149;p51">
              <a:extLst>
                <a:ext uri="{FF2B5EF4-FFF2-40B4-BE49-F238E27FC236}">
                  <a16:creationId xmlns:a16="http://schemas.microsoft.com/office/drawing/2014/main" id="{6774D915-44E0-400D-9031-FC40AB403469}"/>
                </a:ext>
              </a:extLst>
            </p:cNvPr>
            <p:cNvSpPr/>
            <p:nvPr/>
          </p:nvSpPr>
          <p:spPr>
            <a:xfrm>
              <a:off x="1934650" y="2149200"/>
              <a:ext cx="263700" cy="263975"/>
            </a:xfrm>
            <a:custGeom>
              <a:avLst/>
              <a:gdLst/>
              <a:ahLst/>
              <a:cxnLst/>
              <a:rect l="l" t="t" r="r" b="b"/>
              <a:pathLst>
                <a:path w="10548" h="10559" extrusionOk="0">
                  <a:moveTo>
                    <a:pt x="3565" y="0"/>
                  </a:moveTo>
                  <a:cubicBezTo>
                    <a:pt x="1922" y="0"/>
                    <a:pt x="0" y="2580"/>
                    <a:pt x="1594" y="6194"/>
                  </a:cubicBezTo>
                  <a:cubicBezTo>
                    <a:pt x="2956" y="9253"/>
                    <a:pt x="4955" y="10559"/>
                    <a:pt x="7011" y="10559"/>
                  </a:cubicBezTo>
                  <a:cubicBezTo>
                    <a:pt x="7384" y="10559"/>
                    <a:pt x="7759" y="10516"/>
                    <a:pt x="8132" y="10433"/>
                  </a:cubicBezTo>
                  <a:cubicBezTo>
                    <a:pt x="10547" y="9874"/>
                    <a:pt x="9447" y="6260"/>
                    <a:pt x="8609" y="4732"/>
                  </a:cubicBezTo>
                  <a:cubicBezTo>
                    <a:pt x="7738" y="3221"/>
                    <a:pt x="6095" y="0"/>
                    <a:pt x="3565" y="0"/>
                  </a:cubicBezTo>
                  <a:close/>
                </a:path>
              </a:pathLst>
            </a:custGeom>
            <a:solidFill>
              <a:srgbClr val="FFF3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8150;p51">
              <a:extLst>
                <a:ext uri="{FF2B5EF4-FFF2-40B4-BE49-F238E27FC236}">
                  <a16:creationId xmlns:a16="http://schemas.microsoft.com/office/drawing/2014/main" id="{A700D314-2C57-4749-831D-BFFC73670C53}"/>
                </a:ext>
              </a:extLst>
            </p:cNvPr>
            <p:cNvSpPr/>
            <p:nvPr/>
          </p:nvSpPr>
          <p:spPr>
            <a:xfrm>
              <a:off x="1986975" y="2227225"/>
              <a:ext cx="40475" cy="40750"/>
            </a:xfrm>
            <a:custGeom>
              <a:avLst/>
              <a:gdLst/>
              <a:ahLst/>
              <a:cxnLst/>
              <a:rect l="l" t="t" r="r" b="b"/>
              <a:pathLst>
                <a:path w="1619" h="1630" extrusionOk="0">
                  <a:moveTo>
                    <a:pt x="480" y="1"/>
                  </a:moveTo>
                  <a:cubicBezTo>
                    <a:pt x="228" y="1"/>
                    <a:pt x="0" y="313"/>
                    <a:pt x="224" y="510"/>
                  </a:cubicBezTo>
                  <a:cubicBezTo>
                    <a:pt x="536" y="773"/>
                    <a:pt x="799" y="1102"/>
                    <a:pt x="963" y="1480"/>
                  </a:cubicBezTo>
                  <a:cubicBezTo>
                    <a:pt x="1013" y="1586"/>
                    <a:pt x="1100" y="1630"/>
                    <a:pt x="1190" y="1630"/>
                  </a:cubicBezTo>
                  <a:cubicBezTo>
                    <a:pt x="1394" y="1630"/>
                    <a:pt x="1619" y="1406"/>
                    <a:pt x="1505" y="1167"/>
                  </a:cubicBezTo>
                  <a:cubicBezTo>
                    <a:pt x="1291" y="757"/>
                    <a:pt x="1012" y="379"/>
                    <a:pt x="667" y="67"/>
                  </a:cubicBezTo>
                  <a:cubicBezTo>
                    <a:pt x="608" y="20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FFDB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8151;p51">
              <a:extLst>
                <a:ext uri="{FF2B5EF4-FFF2-40B4-BE49-F238E27FC236}">
                  <a16:creationId xmlns:a16="http://schemas.microsoft.com/office/drawing/2014/main" id="{A851F823-4721-4A4C-ABBC-945CB3D16AD2}"/>
                </a:ext>
              </a:extLst>
            </p:cNvPr>
            <p:cNvSpPr/>
            <p:nvPr/>
          </p:nvSpPr>
          <p:spPr>
            <a:xfrm>
              <a:off x="2033625" y="2207975"/>
              <a:ext cx="36175" cy="38050"/>
            </a:xfrm>
            <a:custGeom>
              <a:avLst/>
              <a:gdLst/>
              <a:ahLst/>
              <a:cxnLst/>
              <a:rect l="l" t="t" r="r" b="b"/>
              <a:pathLst>
                <a:path w="1447" h="1522" extrusionOk="0">
                  <a:moveTo>
                    <a:pt x="350" y="1"/>
                  </a:moveTo>
                  <a:cubicBezTo>
                    <a:pt x="241" y="1"/>
                    <a:pt x="121" y="59"/>
                    <a:pt x="66" y="147"/>
                  </a:cubicBezTo>
                  <a:cubicBezTo>
                    <a:pt x="0" y="327"/>
                    <a:pt x="66" y="492"/>
                    <a:pt x="214" y="574"/>
                  </a:cubicBezTo>
                  <a:cubicBezTo>
                    <a:pt x="460" y="771"/>
                    <a:pt x="690" y="1017"/>
                    <a:pt x="789" y="1297"/>
                  </a:cubicBezTo>
                  <a:cubicBezTo>
                    <a:pt x="844" y="1421"/>
                    <a:pt x="946" y="1522"/>
                    <a:pt x="1074" y="1522"/>
                  </a:cubicBezTo>
                  <a:cubicBezTo>
                    <a:pt x="1099" y="1522"/>
                    <a:pt x="1124" y="1518"/>
                    <a:pt x="1150" y="1510"/>
                  </a:cubicBezTo>
                  <a:cubicBezTo>
                    <a:pt x="1298" y="1461"/>
                    <a:pt x="1446" y="1280"/>
                    <a:pt x="1364" y="1132"/>
                  </a:cubicBezTo>
                  <a:cubicBezTo>
                    <a:pt x="1183" y="705"/>
                    <a:pt x="888" y="327"/>
                    <a:pt x="493" y="48"/>
                  </a:cubicBezTo>
                  <a:cubicBezTo>
                    <a:pt x="455" y="15"/>
                    <a:pt x="404" y="1"/>
                    <a:pt x="350" y="1"/>
                  </a:cubicBezTo>
                  <a:close/>
                </a:path>
              </a:pathLst>
            </a:custGeom>
            <a:solidFill>
              <a:srgbClr val="FFDB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8152;p51">
              <a:extLst>
                <a:ext uri="{FF2B5EF4-FFF2-40B4-BE49-F238E27FC236}">
                  <a16:creationId xmlns:a16="http://schemas.microsoft.com/office/drawing/2014/main" id="{72CFAAC2-1834-4F66-B74F-5B1C37DE14D6}"/>
                </a:ext>
              </a:extLst>
            </p:cNvPr>
            <p:cNvSpPr/>
            <p:nvPr/>
          </p:nvSpPr>
          <p:spPr>
            <a:xfrm>
              <a:off x="2058750" y="2189050"/>
              <a:ext cx="47900" cy="41950"/>
            </a:xfrm>
            <a:custGeom>
              <a:avLst/>
              <a:gdLst/>
              <a:ahLst/>
              <a:cxnLst/>
              <a:rect l="l" t="t" r="r" b="b"/>
              <a:pathLst>
                <a:path w="1916" h="1678" extrusionOk="0">
                  <a:moveTo>
                    <a:pt x="430" y="0"/>
                  </a:moveTo>
                  <a:cubicBezTo>
                    <a:pt x="165" y="0"/>
                    <a:pt x="1" y="409"/>
                    <a:pt x="277" y="575"/>
                  </a:cubicBezTo>
                  <a:cubicBezTo>
                    <a:pt x="688" y="821"/>
                    <a:pt x="934" y="1249"/>
                    <a:pt x="1263" y="1577"/>
                  </a:cubicBezTo>
                  <a:cubicBezTo>
                    <a:pt x="1329" y="1648"/>
                    <a:pt x="1405" y="1677"/>
                    <a:pt x="1478" y="1677"/>
                  </a:cubicBezTo>
                  <a:cubicBezTo>
                    <a:pt x="1711" y="1677"/>
                    <a:pt x="1915" y="1375"/>
                    <a:pt x="1690" y="1150"/>
                  </a:cubicBezTo>
                  <a:cubicBezTo>
                    <a:pt x="1328" y="772"/>
                    <a:pt x="1033" y="329"/>
                    <a:pt x="589" y="49"/>
                  </a:cubicBezTo>
                  <a:cubicBezTo>
                    <a:pt x="534" y="15"/>
                    <a:pt x="480" y="0"/>
                    <a:pt x="430" y="0"/>
                  </a:cubicBezTo>
                  <a:close/>
                </a:path>
              </a:pathLst>
            </a:custGeom>
            <a:solidFill>
              <a:srgbClr val="FFDB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8153;p51">
              <a:extLst>
                <a:ext uri="{FF2B5EF4-FFF2-40B4-BE49-F238E27FC236}">
                  <a16:creationId xmlns:a16="http://schemas.microsoft.com/office/drawing/2014/main" id="{5EDFE603-ECDE-49F1-8F3F-FA4E6B74EBA7}"/>
                </a:ext>
              </a:extLst>
            </p:cNvPr>
            <p:cNvSpPr/>
            <p:nvPr/>
          </p:nvSpPr>
          <p:spPr>
            <a:xfrm>
              <a:off x="2032800" y="2322075"/>
              <a:ext cx="46850" cy="41425"/>
            </a:xfrm>
            <a:custGeom>
              <a:avLst/>
              <a:gdLst/>
              <a:ahLst/>
              <a:cxnLst/>
              <a:rect l="l" t="t" r="r" b="b"/>
              <a:pathLst>
                <a:path w="1874" h="1657" extrusionOk="0">
                  <a:moveTo>
                    <a:pt x="338" y="1"/>
                  </a:moveTo>
                  <a:cubicBezTo>
                    <a:pt x="207" y="1"/>
                    <a:pt x="90" y="108"/>
                    <a:pt x="50" y="216"/>
                  </a:cubicBezTo>
                  <a:cubicBezTo>
                    <a:pt x="1" y="429"/>
                    <a:pt x="99" y="561"/>
                    <a:pt x="263" y="610"/>
                  </a:cubicBezTo>
                  <a:cubicBezTo>
                    <a:pt x="658" y="774"/>
                    <a:pt x="937" y="1185"/>
                    <a:pt x="1183" y="1513"/>
                  </a:cubicBezTo>
                  <a:cubicBezTo>
                    <a:pt x="1254" y="1614"/>
                    <a:pt x="1352" y="1656"/>
                    <a:pt x="1448" y="1656"/>
                  </a:cubicBezTo>
                  <a:cubicBezTo>
                    <a:pt x="1666" y="1656"/>
                    <a:pt x="1874" y="1441"/>
                    <a:pt x="1726" y="1201"/>
                  </a:cubicBezTo>
                  <a:cubicBezTo>
                    <a:pt x="1381" y="725"/>
                    <a:pt x="1003" y="248"/>
                    <a:pt x="428" y="18"/>
                  </a:cubicBezTo>
                  <a:cubicBezTo>
                    <a:pt x="398" y="6"/>
                    <a:pt x="367" y="1"/>
                    <a:pt x="338" y="1"/>
                  </a:cubicBezTo>
                  <a:close/>
                </a:path>
              </a:pathLst>
            </a:custGeom>
            <a:solidFill>
              <a:srgbClr val="FFDB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8154;p51">
              <a:extLst>
                <a:ext uri="{FF2B5EF4-FFF2-40B4-BE49-F238E27FC236}">
                  <a16:creationId xmlns:a16="http://schemas.microsoft.com/office/drawing/2014/main" id="{09139F45-0AB9-43F8-9C58-F73D809E854E}"/>
                </a:ext>
              </a:extLst>
            </p:cNvPr>
            <p:cNvSpPr/>
            <p:nvPr/>
          </p:nvSpPr>
          <p:spPr>
            <a:xfrm>
              <a:off x="2064100" y="2301875"/>
              <a:ext cx="53475" cy="38550"/>
            </a:xfrm>
            <a:custGeom>
              <a:avLst/>
              <a:gdLst/>
              <a:ahLst/>
              <a:cxnLst/>
              <a:rect l="l" t="t" r="r" b="b"/>
              <a:pathLst>
                <a:path w="2139" h="1542" extrusionOk="0">
                  <a:moveTo>
                    <a:pt x="481" y="0"/>
                  </a:moveTo>
                  <a:cubicBezTo>
                    <a:pt x="130" y="0"/>
                    <a:pt x="1" y="550"/>
                    <a:pt x="375" y="596"/>
                  </a:cubicBezTo>
                  <a:cubicBezTo>
                    <a:pt x="835" y="711"/>
                    <a:pt x="1164" y="1122"/>
                    <a:pt x="1492" y="1451"/>
                  </a:cubicBezTo>
                  <a:cubicBezTo>
                    <a:pt x="1556" y="1515"/>
                    <a:pt x="1628" y="1542"/>
                    <a:pt x="1697" y="1542"/>
                  </a:cubicBezTo>
                  <a:cubicBezTo>
                    <a:pt x="1931" y="1542"/>
                    <a:pt x="2138" y="1235"/>
                    <a:pt x="1936" y="1007"/>
                  </a:cubicBezTo>
                  <a:cubicBezTo>
                    <a:pt x="1541" y="596"/>
                    <a:pt x="1131" y="136"/>
                    <a:pt x="539" y="5"/>
                  </a:cubicBezTo>
                  <a:cubicBezTo>
                    <a:pt x="519" y="2"/>
                    <a:pt x="500" y="0"/>
                    <a:pt x="481" y="0"/>
                  </a:cubicBezTo>
                  <a:close/>
                </a:path>
              </a:pathLst>
            </a:custGeom>
            <a:solidFill>
              <a:srgbClr val="FFDB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8155;p51">
              <a:extLst>
                <a:ext uri="{FF2B5EF4-FFF2-40B4-BE49-F238E27FC236}">
                  <a16:creationId xmlns:a16="http://schemas.microsoft.com/office/drawing/2014/main" id="{95AF9BA5-F9DA-44C2-B59C-5AA87ED2A78B}"/>
                </a:ext>
              </a:extLst>
            </p:cNvPr>
            <p:cNvSpPr/>
            <p:nvPr/>
          </p:nvSpPr>
          <p:spPr>
            <a:xfrm>
              <a:off x="2105900" y="2285425"/>
              <a:ext cx="45725" cy="41775"/>
            </a:xfrm>
            <a:custGeom>
              <a:avLst/>
              <a:gdLst/>
              <a:ahLst/>
              <a:cxnLst/>
              <a:rect l="l" t="t" r="r" b="b"/>
              <a:pathLst>
                <a:path w="1829" h="1671" extrusionOk="0">
                  <a:moveTo>
                    <a:pt x="385" y="0"/>
                  </a:moveTo>
                  <a:cubicBezTo>
                    <a:pt x="277" y="0"/>
                    <a:pt x="171" y="66"/>
                    <a:pt x="116" y="154"/>
                  </a:cubicBezTo>
                  <a:cubicBezTo>
                    <a:pt x="1" y="302"/>
                    <a:pt x="67" y="482"/>
                    <a:pt x="214" y="564"/>
                  </a:cubicBezTo>
                  <a:cubicBezTo>
                    <a:pt x="559" y="827"/>
                    <a:pt x="1019" y="992"/>
                    <a:pt x="1167" y="1468"/>
                  </a:cubicBezTo>
                  <a:cubicBezTo>
                    <a:pt x="1212" y="1610"/>
                    <a:pt x="1331" y="1670"/>
                    <a:pt x="1451" y="1670"/>
                  </a:cubicBezTo>
                  <a:cubicBezTo>
                    <a:pt x="1637" y="1670"/>
                    <a:pt x="1829" y="1524"/>
                    <a:pt x="1759" y="1304"/>
                  </a:cubicBezTo>
                  <a:cubicBezTo>
                    <a:pt x="1644" y="992"/>
                    <a:pt x="1512" y="745"/>
                    <a:pt x="1266" y="548"/>
                  </a:cubicBezTo>
                  <a:cubicBezTo>
                    <a:pt x="1036" y="351"/>
                    <a:pt x="773" y="203"/>
                    <a:pt x="543" y="55"/>
                  </a:cubicBezTo>
                  <a:cubicBezTo>
                    <a:pt x="494" y="17"/>
                    <a:pt x="439" y="0"/>
                    <a:pt x="385" y="0"/>
                  </a:cubicBezTo>
                  <a:close/>
                </a:path>
              </a:pathLst>
            </a:custGeom>
            <a:solidFill>
              <a:srgbClr val="FFDB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8156;p51">
              <a:extLst>
                <a:ext uri="{FF2B5EF4-FFF2-40B4-BE49-F238E27FC236}">
                  <a16:creationId xmlns:a16="http://schemas.microsoft.com/office/drawing/2014/main" id="{CEB45B1B-940C-4DA0-B251-A88B51C6B075}"/>
                </a:ext>
              </a:extLst>
            </p:cNvPr>
            <p:cNvSpPr/>
            <p:nvPr/>
          </p:nvSpPr>
          <p:spPr>
            <a:xfrm>
              <a:off x="1915325" y="2363525"/>
              <a:ext cx="260025" cy="99600"/>
            </a:xfrm>
            <a:custGeom>
              <a:avLst/>
              <a:gdLst/>
              <a:ahLst/>
              <a:cxnLst/>
              <a:rect l="l" t="t" r="r" b="b"/>
              <a:pathLst>
                <a:path w="10401" h="3984" extrusionOk="0">
                  <a:moveTo>
                    <a:pt x="4145" y="0"/>
                  </a:moveTo>
                  <a:cubicBezTo>
                    <a:pt x="3310" y="0"/>
                    <a:pt x="2537" y="86"/>
                    <a:pt x="1989" y="266"/>
                  </a:cubicBezTo>
                  <a:cubicBezTo>
                    <a:pt x="740" y="677"/>
                    <a:pt x="1" y="2730"/>
                    <a:pt x="1" y="2730"/>
                  </a:cubicBezTo>
                  <a:cubicBezTo>
                    <a:pt x="12" y="3785"/>
                    <a:pt x="2191" y="3983"/>
                    <a:pt x="4331" y="3983"/>
                  </a:cubicBezTo>
                  <a:cubicBezTo>
                    <a:pt x="5492" y="3983"/>
                    <a:pt x="6641" y="3925"/>
                    <a:pt x="7427" y="3913"/>
                  </a:cubicBezTo>
                  <a:cubicBezTo>
                    <a:pt x="9661" y="3864"/>
                    <a:pt x="10203" y="3289"/>
                    <a:pt x="10302" y="2599"/>
                  </a:cubicBezTo>
                  <a:cubicBezTo>
                    <a:pt x="10400" y="1893"/>
                    <a:pt x="8938" y="841"/>
                    <a:pt x="7295" y="398"/>
                  </a:cubicBezTo>
                  <a:cubicBezTo>
                    <a:pt x="6374" y="140"/>
                    <a:pt x="5210" y="0"/>
                    <a:pt x="4145" y="0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8157;p51">
              <a:extLst>
                <a:ext uri="{FF2B5EF4-FFF2-40B4-BE49-F238E27FC236}">
                  <a16:creationId xmlns:a16="http://schemas.microsoft.com/office/drawing/2014/main" id="{A0FBC03B-3AE3-42C4-97ED-8B744F46D22F}"/>
                </a:ext>
              </a:extLst>
            </p:cNvPr>
            <p:cNvSpPr/>
            <p:nvPr/>
          </p:nvSpPr>
          <p:spPr>
            <a:xfrm>
              <a:off x="2115775" y="2423900"/>
              <a:ext cx="44375" cy="31725"/>
            </a:xfrm>
            <a:custGeom>
              <a:avLst/>
              <a:gdLst/>
              <a:ahLst/>
              <a:cxnLst/>
              <a:rect l="l" t="t" r="r" b="b"/>
              <a:pathLst>
                <a:path w="1775" h="1269" extrusionOk="0">
                  <a:moveTo>
                    <a:pt x="180" y="1"/>
                  </a:moveTo>
                  <a:cubicBezTo>
                    <a:pt x="89" y="1"/>
                    <a:pt x="46" y="61"/>
                    <a:pt x="17" y="135"/>
                  </a:cubicBezTo>
                  <a:cubicBezTo>
                    <a:pt x="0" y="217"/>
                    <a:pt x="66" y="299"/>
                    <a:pt x="148" y="315"/>
                  </a:cubicBezTo>
                  <a:cubicBezTo>
                    <a:pt x="477" y="381"/>
                    <a:pt x="1364" y="628"/>
                    <a:pt x="1446" y="1137"/>
                  </a:cubicBezTo>
                  <a:cubicBezTo>
                    <a:pt x="1446" y="1203"/>
                    <a:pt x="1512" y="1268"/>
                    <a:pt x="1594" y="1268"/>
                  </a:cubicBezTo>
                  <a:lnTo>
                    <a:pt x="1627" y="1268"/>
                  </a:lnTo>
                  <a:cubicBezTo>
                    <a:pt x="1709" y="1236"/>
                    <a:pt x="1774" y="1153"/>
                    <a:pt x="1742" y="1071"/>
                  </a:cubicBezTo>
                  <a:cubicBezTo>
                    <a:pt x="1627" y="250"/>
                    <a:pt x="263" y="3"/>
                    <a:pt x="214" y="3"/>
                  </a:cubicBezTo>
                  <a:cubicBezTo>
                    <a:pt x="202" y="2"/>
                    <a:pt x="190" y="1"/>
                    <a:pt x="180" y="1"/>
                  </a:cubicBezTo>
                  <a:close/>
                </a:path>
              </a:pathLst>
            </a:custGeom>
            <a:solidFill>
              <a:srgbClr val="C145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8158;p51">
              <a:extLst>
                <a:ext uri="{FF2B5EF4-FFF2-40B4-BE49-F238E27FC236}">
                  <a16:creationId xmlns:a16="http://schemas.microsoft.com/office/drawing/2014/main" id="{22149D76-77F3-4991-BEAD-D4DE42A707C3}"/>
                </a:ext>
              </a:extLst>
            </p:cNvPr>
            <p:cNvSpPr/>
            <p:nvPr/>
          </p:nvSpPr>
          <p:spPr>
            <a:xfrm>
              <a:off x="2139175" y="2401575"/>
              <a:ext cx="38225" cy="30225"/>
            </a:xfrm>
            <a:custGeom>
              <a:avLst/>
              <a:gdLst/>
              <a:ahLst/>
              <a:cxnLst/>
              <a:rect l="l" t="t" r="r" b="b"/>
              <a:pathLst>
                <a:path w="1529" h="1209" extrusionOk="0">
                  <a:moveTo>
                    <a:pt x="154" y="1"/>
                  </a:moveTo>
                  <a:cubicBezTo>
                    <a:pt x="88" y="1"/>
                    <a:pt x="31" y="57"/>
                    <a:pt x="17" y="124"/>
                  </a:cubicBezTo>
                  <a:cubicBezTo>
                    <a:pt x="1" y="206"/>
                    <a:pt x="50" y="288"/>
                    <a:pt x="132" y="305"/>
                  </a:cubicBezTo>
                  <a:cubicBezTo>
                    <a:pt x="132" y="305"/>
                    <a:pt x="1019" y="502"/>
                    <a:pt x="1233" y="1110"/>
                  </a:cubicBezTo>
                  <a:cubicBezTo>
                    <a:pt x="1249" y="1176"/>
                    <a:pt x="1315" y="1208"/>
                    <a:pt x="1364" y="1208"/>
                  </a:cubicBezTo>
                  <a:cubicBezTo>
                    <a:pt x="1364" y="1208"/>
                    <a:pt x="1397" y="1208"/>
                    <a:pt x="1413" y="1192"/>
                  </a:cubicBezTo>
                  <a:cubicBezTo>
                    <a:pt x="1496" y="1176"/>
                    <a:pt x="1528" y="1093"/>
                    <a:pt x="1512" y="1011"/>
                  </a:cubicBezTo>
                  <a:cubicBezTo>
                    <a:pt x="1266" y="206"/>
                    <a:pt x="231" y="9"/>
                    <a:pt x="198" y="9"/>
                  </a:cubicBezTo>
                  <a:cubicBezTo>
                    <a:pt x="183" y="3"/>
                    <a:pt x="168" y="1"/>
                    <a:pt x="154" y="1"/>
                  </a:cubicBezTo>
                  <a:close/>
                </a:path>
              </a:pathLst>
            </a:custGeom>
            <a:solidFill>
              <a:srgbClr val="C145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8159;p51">
              <a:extLst>
                <a:ext uri="{FF2B5EF4-FFF2-40B4-BE49-F238E27FC236}">
                  <a16:creationId xmlns:a16="http://schemas.microsoft.com/office/drawing/2014/main" id="{F1894DD3-5EF6-4D1F-BDB6-C8397D4793D6}"/>
                </a:ext>
              </a:extLst>
            </p:cNvPr>
            <p:cNvSpPr/>
            <p:nvPr/>
          </p:nvSpPr>
          <p:spPr>
            <a:xfrm>
              <a:off x="1990500" y="1677325"/>
              <a:ext cx="260425" cy="229025"/>
            </a:xfrm>
            <a:custGeom>
              <a:avLst/>
              <a:gdLst/>
              <a:ahLst/>
              <a:cxnLst/>
              <a:rect l="l" t="t" r="r" b="b"/>
              <a:pathLst>
                <a:path w="10417" h="9161" extrusionOk="0">
                  <a:moveTo>
                    <a:pt x="7002" y="0"/>
                  </a:moveTo>
                  <a:cubicBezTo>
                    <a:pt x="5243" y="0"/>
                    <a:pt x="3123" y="1470"/>
                    <a:pt x="1775" y="3498"/>
                  </a:cubicBezTo>
                  <a:cubicBezTo>
                    <a:pt x="0" y="6209"/>
                    <a:pt x="460" y="9084"/>
                    <a:pt x="1298" y="9150"/>
                  </a:cubicBezTo>
                  <a:cubicBezTo>
                    <a:pt x="1375" y="9157"/>
                    <a:pt x="1447" y="9160"/>
                    <a:pt x="1516" y="9160"/>
                  </a:cubicBezTo>
                  <a:cubicBezTo>
                    <a:pt x="2392" y="9160"/>
                    <a:pt x="2673" y="8586"/>
                    <a:pt x="3237" y="7687"/>
                  </a:cubicBezTo>
                  <a:cubicBezTo>
                    <a:pt x="3697" y="6948"/>
                    <a:pt x="4338" y="5700"/>
                    <a:pt x="6046" y="4960"/>
                  </a:cubicBezTo>
                  <a:cubicBezTo>
                    <a:pt x="7755" y="4221"/>
                    <a:pt x="10416" y="1921"/>
                    <a:pt x="8576" y="508"/>
                  </a:cubicBezTo>
                  <a:cubicBezTo>
                    <a:pt x="8117" y="159"/>
                    <a:pt x="7579" y="0"/>
                    <a:pt x="7002" y="0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8160;p51">
              <a:extLst>
                <a:ext uri="{FF2B5EF4-FFF2-40B4-BE49-F238E27FC236}">
                  <a16:creationId xmlns:a16="http://schemas.microsoft.com/office/drawing/2014/main" id="{8640E152-338D-4112-97AB-A0AFD3673C28}"/>
                </a:ext>
              </a:extLst>
            </p:cNvPr>
            <p:cNvSpPr/>
            <p:nvPr/>
          </p:nvSpPr>
          <p:spPr>
            <a:xfrm>
              <a:off x="2020475" y="1715275"/>
              <a:ext cx="196775" cy="190800"/>
            </a:xfrm>
            <a:custGeom>
              <a:avLst/>
              <a:gdLst/>
              <a:ahLst/>
              <a:cxnLst/>
              <a:rect l="l" t="t" r="r" b="b"/>
              <a:pathLst>
                <a:path w="7871" h="7632" extrusionOk="0">
                  <a:moveTo>
                    <a:pt x="5646" y="1"/>
                  </a:moveTo>
                  <a:cubicBezTo>
                    <a:pt x="4032" y="1"/>
                    <a:pt x="946" y="1873"/>
                    <a:pt x="362" y="4937"/>
                  </a:cubicBezTo>
                  <a:cubicBezTo>
                    <a:pt x="1" y="6859"/>
                    <a:pt x="99" y="7632"/>
                    <a:pt x="543" y="7632"/>
                  </a:cubicBezTo>
                  <a:cubicBezTo>
                    <a:pt x="1512" y="7632"/>
                    <a:pt x="2711" y="4559"/>
                    <a:pt x="4091" y="3426"/>
                  </a:cubicBezTo>
                  <a:cubicBezTo>
                    <a:pt x="5439" y="2292"/>
                    <a:pt x="7870" y="797"/>
                    <a:pt x="6178" y="91"/>
                  </a:cubicBezTo>
                  <a:cubicBezTo>
                    <a:pt x="6029" y="30"/>
                    <a:pt x="5849" y="1"/>
                    <a:pt x="5646" y="1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8161;p51">
              <a:extLst>
                <a:ext uri="{FF2B5EF4-FFF2-40B4-BE49-F238E27FC236}">
                  <a16:creationId xmlns:a16="http://schemas.microsoft.com/office/drawing/2014/main" id="{67E19F6E-7026-407C-8A7D-FD34778BE6F2}"/>
                </a:ext>
              </a:extLst>
            </p:cNvPr>
            <p:cNvSpPr/>
            <p:nvPr/>
          </p:nvSpPr>
          <p:spPr>
            <a:xfrm>
              <a:off x="2207350" y="2009325"/>
              <a:ext cx="115850" cy="76150"/>
            </a:xfrm>
            <a:custGeom>
              <a:avLst/>
              <a:gdLst/>
              <a:ahLst/>
              <a:cxnLst/>
              <a:rect l="l" t="t" r="r" b="b"/>
              <a:pathLst>
                <a:path w="4634" h="3046" extrusionOk="0">
                  <a:moveTo>
                    <a:pt x="2565" y="0"/>
                  </a:moveTo>
                  <a:cubicBezTo>
                    <a:pt x="2315" y="0"/>
                    <a:pt x="2038" y="54"/>
                    <a:pt x="1792" y="174"/>
                  </a:cubicBezTo>
                  <a:cubicBezTo>
                    <a:pt x="674" y="683"/>
                    <a:pt x="1" y="1685"/>
                    <a:pt x="1" y="1685"/>
                  </a:cubicBezTo>
                  <a:cubicBezTo>
                    <a:pt x="22" y="2549"/>
                    <a:pt x="1690" y="3046"/>
                    <a:pt x="2948" y="3046"/>
                  </a:cubicBezTo>
                  <a:cubicBezTo>
                    <a:pt x="3629" y="3046"/>
                    <a:pt x="4190" y="2900"/>
                    <a:pt x="4305" y="2589"/>
                  </a:cubicBezTo>
                  <a:cubicBezTo>
                    <a:pt x="4634" y="1702"/>
                    <a:pt x="1972" y="1439"/>
                    <a:pt x="1972" y="1439"/>
                  </a:cubicBezTo>
                  <a:cubicBezTo>
                    <a:pt x="3965" y="626"/>
                    <a:pt x="3418" y="0"/>
                    <a:pt x="2565" y="0"/>
                  </a:cubicBezTo>
                  <a:close/>
                </a:path>
              </a:pathLst>
            </a:custGeom>
            <a:solidFill>
              <a:srgbClr val="8DCB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8162;p51">
              <a:extLst>
                <a:ext uri="{FF2B5EF4-FFF2-40B4-BE49-F238E27FC236}">
                  <a16:creationId xmlns:a16="http://schemas.microsoft.com/office/drawing/2014/main" id="{54214421-3621-40D6-ACFA-29E7F729EA0C}"/>
                </a:ext>
              </a:extLst>
            </p:cNvPr>
            <p:cNvSpPr/>
            <p:nvPr/>
          </p:nvSpPr>
          <p:spPr>
            <a:xfrm>
              <a:off x="2119475" y="2014900"/>
              <a:ext cx="103100" cy="75500"/>
            </a:xfrm>
            <a:custGeom>
              <a:avLst/>
              <a:gdLst/>
              <a:ahLst/>
              <a:cxnLst/>
              <a:rect l="l" t="t" r="r" b="b"/>
              <a:pathLst>
                <a:path w="4124" h="3020" extrusionOk="0">
                  <a:moveTo>
                    <a:pt x="3352" y="0"/>
                  </a:moveTo>
                  <a:cubicBezTo>
                    <a:pt x="2119" y="0"/>
                    <a:pt x="345" y="625"/>
                    <a:pt x="329" y="625"/>
                  </a:cubicBezTo>
                  <a:lnTo>
                    <a:pt x="0" y="2432"/>
                  </a:lnTo>
                  <a:cubicBezTo>
                    <a:pt x="0" y="2432"/>
                    <a:pt x="2184" y="3020"/>
                    <a:pt x="3140" y="3020"/>
                  </a:cubicBezTo>
                  <a:cubicBezTo>
                    <a:pt x="3220" y="3020"/>
                    <a:pt x="3291" y="3016"/>
                    <a:pt x="3352" y="3007"/>
                  </a:cubicBezTo>
                  <a:cubicBezTo>
                    <a:pt x="4124" y="2859"/>
                    <a:pt x="3877" y="0"/>
                    <a:pt x="3352" y="0"/>
                  </a:cubicBezTo>
                  <a:close/>
                </a:path>
              </a:pathLst>
            </a:custGeom>
            <a:solidFill>
              <a:srgbClr val="FF95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8163;p51">
              <a:extLst>
                <a:ext uri="{FF2B5EF4-FFF2-40B4-BE49-F238E27FC236}">
                  <a16:creationId xmlns:a16="http://schemas.microsoft.com/office/drawing/2014/main" id="{58A5C049-43FF-406A-BA0B-979FC99A79CD}"/>
                </a:ext>
              </a:extLst>
            </p:cNvPr>
            <p:cNvSpPr/>
            <p:nvPr/>
          </p:nvSpPr>
          <p:spPr>
            <a:xfrm>
              <a:off x="1825400" y="1863500"/>
              <a:ext cx="352400" cy="245000"/>
            </a:xfrm>
            <a:custGeom>
              <a:avLst/>
              <a:gdLst/>
              <a:ahLst/>
              <a:cxnLst/>
              <a:rect l="l" t="t" r="r" b="b"/>
              <a:pathLst>
                <a:path w="14096" h="9800" extrusionOk="0">
                  <a:moveTo>
                    <a:pt x="5907" y="0"/>
                  </a:moveTo>
                  <a:cubicBezTo>
                    <a:pt x="4787" y="0"/>
                    <a:pt x="3676" y="323"/>
                    <a:pt x="2776" y="1045"/>
                  </a:cubicBezTo>
                  <a:cubicBezTo>
                    <a:pt x="674" y="2738"/>
                    <a:pt x="0" y="6960"/>
                    <a:pt x="2530" y="8389"/>
                  </a:cubicBezTo>
                  <a:cubicBezTo>
                    <a:pt x="4148" y="9288"/>
                    <a:pt x="7020" y="9799"/>
                    <a:pt x="9232" y="9799"/>
                  </a:cubicBezTo>
                  <a:cubicBezTo>
                    <a:pt x="10457" y="9799"/>
                    <a:pt x="11479" y="9643"/>
                    <a:pt x="11977" y="9309"/>
                  </a:cubicBezTo>
                  <a:cubicBezTo>
                    <a:pt x="13373" y="8389"/>
                    <a:pt x="14096" y="6681"/>
                    <a:pt x="12223" y="5645"/>
                  </a:cubicBezTo>
                  <a:cubicBezTo>
                    <a:pt x="12223" y="5645"/>
                    <a:pt x="11812" y="3165"/>
                    <a:pt x="9939" y="1505"/>
                  </a:cubicBezTo>
                  <a:cubicBezTo>
                    <a:pt x="8883" y="562"/>
                    <a:pt x="7386" y="0"/>
                    <a:pt x="5907" y="0"/>
                  </a:cubicBezTo>
                  <a:close/>
                </a:path>
              </a:pathLst>
            </a:custGeom>
            <a:solidFill>
              <a:srgbClr val="FF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8164;p51">
              <a:extLst>
                <a:ext uri="{FF2B5EF4-FFF2-40B4-BE49-F238E27FC236}">
                  <a16:creationId xmlns:a16="http://schemas.microsoft.com/office/drawing/2014/main" id="{79F38642-9D89-4369-9229-7124348114C7}"/>
                </a:ext>
              </a:extLst>
            </p:cNvPr>
            <p:cNvSpPr/>
            <p:nvPr/>
          </p:nvSpPr>
          <p:spPr>
            <a:xfrm>
              <a:off x="1895625" y="2076500"/>
              <a:ext cx="142125" cy="35125"/>
            </a:xfrm>
            <a:custGeom>
              <a:avLst/>
              <a:gdLst/>
              <a:ahLst/>
              <a:cxnLst/>
              <a:rect l="l" t="t" r="r" b="b"/>
              <a:pathLst>
                <a:path w="5685" h="1405" extrusionOk="0">
                  <a:moveTo>
                    <a:pt x="0" y="1"/>
                  </a:moveTo>
                  <a:lnTo>
                    <a:pt x="0" y="1"/>
                  </a:lnTo>
                  <a:cubicBezTo>
                    <a:pt x="395" y="313"/>
                    <a:pt x="838" y="526"/>
                    <a:pt x="1315" y="707"/>
                  </a:cubicBezTo>
                  <a:cubicBezTo>
                    <a:pt x="1791" y="888"/>
                    <a:pt x="2284" y="1019"/>
                    <a:pt x="2760" y="1118"/>
                  </a:cubicBezTo>
                  <a:cubicBezTo>
                    <a:pt x="3220" y="1216"/>
                    <a:pt x="3713" y="1298"/>
                    <a:pt x="4206" y="1348"/>
                  </a:cubicBezTo>
                  <a:cubicBezTo>
                    <a:pt x="4527" y="1380"/>
                    <a:pt x="4848" y="1405"/>
                    <a:pt x="5169" y="1405"/>
                  </a:cubicBezTo>
                  <a:cubicBezTo>
                    <a:pt x="5341" y="1405"/>
                    <a:pt x="5513" y="1398"/>
                    <a:pt x="5685" y="1381"/>
                  </a:cubicBezTo>
                  <a:cubicBezTo>
                    <a:pt x="5225" y="1233"/>
                    <a:pt x="4715" y="1134"/>
                    <a:pt x="4272" y="1036"/>
                  </a:cubicBezTo>
                  <a:lnTo>
                    <a:pt x="2843" y="723"/>
                  </a:lnTo>
                  <a:cubicBezTo>
                    <a:pt x="2596" y="658"/>
                    <a:pt x="2350" y="625"/>
                    <a:pt x="2120" y="559"/>
                  </a:cubicBezTo>
                  <a:lnTo>
                    <a:pt x="1775" y="477"/>
                  </a:lnTo>
                  <a:cubicBezTo>
                    <a:pt x="1660" y="461"/>
                    <a:pt x="1545" y="411"/>
                    <a:pt x="1413" y="395"/>
                  </a:cubicBezTo>
                  <a:cubicBezTo>
                    <a:pt x="953" y="280"/>
                    <a:pt x="477" y="148"/>
                    <a:pt x="0" y="1"/>
                  </a:cubicBezTo>
                  <a:close/>
                </a:path>
              </a:pathLst>
            </a:custGeom>
            <a:solidFill>
              <a:srgbClr val="F08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8165;p51">
              <a:extLst>
                <a:ext uri="{FF2B5EF4-FFF2-40B4-BE49-F238E27FC236}">
                  <a16:creationId xmlns:a16="http://schemas.microsoft.com/office/drawing/2014/main" id="{31A8EA8D-A25E-47F9-90F4-72DCCD48AF0E}"/>
                </a:ext>
              </a:extLst>
            </p:cNvPr>
            <p:cNvSpPr/>
            <p:nvPr/>
          </p:nvSpPr>
          <p:spPr>
            <a:xfrm>
              <a:off x="1826925" y="1658125"/>
              <a:ext cx="200150" cy="270975"/>
            </a:xfrm>
            <a:custGeom>
              <a:avLst/>
              <a:gdLst/>
              <a:ahLst/>
              <a:cxnLst/>
              <a:rect l="l" t="t" r="r" b="b"/>
              <a:pathLst>
                <a:path w="8006" h="10839" extrusionOk="0">
                  <a:moveTo>
                    <a:pt x="5114" y="0"/>
                  </a:moveTo>
                  <a:cubicBezTo>
                    <a:pt x="3102" y="0"/>
                    <a:pt x="1174" y="2540"/>
                    <a:pt x="596" y="5400"/>
                  </a:cubicBezTo>
                  <a:cubicBezTo>
                    <a:pt x="1" y="8440"/>
                    <a:pt x="1349" y="10838"/>
                    <a:pt x="2159" y="10838"/>
                  </a:cubicBezTo>
                  <a:cubicBezTo>
                    <a:pt x="2198" y="10838"/>
                    <a:pt x="2236" y="10832"/>
                    <a:pt x="2272" y="10821"/>
                  </a:cubicBezTo>
                  <a:cubicBezTo>
                    <a:pt x="3307" y="10525"/>
                    <a:pt x="3323" y="9868"/>
                    <a:pt x="3537" y="8751"/>
                  </a:cubicBezTo>
                  <a:cubicBezTo>
                    <a:pt x="3701" y="7897"/>
                    <a:pt x="3816" y="6500"/>
                    <a:pt x="5114" y="5153"/>
                  </a:cubicBezTo>
                  <a:cubicBezTo>
                    <a:pt x="6412" y="3822"/>
                    <a:pt x="8006" y="717"/>
                    <a:pt x="5771" y="93"/>
                  </a:cubicBezTo>
                  <a:cubicBezTo>
                    <a:pt x="5552" y="30"/>
                    <a:pt x="5333" y="0"/>
                    <a:pt x="5114" y="0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8166;p51">
              <a:extLst>
                <a:ext uri="{FF2B5EF4-FFF2-40B4-BE49-F238E27FC236}">
                  <a16:creationId xmlns:a16="http://schemas.microsoft.com/office/drawing/2014/main" id="{7B158A4F-CC6B-4016-AD21-44EF5A85C4E4}"/>
                </a:ext>
              </a:extLst>
            </p:cNvPr>
            <p:cNvSpPr/>
            <p:nvPr/>
          </p:nvSpPr>
          <p:spPr>
            <a:xfrm>
              <a:off x="1848025" y="1696575"/>
              <a:ext cx="151950" cy="228175"/>
            </a:xfrm>
            <a:custGeom>
              <a:avLst/>
              <a:gdLst/>
              <a:ahLst/>
              <a:cxnLst/>
              <a:rect l="l" t="t" r="r" b="b"/>
              <a:pathLst>
                <a:path w="6078" h="9127" extrusionOk="0">
                  <a:moveTo>
                    <a:pt x="4226" y="1"/>
                  </a:moveTo>
                  <a:cubicBezTo>
                    <a:pt x="2794" y="1"/>
                    <a:pt x="0" y="3230"/>
                    <a:pt x="672" y="6671"/>
                  </a:cubicBezTo>
                  <a:cubicBezTo>
                    <a:pt x="1029" y="8409"/>
                    <a:pt x="1358" y="9126"/>
                    <a:pt x="1746" y="9126"/>
                  </a:cubicBezTo>
                  <a:cubicBezTo>
                    <a:pt x="1787" y="9126"/>
                    <a:pt x="1829" y="9118"/>
                    <a:pt x="1871" y="9102"/>
                  </a:cubicBezTo>
                  <a:cubicBezTo>
                    <a:pt x="2775" y="8757"/>
                    <a:pt x="2709" y="5455"/>
                    <a:pt x="3547" y="3862"/>
                  </a:cubicBezTo>
                  <a:cubicBezTo>
                    <a:pt x="4385" y="2301"/>
                    <a:pt x="6077" y="34"/>
                    <a:pt x="4237" y="1"/>
                  </a:cubicBezTo>
                  <a:cubicBezTo>
                    <a:pt x="4234" y="1"/>
                    <a:pt x="4230" y="1"/>
                    <a:pt x="4226" y="1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8167;p51">
              <a:extLst>
                <a:ext uri="{FF2B5EF4-FFF2-40B4-BE49-F238E27FC236}">
                  <a16:creationId xmlns:a16="http://schemas.microsoft.com/office/drawing/2014/main" id="{5EA151A7-A203-42EC-83FB-BDCA97072F37}"/>
                </a:ext>
              </a:extLst>
            </p:cNvPr>
            <p:cNvSpPr/>
            <p:nvPr/>
          </p:nvSpPr>
          <p:spPr>
            <a:xfrm>
              <a:off x="1984325" y="2055100"/>
              <a:ext cx="114225" cy="61275"/>
            </a:xfrm>
            <a:custGeom>
              <a:avLst/>
              <a:gdLst/>
              <a:ahLst/>
              <a:cxnLst/>
              <a:rect l="l" t="t" r="r" b="b"/>
              <a:pathLst>
                <a:path w="4569" h="2451" extrusionOk="0">
                  <a:moveTo>
                    <a:pt x="346" y="0"/>
                  </a:moveTo>
                  <a:cubicBezTo>
                    <a:pt x="231" y="0"/>
                    <a:pt x="147" y="76"/>
                    <a:pt x="132" y="167"/>
                  </a:cubicBezTo>
                  <a:cubicBezTo>
                    <a:pt x="1" y="774"/>
                    <a:pt x="198" y="1333"/>
                    <a:pt x="642" y="1760"/>
                  </a:cubicBezTo>
                  <a:cubicBezTo>
                    <a:pt x="1118" y="2204"/>
                    <a:pt x="1841" y="2450"/>
                    <a:pt x="2547" y="2450"/>
                  </a:cubicBezTo>
                  <a:cubicBezTo>
                    <a:pt x="2794" y="2450"/>
                    <a:pt x="3040" y="2401"/>
                    <a:pt x="3287" y="2368"/>
                  </a:cubicBezTo>
                  <a:cubicBezTo>
                    <a:pt x="4453" y="2023"/>
                    <a:pt x="4568" y="922"/>
                    <a:pt x="4453" y="380"/>
                  </a:cubicBezTo>
                  <a:cubicBezTo>
                    <a:pt x="4438" y="290"/>
                    <a:pt x="4341" y="214"/>
                    <a:pt x="4249" y="214"/>
                  </a:cubicBezTo>
                  <a:cubicBezTo>
                    <a:pt x="4240" y="214"/>
                    <a:pt x="4232" y="214"/>
                    <a:pt x="4223" y="216"/>
                  </a:cubicBezTo>
                  <a:cubicBezTo>
                    <a:pt x="4108" y="249"/>
                    <a:pt x="4026" y="364"/>
                    <a:pt x="4042" y="462"/>
                  </a:cubicBezTo>
                  <a:cubicBezTo>
                    <a:pt x="4042" y="528"/>
                    <a:pt x="4256" y="1662"/>
                    <a:pt x="3172" y="1974"/>
                  </a:cubicBezTo>
                  <a:cubicBezTo>
                    <a:pt x="2972" y="2025"/>
                    <a:pt x="2761" y="2049"/>
                    <a:pt x="2548" y="2049"/>
                  </a:cubicBezTo>
                  <a:cubicBezTo>
                    <a:pt x="1937" y="2049"/>
                    <a:pt x="1315" y="1846"/>
                    <a:pt x="937" y="1481"/>
                  </a:cubicBezTo>
                  <a:cubicBezTo>
                    <a:pt x="691" y="1251"/>
                    <a:pt x="412" y="840"/>
                    <a:pt x="543" y="249"/>
                  </a:cubicBezTo>
                  <a:cubicBezTo>
                    <a:pt x="560" y="117"/>
                    <a:pt x="477" y="19"/>
                    <a:pt x="379" y="2"/>
                  </a:cubicBezTo>
                  <a:cubicBezTo>
                    <a:pt x="367" y="1"/>
                    <a:pt x="356" y="0"/>
                    <a:pt x="346" y="0"/>
                  </a:cubicBezTo>
                  <a:close/>
                </a:path>
              </a:pathLst>
            </a:custGeom>
            <a:solidFill>
              <a:srgbClr val="C63E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8168;p51">
              <a:extLst>
                <a:ext uri="{FF2B5EF4-FFF2-40B4-BE49-F238E27FC236}">
                  <a16:creationId xmlns:a16="http://schemas.microsoft.com/office/drawing/2014/main" id="{7FF32B2D-1B3C-4AEF-A2E4-CB21A7821E0F}"/>
                </a:ext>
              </a:extLst>
            </p:cNvPr>
            <p:cNvSpPr/>
            <p:nvPr/>
          </p:nvSpPr>
          <p:spPr>
            <a:xfrm>
              <a:off x="2080850" y="2017425"/>
              <a:ext cx="96150" cy="87025"/>
            </a:xfrm>
            <a:custGeom>
              <a:avLst/>
              <a:gdLst/>
              <a:ahLst/>
              <a:cxnLst/>
              <a:rect l="l" t="t" r="r" b="b"/>
              <a:pathLst>
                <a:path w="3846" h="3481" extrusionOk="0">
                  <a:moveTo>
                    <a:pt x="2821" y="0"/>
                  </a:moveTo>
                  <a:cubicBezTo>
                    <a:pt x="2786" y="0"/>
                    <a:pt x="2749" y="9"/>
                    <a:pt x="2711" y="31"/>
                  </a:cubicBezTo>
                  <a:cubicBezTo>
                    <a:pt x="2629" y="80"/>
                    <a:pt x="2596" y="211"/>
                    <a:pt x="2662" y="310"/>
                  </a:cubicBezTo>
                  <a:cubicBezTo>
                    <a:pt x="2695" y="359"/>
                    <a:pt x="3336" y="1444"/>
                    <a:pt x="2334" y="2413"/>
                  </a:cubicBezTo>
                  <a:cubicBezTo>
                    <a:pt x="1774" y="2954"/>
                    <a:pt x="1234" y="3079"/>
                    <a:pt x="853" y="3079"/>
                  </a:cubicBezTo>
                  <a:cubicBezTo>
                    <a:pt x="541" y="3079"/>
                    <a:pt x="335" y="2995"/>
                    <a:pt x="313" y="2988"/>
                  </a:cubicBezTo>
                  <a:cubicBezTo>
                    <a:pt x="286" y="2975"/>
                    <a:pt x="258" y="2969"/>
                    <a:pt x="229" y="2969"/>
                  </a:cubicBezTo>
                  <a:cubicBezTo>
                    <a:pt x="151" y="2969"/>
                    <a:pt x="74" y="3014"/>
                    <a:pt x="50" y="3086"/>
                  </a:cubicBezTo>
                  <a:cubicBezTo>
                    <a:pt x="1" y="3185"/>
                    <a:pt x="50" y="3316"/>
                    <a:pt x="149" y="3349"/>
                  </a:cubicBezTo>
                  <a:cubicBezTo>
                    <a:pt x="165" y="3349"/>
                    <a:pt x="444" y="3481"/>
                    <a:pt x="855" y="3481"/>
                  </a:cubicBezTo>
                  <a:cubicBezTo>
                    <a:pt x="1315" y="3481"/>
                    <a:pt x="1956" y="3316"/>
                    <a:pt x="2596" y="2692"/>
                  </a:cubicBezTo>
                  <a:cubicBezTo>
                    <a:pt x="3845" y="1509"/>
                    <a:pt x="3007" y="113"/>
                    <a:pt x="3007" y="96"/>
                  </a:cubicBezTo>
                  <a:cubicBezTo>
                    <a:pt x="2963" y="41"/>
                    <a:pt x="2896" y="0"/>
                    <a:pt x="2821" y="0"/>
                  </a:cubicBezTo>
                  <a:close/>
                </a:path>
              </a:pathLst>
            </a:custGeom>
            <a:solidFill>
              <a:srgbClr val="C63E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8169;p51">
              <a:extLst>
                <a:ext uri="{FF2B5EF4-FFF2-40B4-BE49-F238E27FC236}">
                  <a16:creationId xmlns:a16="http://schemas.microsoft.com/office/drawing/2014/main" id="{985A20E5-05AA-4CCE-B4FA-74C1DCF88B1B}"/>
                </a:ext>
              </a:extLst>
            </p:cNvPr>
            <p:cNvSpPr/>
            <p:nvPr/>
          </p:nvSpPr>
          <p:spPr>
            <a:xfrm>
              <a:off x="2041025" y="2022025"/>
              <a:ext cx="76825" cy="43425"/>
            </a:xfrm>
            <a:custGeom>
              <a:avLst/>
              <a:gdLst/>
              <a:ahLst/>
              <a:cxnLst/>
              <a:rect l="l" t="t" r="r" b="b"/>
              <a:pathLst>
                <a:path w="3073" h="1737" extrusionOk="0">
                  <a:moveTo>
                    <a:pt x="1954" y="0"/>
                  </a:moveTo>
                  <a:cubicBezTo>
                    <a:pt x="1152" y="0"/>
                    <a:pt x="205" y="226"/>
                    <a:pt x="148" y="602"/>
                  </a:cubicBezTo>
                  <a:cubicBezTo>
                    <a:pt x="0" y="1490"/>
                    <a:pt x="1512" y="1703"/>
                    <a:pt x="1972" y="1736"/>
                  </a:cubicBezTo>
                  <a:cubicBezTo>
                    <a:pt x="1976" y="1736"/>
                    <a:pt x="1980" y="1736"/>
                    <a:pt x="1984" y="1736"/>
                  </a:cubicBezTo>
                  <a:cubicBezTo>
                    <a:pt x="2319" y="1736"/>
                    <a:pt x="3072" y="1087"/>
                    <a:pt x="3072" y="405"/>
                  </a:cubicBezTo>
                  <a:cubicBezTo>
                    <a:pt x="3065" y="125"/>
                    <a:pt x="2550" y="0"/>
                    <a:pt x="1954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8170;p51">
              <a:extLst>
                <a:ext uri="{FF2B5EF4-FFF2-40B4-BE49-F238E27FC236}">
                  <a16:creationId xmlns:a16="http://schemas.microsoft.com/office/drawing/2014/main" id="{C83A0F5B-BD30-4CAC-A640-3B635094DE8A}"/>
                </a:ext>
              </a:extLst>
            </p:cNvPr>
            <p:cNvSpPr/>
            <p:nvPr/>
          </p:nvSpPr>
          <p:spPr>
            <a:xfrm>
              <a:off x="1969950" y="1979150"/>
              <a:ext cx="38225" cy="57525"/>
            </a:xfrm>
            <a:custGeom>
              <a:avLst/>
              <a:gdLst/>
              <a:ahLst/>
              <a:cxnLst/>
              <a:rect l="l" t="t" r="r" b="b"/>
              <a:pathLst>
                <a:path w="1529" h="2301" extrusionOk="0">
                  <a:moveTo>
                    <a:pt x="773" y="1"/>
                  </a:moveTo>
                  <a:cubicBezTo>
                    <a:pt x="330" y="1"/>
                    <a:pt x="1" y="510"/>
                    <a:pt x="1" y="1151"/>
                  </a:cubicBezTo>
                  <a:cubicBezTo>
                    <a:pt x="1" y="1792"/>
                    <a:pt x="362" y="2301"/>
                    <a:pt x="773" y="2301"/>
                  </a:cubicBezTo>
                  <a:cubicBezTo>
                    <a:pt x="1200" y="2301"/>
                    <a:pt x="1529" y="1792"/>
                    <a:pt x="1529" y="1151"/>
                  </a:cubicBezTo>
                  <a:cubicBezTo>
                    <a:pt x="1529" y="510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8171;p51">
              <a:extLst>
                <a:ext uri="{FF2B5EF4-FFF2-40B4-BE49-F238E27FC236}">
                  <a16:creationId xmlns:a16="http://schemas.microsoft.com/office/drawing/2014/main" id="{293A83A1-5D8C-40E7-82DC-CCA97F6B3756}"/>
                </a:ext>
              </a:extLst>
            </p:cNvPr>
            <p:cNvSpPr/>
            <p:nvPr/>
          </p:nvSpPr>
          <p:spPr>
            <a:xfrm>
              <a:off x="1977350" y="1989425"/>
              <a:ext cx="10300" cy="1030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198" y="1"/>
                  </a:moveTo>
                  <a:cubicBezTo>
                    <a:pt x="99" y="1"/>
                    <a:pt x="1" y="83"/>
                    <a:pt x="1" y="198"/>
                  </a:cubicBezTo>
                  <a:cubicBezTo>
                    <a:pt x="1" y="313"/>
                    <a:pt x="83" y="411"/>
                    <a:pt x="198" y="411"/>
                  </a:cubicBezTo>
                  <a:cubicBezTo>
                    <a:pt x="313" y="411"/>
                    <a:pt x="411" y="329"/>
                    <a:pt x="411" y="198"/>
                  </a:cubicBezTo>
                  <a:cubicBezTo>
                    <a:pt x="411" y="83"/>
                    <a:pt x="329" y="1"/>
                    <a:pt x="198" y="1"/>
                  </a:cubicBezTo>
                  <a:close/>
                </a:path>
              </a:pathLst>
            </a:custGeom>
            <a:solidFill>
              <a:srgbClr val="FFF3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8172;p51">
              <a:extLst>
                <a:ext uri="{FF2B5EF4-FFF2-40B4-BE49-F238E27FC236}">
                  <a16:creationId xmlns:a16="http://schemas.microsoft.com/office/drawing/2014/main" id="{C5ABFE02-5C09-4367-8742-5425D1A22BBB}"/>
                </a:ext>
              </a:extLst>
            </p:cNvPr>
            <p:cNvSpPr/>
            <p:nvPr/>
          </p:nvSpPr>
          <p:spPr>
            <a:xfrm>
              <a:off x="2098925" y="1954525"/>
              <a:ext cx="38225" cy="57525"/>
            </a:xfrm>
            <a:custGeom>
              <a:avLst/>
              <a:gdLst/>
              <a:ahLst/>
              <a:cxnLst/>
              <a:rect l="l" t="t" r="r" b="b"/>
              <a:pathLst>
                <a:path w="1529" h="2301" extrusionOk="0">
                  <a:moveTo>
                    <a:pt x="756" y="0"/>
                  </a:moveTo>
                  <a:cubicBezTo>
                    <a:pt x="346" y="0"/>
                    <a:pt x="1" y="509"/>
                    <a:pt x="1" y="1150"/>
                  </a:cubicBezTo>
                  <a:cubicBezTo>
                    <a:pt x="1" y="1774"/>
                    <a:pt x="346" y="2300"/>
                    <a:pt x="756" y="2300"/>
                  </a:cubicBezTo>
                  <a:cubicBezTo>
                    <a:pt x="1183" y="2300"/>
                    <a:pt x="1528" y="1774"/>
                    <a:pt x="1528" y="1150"/>
                  </a:cubicBezTo>
                  <a:cubicBezTo>
                    <a:pt x="1528" y="509"/>
                    <a:pt x="1183" y="0"/>
                    <a:pt x="756" y="0"/>
                  </a:cubicBezTo>
                  <a:close/>
                </a:path>
              </a:pathLst>
            </a:custGeom>
            <a:solidFill>
              <a:srgbClr val="292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8173;p51">
              <a:extLst>
                <a:ext uri="{FF2B5EF4-FFF2-40B4-BE49-F238E27FC236}">
                  <a16:creationId xmlns:a16="http://schemas.microsoft.com/office/drawing/2014/main" id="{1F0E664F-0BEA-4399-B90B-9D86275DC0C1}"/>
                </a:ext>
              </a:extLst>
            </p:cNvPr>
            <p:cNvSpPr/>
            <p:nvPr/>
          </p:nvSpPr>
          <p:spPr>
            <a:xfrm>
              <a:off x="2105500" y="1964750"/>
              <a:ext cx="10300" cy="10325"/>
            </a:xfrm>
            <a:custGeom>
              <a:avLst/>
              <a:gdLst/>
              <a:ahLst/>
              <a:cxnLst/>
              <a:rect l="l" t="t" r="r" b="b"/>
              <a:pathLst>
                <a:path w="412" h="413" extrusionOk="0">
                  <a:moveTo>
                    <a:pt x="236" y="0"/>
                  </a:moveTo>
                  <a:cubicBezTo>
                    <a:pt x="229" y="0"/>
                    <a:pt x="221" y="1"/>
                    <a:pt x="214" y="2"/>
                  </a:cubicBezTo>
                  <a:cubicBezTo>
                    <a:pt x="115" y="2"/>
                    <a:pt x="0" y="84"/>
                    <a:pt x="0" y="199"/>
                  </a:cubicBezTo>
                  <a:cubicBezTo>
                    <a:pt x="0" y="314"/>
                    <a:pt x="83" y="413"/>
                    <a:pt x="214" y="413"/>
                  </a:cubicBezTo>
                  <a:cubicBezTo>
                    <a:pt x="313" y="413"/>
                    <a:pt x="411" y="330"/>
                    <a:pt x="411" y="199"/>
                  </a:cubicBezTo>
                  <a:cubicBezTo>
                    <a:pt x="411" y="93"/>
                    <a:pt x="327" y="0"/>
                    <a:pt x="236" y="0"/>
                  </a:cubicBezTo>
                  <a:close/>
                </a:path>
              </a:pathLst>
            </a:custGeom>
            <a:solidFill>
              <a:srgbClr val="FFF3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8174;p51">
              <a:extLst>
                <a:ext uri="{FF2B5EF4-FFF2-40B4-BE49-F238E27FC236}">
                  <a16:creationId xmlns:a16="http://schemas.microsoft.com/office/drawing/2014/main" id="{EB66DC8F-5C47-40DF-A77A-3F7252AF304B}"/>
                </a:ext>
              </a:extLst>
            </p:cNvPr>
            <p:cNvSpPr/>
            <p:nvPr/>
          </p:nvSpPr>
          <p:spPr>
            <a:xfrm>
              <a:off x="2025400" y="2036250"/>
              <a:ext cx="231275" cy="106400"/>
            </a:xfrm>
            <a:custGeom>
              <a:avLst/>
              <a:gdLst/>
              <a:ahLst/>
              <a:cxnLst/>
              <a:rect l="l" t="t" r="r" b="b"/>
              <a:pathLst>
                <a:path w="9251" h="4256" extrusionOk="0">
                  <a:moveTo>
                    <a:pt x="658" y="1"/>
                  </a:moveTo>
                  <a:lnTo>
                    <a:pt x="1" y="263"/>
                  </a:lnTo>
                  <a:lnTo>
                    <a:pt x="6540" y="4256"/>
                  </a:lnTo>
                  <a:lnTo>
                    <a:pt x="9250" y="691"/>
                  </a:lnTo>
                  <a:lnTo>
                    <a:pt x="8774" y="493"/>
                  </a:lnTo>
                  <a:cubicBezTo>
                    <a:pt x="8774" y="493"/>
                    <a:pt x="7722" y="1134"/>
                    <a:pt x="7065" y="1693"/>
                  </a:cubicBezTo>
                  <a:cubicBezTo>
                    <a:pt x="6465" y="2203"/>
                    <a:pt x="6564" y="2741"/>
                    <a:pt x="6585" y="2830"/>
                  </a:cubicBezTo>
                  <a:lnTo>
                    <a:pt x="6585" y="2830"/>
                  </a:lnTo>
                  <a:cubicBezTo>
                    <a:pt x="6469" y="2425"/>
                    <a:pt x="5447" y="2084"/>
                    <a:pt x="4699" y="1824"/>
                  </a:cubicBezTo>
                  <a:cubicBezTo>
                    <a:pt x="3944" y="1561"/>
                    <a:pt x="658" y="1"/>
                    <a:pt x="658" y="1"/>
                  </a:cubicBezTo>
                  <a:close/>
                </a:path>
              </a:pathLst>
            </a:custGeom>
            <a:solidFill>
              <a:srgbClr val="E9F7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8175;p51">
              <a:extLst>
                <a:ext uri="{FF2B5EF4-FFF2-40B4-BE49-F238E27FC236}">
                  <a16:creationId xmlns:a16="http://schemas.microsoft.com/office/drawing/2014/main" id="{689F6136-BBFF-4469-B03B-C022B9A82C31}"/>
                </a:ext>
              </a:extLst>
            </p:cNvPr>
            <p:cNvSpPr/>
            <p:nvPr/>
          </p:nvSpPr>
          <p:spPr>
            <a:xfrm>
              <a:off x="1984325" y="2036650"/>
              <a:ext cx="206625" cy="314250"/>
            </a:xfrm>
            <a:custGeom>
              <a:avLst/>
              <a:gdLst/>
              <a:ahLst/>
              <a:cxnLst/>
              <a:rect l="l" t="t" r="r" b="b"/>
              <a:pathLst>
                <a:path w="8265" h="12570" extrusionOk="0">
                  <a:moveTo>
                    <a:pt x="1151" y="1"/>
                  </a:moveTo>
                  <a:lnTo>
                    <a:pt x="1" y="8988"/>
                  </a:lnTo>
                  <a:lnTo>
                    <a:pt x="6704" y="12569"/>
                  </a:lnTo>
                  <a:lnTo>
                    <a:pt x="8265" y="3714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76D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8176;p51">
              <a:extLst>
                <a:ext uri="{FF2B5EF4-FFF2-40B4-BE49-F238E27FC236}">
                  <a16:creationId xmlns:a16="http://schemas.microsoft.com/office/drawing/2014/main" id="{9AE82139-C384-4662-9E50-EBB0B2BE88F5}"/>
                </a:ext>
              </a:extLst>
            </p:cNvPr>
            <p:cNvSpPr/>
            <p:nvPr/>
          </p:nvSpPr>
          <p:spPr>
            <a:xfrm>
              <a:off x="2151900" y="2047750"/>
              <a:ext cx="108875" cy="303150"/>
            </a:xfrm>
            <a:custGeom>
              <a:avLst/>
              <a:gdLst/>
              <a:ahLst/>
              <a:cxnLst/>
              <a:rect l="l" t="t" r="r" b="b"/>
              <a:pathLst>
                <a:path w="4355" h="12126" extrusionOk="0">
                  <a:moveTo>
                    <a:pt x="4355" y="1"/>
                  </a:moveTo>
                  <a:lnTo>
                    <a:pt x="1562" y="3270"/>
                  </a:lnTo>
                  <a:lnTo>
                    <a:pt x="1" y="12125"/>
                  </a:lnTo>
                  <a:lnTo>
                    <a:pt x="2679" y="8675"/>
                  </a:lnTo>
                  <a:lnTo>
                    <a:pt x="4355" y="1"/>
                  </a:lnTo>
                  <a:close/>
                </a:path>
              </a:pathLst>
            </a:custGeom>
            <a:solidFill>
              <a:srgbClr val="8351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8177;p51">
              <a:extLst>
                <a:ext uri="{FF2B5EF4-FFF2-40B4-BE49-F238E27FC236}">
                  <a16:creationId xmlns:a16="http://schemas.microsoft.com/office/drawing/2014/main" id="{D1B82634-8149-4783-BA78-1EB13B4D4803}"/>
                </a:ext>
              </a:extLst>
            </p:cNvPr>
            <p:cNvSpPr/>
            <p:nvPr/>
          </p:nvSpPr>
          <p:spPr>
            <a:xfrm>
              <a:off x="1842225" y="2104225"/>
              <a:ext cx="225925" cy="168575"/>
            </a:xfrm>
            <a:custGeom>
              <a:avLst/>
              <a:gdLst/>
              <a:ahLst/>
              <a:cxnLst/>
              <a:rect l="l" t="t" r="r" b="b"/>
              <a:pathLst>
                <a:path w="9037" h="6743" extrusionOk="0">
                  <a:moveTo>
                    <a:pt x="1997" y="1"/>
                  </a:moveTo>
                  <a:cubicBezTo>
                    <a:pt x="1702" y="1"/>
                    <a:pt x="1416" y="102"/>
                    <a:pt x="1167" y="321"/>
                  </a:cubicBezTo>
                  <a:cubicBezTo>
                    <a:pt x="1" y="1307"/>
                    <a:pt x="723" y="3607"/>
                    <a:pt x="1956" y="5003"/>
                  </a:cubicBezTo>
                  <a:cubicBezTo>
                    <a:pt x="2913" y="6101"/>
                    <a:pt x="4278" y="6743"/>
                    <a:pt x="5571" y="6743"/>
                  </a:cubicBezTo>
                  <a:cubicBezTo>
                    <a:pt x="5942" y="6743"/>
                    <a:pt x="6307" y="6690"/>
                    <a:pt x="6654" y="6580"/>
                  </a:cubicBezTo>
                  <a:cubicBezTo>
                    <a:pt x="8215" y="6087"/>
                    <a:pt x="9036" y="4444"/>
                    <a:pt x="7739" y="3952"/>
                  </a:cubicBezTo>
                  <a:cubicBezTo>
                    <a:pt x="6441" y="3459"/>
                    <a:pt x="4535" y="3032"/>
                    <a:pt x="3845" y="1422"/>
                  </a:cubicBezTo>
                  <a:cubicBezTo>
                    <a:pt x="3410" y="539"/>
                    <a:pt x="2679" y="1"/>
                    <a:pt x="1997" y="1"/>
                  </a:cubicBezTo>
                  <a:close/>
                </a:path>
              </a:pathLst>
            </a:custGeom>
            <a:solidFill>
              <a:srgbClr val="FF8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8178;p51">
              <a:extLst>
                <a:ext uri="{FF2B5EF4-FFF2-40B4-BE49-F238E27FC236}">
                  <a16:creationId xmlns:a16="http://schemas.microsoft.com/office/drawing/2014/main" id="{61525C8B-873C-4D22-8380-6FF0E5C62EA8}"/>
                </a:ext>
              </a:extLst>
            </p:cNvPr>
            <p:cNvSpPr/>
            <p:nvPr/>
          </p:nvSpPr>
          <p:spPr>
            <a:xfrm>
              <a:off x="2004875" y="2211700"/>
              <a:ext cx="50125" cy="11450"/>
            </a:xfrm>
            <a:custGeom>
              <a:avLst/>
              <a:gdLst/>
              <a:ahLst/>
              <a:cxnLst/>
              <a:rect l="l" t="t" r="r" b="b"/>
              <a:pathLst>
                <a:path w="2005" h="458" extrusionOk="0">
                  <a:moveTo>
                    <a:pt x="1119" y="0"/>
                  </a:moveTo>
                  <a:cubicBezTo>
                    <a:pt x="622" y="0"/>
                    <a:pt x="153" y="135"/>
                    <a:pt x="132" y="145"/>
                  </a:cubicBezTo>
                  <a:cubicBezTo>
                    <a:pt x="50" y="162"/>
                    <a:pt x="0" y="244"/>
                    <a:pt x="33" y="326"/>
                  </a:cubicBezTo>
                  <a:cubicBezTo>
                    <a:pt x="50" y="392"/>
                    <a:pt x="115" y="425"/>
                    <a:pt x="165" y="425"/>
                  </a:cubicBezTo>
                  <a:cubicBezTo>
                    <a:pt x="198" y="425"/>
                    <a:pt x="214" y="425"/>
                    <a:pt x="214" y="458"/>
                  </a:cubicBezTo>
                  <a:cubicBezTo>
                    <a:pt x="392" y="405"/>
                    <a:pt x="790" y="320"/>
                    <a:pt x="1170" y="320"/>
                  </a:cubicBezTo>
                  <a:cubicBezTo>
                    <a:pt x="1387" y="320"/>
                    <a:pt x="1597" y="347"/>
                    <a:pt x="1758" y="425"/>
                  </a:cubicBezTo>
                  <a:cubicBezTo>
                    <a:pt x="1789" y="443"/>
                    <a:pt x="1820" y="453"/>
                    <a:pt x="1848" y="453"/>
                  </a:cubicBezTo>
                  <a:cubicBezTo>
                    <a:pt x="1895" y="453"/>
                    <a:pt x="1935" y="427"/>
                    <a:pt x="1955" y="375"/>
                  </a:cubicBezTo>
                  <a:cubicBezTo>
                    <a:pt x="2005" y="293"/>
                    <a:pt x="1972" y="211"/>
                    <a:pt x="1890" y="162"/>
                  </a:cubicBezTo>
                  <a:cubicBezTo>
                    <a:pt x="1670" y="40"/>
                    <a:pt x="1390" y="0"/>
                    <a:pt x="1119" y="0"/>
                  </a:cubicBezTo>
                  <a:close/>
                </a:path>
              </a:pathLst>
            </a:custGeom>
            <a:solidFill>
              <a:srgbClr val="C145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8179;p51">
              <a:extLst>
                <a:ext uri="{FF2B5EF4-FFF2-40B4-BE49-F238E27FC236}">
                  <a16:creationId xmlns:a16="http://schemas.microsoft.com/office/drawing/2014/main" id="{E7335919-40BD-4797-8741-F2C5EE7C90E7}"/>
                </a:ext>
              </a:extLst>
            </p:cNvPr>
            <p:cNvSpPr/>
            <p:nvPr/>
          </p:nvSpPr>
          <p:spPr>
            <a:xfrm>
              <a:off x="2004875" y="2235175"/>
              <a:ext cx="40275" cy="16725"/>
            </a:xfrm>
            <a:custGeom>
              <a:avLst/>
              <a:gdLst/>
              <a:ahLst/>
              <a:cxnLst/>
              <a:rect l="l" t="t" r="r" b="b"/>
              <a:pathLst>
                <a:path w="1611" h="669" extrusionOk="0">
                  <a:moveTo>
                    <a:pt x="367" y="1"/>
                  </a:moveTo>
                  <a:cubicBezTo>
                    <a:pt x="241" y="1"/>
                    <a:pt x="158" y="12"/>
                    <a:pt x="148" y="12"/>
                  </a:cubicBezTo>
                  <a:cubicBezTo>
                    <a:pt x="66" y="12"/>
                    <a:pt x="0" y="94"/>
                    <a:pt x="17" y="176"/>
                  </a:cubicBezTo>
                  <a:cubicBezTo>
                    <a:pt x="17" y="257"/>
                    <a:pt x="84" y="316"/>
                    <a:pt x="144" y="316"/>
                  </a:cubicBezTo>
                  <a:cubicBezTo>
                    <a:pt x="157" y="316"/>
                    <a:pt x="169" y="313"/>
                    <a:pt x="181" y="307"/>
                  </a:cubicBezTo>
                  <a:cubicBezTo>
                    <a:pt x="192" y="302"/>
                    <a:pt x="276" y="290"/>
                    <a:pt x="398" y="290"/>
                  </a:cubicBezTo>
                  <a:cubicBezTo>
                    <a:pt x="652" y="290"/>
                    <a:pt x="1071" y="342"/>
                    <a:pt x="1348" y="619"/>
                  </a:cubicBezTo>
                  <a:cubicBezTo>
                    <a:pt x="1364" y="636"/>
                    <a:pt x="1397" y="669"/>
                    <a:pt x="1446" y="669"/>
                  </a:cubicBezTo>
                  <a:cubicBezTo>
                    <a:pt x="1479" y="669"/>
                    <a:pt x="1528" y="669"/>
                    <a:pt x="1545" y="636"/>
                  </a:cubicBezTo>
                  <a:cubicBezTo>
                    <a:pt x="1610" y="587"/>
                    <a:pt x="1610" y="472"/>
                    <a:pt x="1545" y="422"/>
                  </a:cubicBezTo>
                  <a:cubicBezTo>
                    <a:pt x="1168" y="57"/>
                    <a:pt x="655" y="1"/>
                    <a:pt x="367" y="1"/>
                  </a:cubicBezTo>
                  <a:close/>
                </a:path>
              </a:pathLst>
            </a:custGeom>
            <a:solidFill>
              <a:srgbClr val="C145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60230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75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75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75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75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 animBg="1"/>
      <p:bldP spid="291" grpId="0"/>
      <p:bldP spid="292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419499" y="715829"/>
            <a:ext cx="4874371" cy="667417"/>
            <a:chOff x="1513399" y="676431"/>
            <a:chExt cx="4874371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513399" y="676431"/>
              <a:ext cx="4590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7A94064C-634D-458C-886C-08B02367FCE7}"/>
              </a:ext>
            </a:extLst>
          </p:cNvPr>
          <p:cNvGrpSpPr/>
          <p:nvPr/>
        </p:nvGrpSpPr>
        <p:grpSpPr>
          <a:xfrm>
            <a:off x="1598744" y="2085096"/>
            <a:ext cx="614255" cy="468000"/>
            <a:chOff x="1158050" y="1722687"/>
            <a:chExt cx="614255" cy="468000"/>
          </a:xfrm>
        </p:grpSpPr>
        <p:sp>
          <p:nvSpPr>
            <p:cNvPr id="203" name="Google Shape;523;p27">
              <a:extLst>
                <a:ext uri="{FF2B5EF4-FFF2-40B4-BE49-F238E27FC236}">
                  <a16:creationId xmlns:a16="http://schemas.microsoft.com/office/drawing/2014/main" id="{A75A3205-2025-48AD-AA1A-D69AAC73964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656;p49">
              <a:extLst>
                <a:ext uri="{FF2B5EF4-FFF2-40B4-BE49-F238E27FC236}">
                  <a16:creationId xmlns:a16="http://schemas.microsoft.com/office/drawing/2014/main" id="{AA7E76DF-E7BC-4D95-B374-991E91751DF2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7D407173-4645-4E83-A22E-FB1E16A22045}"/>
              </a:ext>
            </a:extLst>
          </p:cNvPr>
          <p:cNvGrpSpPr/>
          <p:nvPr/>
        </p:nvGrpSpPr>
        <p:grpSpPr>
          <a:xfrm>
            <a:off x="2293695" y="1985381"/>
            <a:ext cx="3021526" cy="639366"/>
            <a:chOff x="2892613" y="1707208"/>
            <a:chExt cx="2153666" cy="639366"/>
          </a:xfrm>
        </p:grpSpPr>
        <p:grpSp>
          <p:nvGrpSpPr>
            <p:cNvPr id="208" name="กลุ่ม 207">
              <a:extLst>
                <a:ext uri="{FF2B5EF4-FFF2-40B4-BE49-F238E27FC236}">
                  <a16:creationId xmlns:a16="http://schemas.microsoft.com/office/drawing/2014/main" id="{D75E7404-4BFE-4579-85A6-F514A33F9EA8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10" name="Google Shape;4035;p55">
                <a:extLst>
                  <a:ext uri="{FF2B5EF4-FFF2-40B4-BE49-F238E27FC236}">
                    <a16:creationId xmlns:a16="http://schemas.microsoft.com/office/drawing/2014/main" id="{EA42F5ED-2406-4B90-8D6E-C9F0828F6157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1" name="Google Shape;4036;p55">
                <a:extLst>
                  <a:ext uri="{FF2B5EF4-FFF2-40B4-BE49-F238E27FC236}">
                    <a16:creationId xmlns:a16="http://schemas.microsoft.com/office/drawing/2014/main" id="{06F36D40-D8E3-4738-8E1A-2C2224C88817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9" name="กล่องข้อความ 208">
              <a:extLst>
                <a:ext uri="{FF2B5EF4-FFF2-40B4-BE49-F238E27FC236}">
                  <a16:creationId xmlns:a16="http://schemas.microsoft.com/office/drawing/2014/main" id="{3471E593-760B-4F52-91FD-9579329C1C74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 30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3465384" y="2109719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3" name="กล่องข้อความ 172">
            <a:extLst>
              <a:ext uri="{FF2B5EF4-FFF2-40B4-BE49-F238E27FC236}">
                <a16:creationId xmlns:a16="http://schemas.microsoft.com/office/drawing/2014/main" id="{59CAD516-B2CE-49E3-BDEE-324604D23BBF}"/>
              </a:ext>
            </a:extLst>
          </p:cNvPr>
          <p:cNvSpPr txBox="1"/>
          <p:nvPr/>
        </p:nvSpPr>
        <p:spPr>
          <a:xfrm>
            <a:off x="3447966" y="2083839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6</a:t>
            </a:r>
            <a:endParaRPr kumimoji="0" lang="th-TH" sz="26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D472E775-F0B9-4EA5-A0B0-EE0B5DF9115B}"/>
              </a:ext>
            </a:extLst>
          </p:cNvPr>
          <p:cNvGrpSpPr/>
          <p:nvPr/>
        </p:nvGrpSpPr>
        <p:grpSpPr>
          <a:xfrm>
            <a:off x="6213742" y="2085096"/>
            <a:ext cx="614255" cy="468000"/>
            <a:chOff x="1158050" y="1722687"/>
            <a:chExt cx="614255" cy="468000"/>
          </a:xfrm>
        </p:grpSpPr>
        <p:sp>
          <p:nvSpPr>
            <p:cNvPr id="175" name="Google Shape;523;p27">
              <a:extLst>
                <a:ext uri="{FF2B5EF4-FFF2-40B4-BE49-F238E27FC236}">
                  <a16:creationId xmlns:a16="http://schemas.microsoft.com/office/drawing/2014/main" id="{EC0CE2F1-84C7-4967-9AD1-B4B98594433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656;p49">
              <a:extLst>
                <a:ext uri="{FF2B5EF4-FFF2-40B4-BE49-F238E27FC236}">
                  <a16:creationId xmlns:a16="http://schemas.microsoft.com/office/drawing/2014/main" id="{5FA0FECC-5AEF-40A7-AA82-F22B0C6B7844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8E213941-13CA-4AC2-8F38-2D25A2E80F0B}"/>
              </a:ext>
            </a:extLst>
          </p:cNvPr>
          <p:cNvGrpSpPr/>
          <p:nvPr/>
        </p:nvGrpSpPr>
        <p:grpSpPr>
          <a:xfrm>
            <a:off x="6908693" y="1985381"/>
            <a:ext cx="3021526" cy="639366"/>
            <a:chOff x="2892613" y="1707208"/>
            <a:chExt cx="2153666" cy="639366"/>
          </a:xfrm>
        </p:grpSpPr>
        <p:grpSp>
          <p:nvGrpSpPr>
            <p:cNvPr id="178" name="กลุ่ม 177">
              <a:extLst>
                <a:ext uri="{FF2B5EF4-FFF2-40B4-BE49-F238E27FC236}">
                  <a16:creationId xmlns:a16="http://schemas.microsoft.com/office/drawing/2014/main" id="{49A65267-154B-4208-9CB6-AC7CB9FE139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80" name="Google Shape;4035;p55">
                <a:extLst>
                  <a:ext uri="{FF2B5EF4-FFF2-40B4-BE49-F238E27FC236}">
                    <a16:creationId xmlns:a16="http://schemas.microsoft.com/office/drawing/2014/main" id="{1779E626-CE20-44B2-900F-E1A0470385E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1" name="Google Shape;4036;p55">
                <a:extLst>
                  <a:ext uri="{FF2B5EF4-FFF2-40B4-BE49-F238E27FC236}">
                    <a16:creationId xmlns:a16="http://schemas.microsoft.com/office/drawing/2014/main" id="{C175028B-B448-4C33-B2EC-6D9960F6A18E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79" name="กล่องข้อความ 178">
              <a:extLst>
                <a:ext uri="{FF2B5EF4-FFF2-40B4-BE49-F238E27FC236}">
                  <a16:creationId xmlns:a16="http://schemas.microsoft.com/office/drawing/2014/main" id="{645951FE-6ED2-4233-9E15-9C5EA19C7AF0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3  =  27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2" name="Google Shape;587;p23">
            <a:extLst>
              <a:ext uri="{FF2B5EF4-FFF2-40B4-BE49-F238E27FC236}">
                <a16:creationId xmlns:a16="http://schemas.microsoft.com/office/drawing/2014/main" id="{F80CF0AD-EAAE-45FE-8105-1414CF1C101B}"/>
              </a:ext>
            </a:extLst>
          </p:cNvPr>
          <p:cNvSpPr/>
          <p:nvPr/>
        </p:nvSpPr>
        <p:spPr>
          <a:xfrm>
            <a:off x="7418534" y="2102250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83" name="กล่องข้อความ 182">
            <a:extLst>
              <a:ext uri="{FF2B5EF4-FFF2-40B4-BE49-F238E27FC236}">
                <a16:creationId xmlns:a16="http://schemas.microsoft.com/office/drawing/2014/main" id="{60F46CF4-1B8D-4A34-8028-AAA0FDE0970E}"/>
              </a:ext>
            </a:extLst>
          </p:cNvPr>
          <p:cNvSpPr txBox="1"/>
          <p:nvPr/>
        </p:nvSpPr>
        <p:spPr>
          <a:xfrm>
            <a:off x="7409825" y="2081335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9</a:t>
            </a:r>
            <a:endParaRPr kumimoji="0" lang="th-TH" sz="26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84" name="กลุ่ม 183">
            <a:extLst>
              <a:ext uri="{FF2B5EF4-FFF2-40B4-BE49-F238E27FC236}">
                <a16:creationId xmlns:a16="http://schemas.microsoft.com/office/drawing/2014/main" id="{38138298-93D8-4B06-9771-FE992F4B818C}"/>
              </a:ext>
            </a:extLst>
          </p:cNvPr>
          <p:cNvGrpSpPr/>
          <p:nvPr/>
        </p:nvGrpSpPr>
        <p:grpSpPr>
          <a:xfrm>
            <a:off x="1612722" y="3419341"/>
            <a:ext cx="614255" cy="468000"/>
            <a:chOff x="1158050" y="1722687"/>
            <a:chExt cx="614255" cy="468000"/>
          </a:xfrm>
        </p:grpSpPr>
        <p:sp>
          <p:nvSpPr>
            <p:cNvPr id="185" name="Google Shape;523;p27">
              <a:extLst>
                <a:ext uri="{FF2B5EF4-FFF2-40B4-BE49-F238E27FC236}">
                  <a16:creationId xmlns:a16="http://schemas.microsoft.com/office/drawing/2014/main" id="{DC5AA50E-2943-4D14-8734-22A0F4050C7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656;p49">
              <a:extLst>
                <a:ext uri="{FF2B5EF4-FFF2-40B4-BE49-F238E27FC236}">
                  <a16:creationId xmlns:a16="http://schemas.microsoft.com/office/drawing/2014/main" id="{297901C0-6802-4A72-888B-D361E2584598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87" name="กลุ่ม 186">
            <a:extLst>
              <a:ext uri="{FF2B5EF4-FFF2-40B4-BE49-F238E27FC236}">
                <a16:creationId xmlns:a16="http://schemas.microsoft.com/office/drawing/2014/main" id="{95149F61-C0A4-4953-B30E-0600B3BC1780}"/>
              </a:ext>
            </a:extLst>
          </p:cNvPr>
          <p:cNvGrpSpPr/>
          <p:nvPr/>
        </p:nvGrpSpPr>
        <p:grpSpPr>
          <a:xfrm>
            <a:off x="2307673" y="3319626"/>
            <a:ext cx="3021526" cy="639366"/>
            <a:chOff x="2892613" y="1707208"/>
            <a:chExt cx="2153666" cy="639366"/>
          </a:xfrm>
        </p:grpSpPr>
        <p:grpSp>
          <p:nvGrpSpPr>
            <p:cNvPr id="188" name="กลุ่ม 187">
              <a:extLst>
                <a:ext uri="{FF2B5EF4-FFF2-40B4-BE49-F238E27FC236}">
                  <a16:creationId xmlns:a16="http://schemas.microsoft.com/office/drawing/2014/main" id="{F8C21005-FCF2-40DD-9689-6E0EC85D409D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90" name="Google Shape;4035;p55">
                <a:extLst>
                  <a:ext uri="{FF2B5EF4-FFF2-40B4-BE49-F238E27FC236}">
                    <a16:creationId xmlns:a16="http://schemas.microsoft.com/office/drawing/2014/main" id="{D2457A37-FB12-4960-B491-68C2C153D4E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1" name="Google Shape;4036;p55">
                <a:extLst>
                  <a:ext uri="{FF2B5EF4-FFF2-40B4-BE49-F238E27FC236}">
                    <a16:creationId xmlns:a16="http://schemas.microsoft.com/office/drawing/2014/main" id="{75B0A678-B1AD-4EF4-9387-513CEE9FED9D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89" name="กล่องข้อความ 188">
              <a:extLst>
                <a:ext uri="{FF2B5EF4-FFF2-40B4-BE49-F238E27FC236}">
                  <a16:creationId xmlns:a16="http://schemas.microsoft.com/office/drawing/2014/main" id="{2E82A4A5-30D5-40B6-B304-A7BD62469CA9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8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 64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92" name="Google Shape;587;p23">
            <a:extLst>
              <a:ext uri="{FF2B5EF4-FFF2-40B4-BE49-F238E27FC236}">
                <a16:creationId xmlns:a16="http://schemas.microsoft.com/office/drawing/2014/main" id="{47A2E814-6C0F-42F5-AFAD-89C491076DE2}"/>
              </a:ext>
            </a:extLst>
          </p:cNvPr>
          <p:cNvSpPr/>
          <p:nvPr/>
        </p:nvSpPr>
        <p:spPr>
          <a:xfrm>
            <a:off x="3479362" y="3443964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93" name="กล่องข้อความ 192">
            <a:extLst>
              <a:ext uri="{FF2B5EF4-FFF2-40B4-BE49-F238E27FC236}">
                <a16:creationId xmlns:a16="http://schemas.microsoft.com/office/drawing/2014/main" id="{D33B37B7-6E3A-4B56-81D2-B7C4F97DEA97}"/>
              </a:ext>
            </a:extLst>
          </p:cNvPr>
          <p:cNvSpPr txBox="1"/>
          <p:nvPr/>
        </p:nvSpPr>
        <p:spPr>
          <a:xfrm>
            <a:off x="3461944" y="3418084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8</a:t>
            </a:r>
            <a:endParaRPr kumimoji="0" lang="th-TH" sz="26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E6B64DAD-05E5-4886-A7B2-9C0A6C4992E4}"/>
              </a:ext>
            </a:extLst>
          </p:cNvPr>
          <p:cNvGrpSpPr/>
          <p:nvPr/>
        </p:nvGrpSpPr>
        <p:grpSpPr>
          <a:xfrm>
            <a:off x="6236405" y="3385908"/>
            <a:ext cx="614255" cy="468000"/>
            <a:chOff x="1158050" y="1722687"/>
            <a:chExt cx="614255" cy="468000"/>
          </a:xfrm>
        </p:grpSpPr>
        <p:sp>
          <p:nvSpPr>
            <p:cNvPr id="195" name="Google Shape;523;p27">
              <a:extLst>
                <a:ext uri="{FF2B5EF4-FFF2-40B4-BE49-F238E27FC236}">
                  <a16:creationId xmlns:a16="http://schemas.microsoft.com/office/drawing/2014/main" id="{212384F7-ACFF-4C80-84EA-A2E761F6029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656;p49">
              <a:extLst>
                <a:ext uri="{FF2B5EF4-FFF2-40B4-BE49-F238E27FC236}">
                  <a16:creationId xmlns:a16="http://schemas.microsoft.com/office/drawing/2014/main" id="{0763ACD0-5160-483A-B62D-59B9C0B90466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97" name="กลุ่ม 196">
            <a:extLst>
              <a:ext uri="{FF2B5EF4-FFF2-40B4-BE49-F238E27FC236}">
                <a16:creationId xmlns:a16="http://schemas.microsoft.com/office/drawing/2014/main" id="{DA936964-25E2-4E10-BBEE-2E58597138C0}"/>
              </a:ext>
            </a:extLst>
          </p:cNvPr>
          <p:cNvGrpSpPr/>
          <p:nvPr/>
        </p:nvGrpSpPr>
        <p:grpSpPr>
          <a:xfrm>
            <a:off x="6931356" y="3286193"/>
            <a:ext cx="3021526" cy="639366"/>
            <a:chOff x="2892613" y="1707208"/>
            <a:chExt cx="2153666" cy="639366"/>
          </a:xfrm>
        </p:grpSpPr>
        <p:grpSp>
          <p:nvGrpSpPr>
            <p:cNvPr id="198" name="กลุ่ม 197">
              <a:extLst>
                <a:ext uri="{FF2B5EF4-FFF2-40B4-BE49-F238E27FC236}">
                  <a16:creationId xmlns:a16="http://schemas.microsoft.com/office/drawing/2014/main" id="{67390AF9-C3EB-4A6D-9822-204DC93C6252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02" name="Google Shape;4035;p55">
                <a:extLst>
                  <a:ext uri="{FF2B5EF4-FFF2-40B4-BE49-F238E27FC236}">
                    <a16:creationId xmlns:a16="http://schemas.microsoft.com/office/drawing/2014/main" id="{233189ED-DD0F-4E0B-A022-1F17B31F4E65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5" name="Google Shape;4036;p55">
                <a:extLst>
                  <a:ext uri="{FF2B5EF4-FFF2-40B4-BE49-F238E27FC236}">
                    <a16:creationId xmlns:a16="http://schemas.microsoft.com/office/drawing/2014/main" id="{99139565-56D1-437F-8F0B-D6E62A7E4DBA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01" name="กล่องข้อความ 200">
              <a:extLst>
                <a:ext uri="{FF2B5EF4-FFF2-40B4-BE49-F238E27FC236}">
                  <a16:creationId xmlns:a16="http://schemas.microsoft.com/office/drawing/2014/main" id="{0AA1F181-84AC-43B2-A550-CA7414608DD7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14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140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06" name="Google Shape;587;p23">
            <a:extLst>
              <a:ext uri="{FF2B5EF4-FFF2-40B4-BE49-F238E27FC236}">
                <a16:creationId xmlns:a16="http://schemas.microsoft.com/office/drawing/2014/main" id="{114C2002-4A41-44C6-A42E-4E107C476A40}"/>
              </a:ext>
            </a:extLst>
          </p:cNvPr>
          <p:cNvSpPr/>
          <p:nvPr/>
        </p:nvSpPr>
        <p:spPr>
          <a:xfrm>
            <a:off x="8120463" y="3410531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12" name="กล่องข้อความ 211">
            <a:extLst>
              <a:ext uri="{FF2B5EF4-FFF2-40B4-BE49-F238E27FC236}">
                <a16:creationId xmlns:a16="http://schemas.microsoft.com/office/drawing/2014/main" id="{A3412349-2D55-4334-9521-FF71C513A43F}"/>
              </a:ext>
            </a:extLst>
          </p:cNvPr>
          <p:cNvSpPr txBox="1"/>
          <p:nvPr/>
        </p:nvSpPr>
        <p:spPr>
          <a:xfrm>
            <a:off x="8111895" y="3401810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10</a:t>
            </a:r>
            <a:endParaRPr kumimoji="0" lang="th-TH" sz="26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E7D68353-B61D-42CE-8518-86ECCF87BF5A}"/>
              </a:ext>
            </a:extLst>
          </p:cNvPr>
          <p:cNvGrpSpPr/>
          <p:nvPr/>
        </p:nvGrpSpPr>
        <p:grpSpPr>
          <a:xfrm>
            <a:off x="1694156" y="4790932"/>
            <a:ext cx="614255" cy="468000"/>
            <a:chOff x="1158050" y="1722687"/>
            <a:chExt cx="614255" cy="468000"/>
          </a:xfrm>
        </p:grpSpPr>
        <p:sp>
          <p:nvSpPr>
            <p:cNvPr id="214" name="Google Shape;523;p27">
              <a:extLst>
                <a:ext uri="{FF2B5EF4-FFF2-40B4-BE49-F238E27FC236}">
                  <a16:creationId xmlns:a16="http://schemas.microsoft.com/office/drawing/2014/main" id="{E04224DA-A5DE-4B54-8CF3-5F80D70AF8F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56;p49">
              <a:extLst>
                <a:ext uri="{FF2B5EF4-FFF2-40B4-BE49-F238E27FC236}">
                  <a16:creationId xmlns:a16="http://schemas.microsoft.com/office/drawing/2014/main" id="{A4AE7344-4B4F-4AA2-B866-12F346DB4998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6" name="กลุ่ม 215">
            <a:extLst>
              <a:ext uri="{FF2B5EF4-FFF2-40B4-BE49-F238E27FC236}">
                <a16:creationId xmlns:a16="http://schemas.microsoft.com/office/drawing/2014/main" id="{8AA5618F-37EC-45B1-9A3A-1C3950FA2496}"/>
              </a:ext>
            </a:extLst>
          </p:cNvPr>
          <p:cNvGrpSpPr/>
          <p:nvPr/>
        </p:nvGrpSpPr>
        <p:grpSpPr>
          <a:xfrm>
            <a:off x="2389107" y="4691217"/>
            <a:ext cx="3021526" cy="639366"/>
            <a:chOff x="2892613" y="1707208"/>
            <a:chExt cx="2153666" cy="639366"/>
          </a:xfrm>
        </p:grpSpPr>
        <p:grpSp>
          <p:nvGrpSpPr>
            <p:cNvPr id="217" name="กลุ่ม 216">
              <a:extLst>
                <a:ext uri="{FF2B5EF4-FFF2-40B4-BE49-F238E27FC236}">
                  <a16:creationId xmlns:a16="http://schemas.microsoft.com/office/drawing/2014/main" id="{22B86990-CE0B-4868-BE27-2F0312C72EE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76FA5050-9E1A-474F-92E8-B05A4B1CB1A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A30EC5DC-F185-4142-93E2-631BE67590C6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217">
              <a:extLst>
                <a:ext uri="{FF2B5EF4-FFF2-40B4-BE49-F238E27FC236}">
                  <a16:creationId xmlns:a16="http://schemas.microsoft.com/office/drawing/2014/main" id="{556521F2-D821-4055-AA16-33D5237BD153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15  =  30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21" name="Google Shape;587;p23">
            <a:extLst>
              <a:ext uri="{FF2B5EF4-FFF2-40B4-BE49-F238E27FC236}">
                <a16:creationId xmlns:a16="http://schemas.microsoft.com/office/drawing/2014/main" id="{20BA89D0-7243-45C0-91E2-0636B635E137}"/>
              </a:ext>
            </a:extLst>
          </p:cNvPr>
          <p:cNvSpPr/>
          <p:nvPr/>
        </p:nvSpPr>
        <p:spPr>
          <a:xfrm>
            <a:off x="2898948" y="4808086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2" name="กล่องข้อความ 221">
            <a:extLst>
              <a:ext uri="{FF2B5EF4-FFF2-40B4-BE49-F238E27FC236}">
                <a16:creationId xmlns:a16="http://schemas.microsoft.com/office/drawing/2014/main" id="{94FAF196-C9F4-4293-865D-6FD5E77B9182}"/>
              </a:ext>
            </a:extLst>
          </p:cNvPr>
          <p:cNvSpPr txBox="1"/>
          <p:nvPr/>
        </p:nvSpPr>
        <p:spPr>
          <a:xfrm>
            <a:off x="2891964" y="4792771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</a:t>
            </a:r>
            <a:endParaRPr kumimoji="0" lang="th-TH" sz="26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B1EF007E-F8D4-4834-BBB5-C465B198C58B}"/>
              </a:ext>
            </a:extLst>
          </p:cNvPr>
          <p:cNvGrpSpPr/>
          <p:nvPr/>
        </p:nvGrpSpPr>
        <p:grpSpPr>
          <a:xfrm>
            <a:off x="6282295" y="4790932"/>
            <a:ext cx="614255" cy="468000"/>
            <a:chOff x="1158050" y="1722687"/>
            <a:chExt cx="614255" cy="468000"/>
          </a:xfrm>
        </p:grpSpPr>
        <p:sp>
          <p:nvSpPr>
            <p:cNvPr id="224" name="Google Shape;523;p27">
              <a:extLst>
                <a:ext uri="{FF2B5EF4-FFF2-40B4-BE49-F238E27FC236}">
                  <a16:creationId xmlns:a16="http://schemas.microsoft.com/office/drawing/2014/main" id="{8227A719-1D91-480B-9106-EA4C30D9EC8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656;p49">
              <a:extLst>
                <a:ext uri="{FF2B5EF4-FFF2-40B4-BE49-F238E27FC236}">
                  <a16:creationId xmlns:a16="http://schemas.microsoft.com/office/drawing/2014/main" id="{BAC9E738-A35D-492B-BBF9-C6111444281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E0C90D8-A064-4AB7-8220-927A530CA2F4}"/>
              </a:ext>
            </a:extLst>
          </p:cNvPr>
          <p:cNvGrpSpPr/>
          <p:nvPr/>
        </p:nvGrpSpPr>
        <p:grpSpPr>
          <a:xfrm>
            <a:off x="6977246" y="4691217"/>
            <a:ext cx="3021526" cy="639366"/>
            <a:chOff x="2892613" y="1707208"/>
            <a:chExt cx="2153666" cy="639366"/>
          </a:xfrm>
        </p:grpSpPr>
        <p:grpSp>
          <p:nvGrpSpPr>
            <p:cNvPr id="227" name="กลุ่ม 226">
              <a:extLst>
                <a:ext uri="{FF2B5EF4-FFF2-40B4-BE49-F238E27FC236}">
                  <a16:creationId xmlns:a16="http://schemas.microsoft.com/office/drawing/2014/main" id="{4AF7C1E8-35E8-4369-A5FC-8B8B64B6DCB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29" name="Google Shape;4035;p55">
                <a:extLst>
                  <a:ext uri="{FF2B5EF4-FFF2-40B4-BE49-F238E27FC236}">
                    <a16:creationId xmlns:a16="http://schemas.microsoft.com/office/drawing/2014/main" id="{A3572188-EA3F-41F8-AEE9-37FF031BA1C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0" name="Google Shape;4036;p55">
                <a:extLst>
                  <a:ext uri="{FF2B5EF4-FFF2-40B4-BE49-F238E27FC236}">
                    <a16:creationId xmlns:a16="http://schemas.microsoft.com/office/drawing/2014/main" id="{905B5F63-F6FB-4C82-82B2-35C88AEF21E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28" name="กล่องข้อความ 227">
              <a:extLst>
                <a:ext uri="{FF2B5EF4-FFF2-40B4-BE49-F238E27FC236}">
                  <a16:creationId xmlns:a16="http://schemas.microsoft.com/office/drawing/2014/main" id="{FB28CC91-5EFF-43B3-9F0D-4442882C9A82}"/>
                </a:ext>
              </a:extLst>
            </p:cNvPr>
            <p:cNvSpPr txBox="1"/>
            <p:nvPr/>
          </p:nvSpPr>
          <p:spPr>
            <a:xfrm>
              <a:off x="3025753" y="1780752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11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132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43" name="Google Shape;587;p23">
            <a:extLst>
              <a:ext uri="{FF2B5EF4-FFF2-40B4-BE49-F238E27FC236}">
                <a16:creationId xmlns:a16="http://schemas.microsoft.com/office/drawing/2014/main" id="{E321F465-0026-4D1B-9450-E2E90E0FD620}"/>
              </a:ext>
            </a:extLst>
          </p:cNvPr>
          <p:cNvSpPr/>
          <p:nvPr/>
        </p:nvSpPr>
        <p:spPr>
          <a:xfrm>
            <a:off x="8166353" y="4815555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47" name="กล่องข้อความ 246">
            <a:extLst>
              <a:ext uri="{FF2B5EF4-FFF2-40B4-BE49-F238E27FC236}">
                <a16:creationId xmlns:a16="http://schemas.microsoft.com/office/drawing/2014/main" id="{B30408C8-66BF-4E63-A4B2-8A8ABD6F68A7}"/>
              </a:ext>
            </a:extLst>
          </p:cNvPr>
          <p:cNvSpPr txBox="1"/>
          <p:nvPr/>
        </p:nvSpPr>
        <p:spPr>
          <a:xfrm>
            <a:off x="8149076" y="4798125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12</a:t>
            </a:r>
            <a:endParaRPr kumimoji="0" lang="th-TH" sz="26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48" name="กลุ่ม 247">
            <a:extLst>
              <a:ext uri="{FF2B5EF4-FFF2-40B4-BE49-F238E27FC236}">
                <a16:creationId xmlns:a16="http://schemas.microsoft.com/office/drawing/2014/main" id="{67D42A95-2F3F-49AC-966F-46A405F0F70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47FDDDC0-8BCB-4D84-ACFA-59F6CF0518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75" name="รูปแบบอิสระ: รูปร่าง 374">
              <a:extLst>
                <a:ext uri="{FF2B5EF4-FFF2-40B4-BE49-F238E27FC236}">
                  <a16:creationId xmlns:a16="http://schemas.microsoft.com/office/drawing/2014/main" id="{FB1B6615-362F-4576-8436-7577E15649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6" name="กลุ่ม 375">
            <a:extLst>
              <a:ext uri="{FF2B5EF4-FFF2-40B4-BE49-F238E27FC236}">
                <a16:creationId xmlns:a16="http://schemas.microsoft.com/office/drawing/2014/main" id="{8D72C048-4A7A-42CC-B0CE-88E8D593679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77" name="รูปแบบอิสระ: รูปร่าง 376">
              <a:extLst>
                <a:ext uri="{FF2B5EF4-FFF2-40B4-BE49-F238E27FC236}">
                  <a16:creationId xmlns:a16="http://schemas.microsoft.com/office/drawing/2014/main" id="{FB9A5B50-1589-4A9E-B974-E08934DDC20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78" name="รูปแบบอิสระ: รูปร่าง 377">
              <a:extLst>
                <a:ext uri="{FF2B5EF4-FFF2-40B4-BE49-F238E27FC236}">
                  <a16:creationId xmlns:a16="http://schemas.microsoft.com/office/drawing/2014/main" id="{5F41B800-8E52-44F8-B300-F8F096AE45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9" name="กลุ่ม 378">
            <a:extLst>
              <a:ext uri="{FF2B5EF4-FFF2-40B4-BE49-F238E27FC236}">
                <a16:creationId xmlns:a16="http://schemas.microsoft.com/office/drawing/2014/main" id="{96FE7CBA-D93F-4C18-BCF1-FE3E8736C36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0" name="รูปแบบอิสระ: รูปร่าง 379">
              <a:extLst>
                <a:ext uri="{FF2B5EF4-FFF2-40B4-BE49-F238E27FC236}">
                  <a16:creationId xmlns:a16="http://schemas.microsoft.com/office/drawing/2014/main" id="{DF2BF9FB-C627-400B-8137-C09DBD45BD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1" name="รูปแบบอิสระ: รูปร่าง 380">
              <a:extLst>
                <a:ext uri="{FF2B5EF4-FFF2-40B4-BE49-F238E27FC236}">
                  <a16:creationId xmlns:a16="http://schemas.microsoft.com/office/drawing/2014/main" id="{4E20B5C1-84F3-401B-9C42-B2E01D6559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82" name="กลุ่ม 381">
            <a:extLst>
              <a:ext uri="{FF2B5EF4-FFF2-40B4-BE49-F238E27FC236}">
                <a16:creationId xmlns:a16="http://schemas.microsoft.com/office/drawing/2014/main" id="{689A6320-D299-4313-857B-21D804EC56B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83" name="รูปแบบอิสระ: รูปร่าง 382">
              <a:extLst>
                <a:ext uri="{FF2B5EF4-FFF2-40B4-BE49-F238E27FC236}">
                  <a16:creationId xmlns:a16="http://schemas.microsoft.com/office/drawing/2014/main" id="{3A6B321A-D726-4D07-A22F-51058EBD2E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4" name="รูปแบบอิสระ: รูปร่าง 383">
              <a:extLst>
                <a:ext uri="{FF2B5EF4-FFF2-40B4-BE49-F238E27FC236}">
                  <a16:creationId xmlns:a16="http://schemas.microsoft.com/office/drawing/2014/main" id="{920BBA6D-509F-4653-85A9-DEAEBAF386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85" name="กลุ่ม 384">
            <a:extLst>
              <a:ext uri="{FF2B5EF4-FFF2-40B4-BE49-F238E27FC236}">
                <a16:creationId xmlns:a16="http://schemas.microsoft.com/office/drawing/2014/main" id="{806E90C6-2336-4416-BEE3-9686155600C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86" name="รูปแบบอิสระ: รูปร่าง 385">
              <a:extLst>
                <a:ext uri="{FF2B5EF4-FFF2-40B4-BE49-F238E27FC236}">
                  <a16:creationId xmlns:a16="http://schemas.microsoft.com/office/drawing/2014/main" id="{D5898B8A-738A-44EC-B261-B68A372892A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7" name="รูปแบบอิสระ: รูปร่าง 386">
              <a:extLst>
                <a:ext uri="{FF2B5EF4-FFF2-40B4-BE49-F238E27FC236}">
                  <a16:creationId xmlns:a16="http://schemas.microsoft.com/office/drawing/2014/main" id="{DFB99CD1-7B3A-4347-AC32-EDD36F7D47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88" name="กลุ่ม 387">
            <a:extLst>
              <a:ext uri="{FF2B5EF4-FFF2-40B4-BE49-F238E27FC236}">
                <a16:creationId xmlns:a16="http://schemas.microsoft.com/office/drawing/2014/main" id="{94BB086C-3875-4078-9490-93C987628EF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89" name="รูปแบบอิสระ: รูปร่าง 388">
              <a:extLst>
                <a:ext uri="{FF2B5EF4-FFF2-40B4-BE49-F238E27FC236}">
                  <a16:creationId xmlns:a16="http://schemas.microsoft.com/office/drawing/2014/main" id="{A641C32D-442E-4A8E-A2A1-987165F1F1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0" name="รูปแบบอิสระ: รูปร่าง 389">
              <a:extLst>
                <a:ext uri="{FF2B5EF4-FFF2-40B4-BE49-F238E27FC236}">
                  <a16:creationId xmlns:a16="http://schemas.microsoft.com/office/drawing/2014/main" id="{3104C379-0CB0-459C-8DA0-4CA1B9DC334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91" name="กลุ่ม 390">
            <a:extLst>
              <a:ext uri="{FF2B5EF4-FFF2-40B4-BE49-F238E27FC236}">
                <a16:creationId xmlns:a16="http://schemas.microsoft.com/office/drawing/2014/main" id="{85CD55D3-B1B2-41C0-877F-E674CA9B26E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92" name="รูปแบบอิสระ: รูปร่าง 391">
              <a:extLst>
                <a:ext uri="{FF2B5EF4-FFF2-40B4-BE49-F238E27FC236}">
                  <a16:creationId xmlns:a16="http://schemas.microsoft.com/office/drawing/2014/main" id="{2BC290B2-AA7A-4CF9-A8FD-B55CC2328D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3" name="รูปแบบอิสระ: รูปร่าง 392">
              <a:extLst>
                <a:ext uri="{FF2B5EF4-FFF2-40B4-BE49-F238E27FC236}">
                  <a16:creationId xmlns:a16="http://schemas.microsoft.com/office/drawing/2014/main" id="{40DF55EC-AE9E-4B12-A23D-C2073D2A2A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9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802EB83B-6966-432A-B418-E3C89A03E2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6B74F11-C749-4B2A-BED5-7F1A820C7BA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1F3325C-6972-4FF2-AF9B-065FBF5BD9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B83E68A-2780-4A04-968D-E4C81242330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3BCCCEF-742B-420D-8BCD-3F2C4072427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3D23B45-B298-4F0F-AC80-6AEB3E18E56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00" name="รูปภาพ 399">
            <a:hlinkClick r:id="rId11" action="ppaction://hlinksldjump"/>
            <a:extLst>
              <a:ext uri="{FF2B5EF4-FFF2-40B4-BE49-F238E27FC236}">
                <a16:creationId xmlns:a16="http://schemas.microsoft.com/office/drawing/2014/main" id="{BA8F8BF5-487E-4290-8FDF-69D39D4778ED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27925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" grpId="0"/>
      <p:bldP spid="183" grpId="0"/>
      <p:bldP spid="193" grpId="0"/>
      <p:bldP spid="212" grpId="0"/>
      <p:bldP spid="222" grpId="0"/>
      <p:bldP spid="24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413793E5-AB1D-4BAC-A94A-F8A3A85935B0}"/>
              </a:ext>
            </a:extLst>
          </p:cNvPr>
          <p:cNvGrpSpPr/>
          <p:nvPr/>
        </p:nvGrpSpPr>
        <p:grpSpPr>
          <a:xfrm>
            <a:off x="6072002" y="2345812"/>
            <a:ext cx="4956825" cy="3580739"/>
            <a:chOff x="6072002" y="2142614"/>
            <a:chExt cx="4956825" cy="3580739"/>
          </a:xfrm>
        </p:grpSpPr>
        <p:grpSp>
          <p:nvGrpSpPr>
            <p:cNvPr id="6" name="กลุ่ม 5">
              <a:extLst>
                <a:ext uri="{FF2B5EF4-FFF2-40B4-BE49-F238E27FC236}">
                  <a16:creationId xmlns:a16="http://schemas.microsoft.com/office/drawing/2014/main" id="{9DDF4544-9FAB-4C82-B5C3-545EEE10FCD5}"/>
                </a:ext>
              </a:extLst>
            </p:cNvPr>
            <p:cNvGrpSpPr/>
            <p:nvPr/>
          </p:nvGrpSpPr>
          <p:grpSpPr>
            <a:xfrm>
              <a:off x="6072002" y="2142614"/>
              <a:ext cx="4956825" cy="3580739"/>
              <a:chOff x="6072002" y="2142614"/>
              <a:chExt cx="4956825" cy="3580739"/>
            </a:xfrm>
          </p:grpSpPr>
          <p:grpSp>
            <p:nvGrpSpPr>
              <p:cNvPr id="174" name="กลุ่ม 173">
                <a:extLst>
                  <a:ext uri="{FF2B5EF4-FFF2-40B4-BE49-F238E27FC236}">
                    <a16:creationId xmlns:a16="http://schemas.microsoft.com/office/drawing/2014/main" id="{F6A3DC27-8A16-4323-BE5A-64AF25BC9869}"/>
                  </a:ext>
                </a:extLst>
              </p:cNvPr>
              <p:cNvGrpSpPr/>
              <p:nvPr/>
            </p:nvGrpSpPr>
            <p:grpSpPr>
              <a:xfrm>
                <a:off x="6072002" y="2142614"/>
                <a:ext cx="4946734" cy="3580739"/>
                <a:chOff x="3999489" y="1009085"/>
                <a:chExt cx="1945885" cy="585252"/>
              </a:xfrm>
            </p:grpSpPr>
            <p:grpSp>
              <p:nvGrpSpPr>
                <p:cNvPr id="175" name="กลุ่ม 174">
                  <a:extLst>
                    <a:ext uri="{FF2B5EF4-FFF2-40B4-BE49-F238E27FC236}">
                      <a16:creationId xmlns:a16="http://schemas.microsoft.com/office/drawing/2014/main" id="{960C8E1C-2F55-41E8-8DA5-BB0DE20331C9}"/>
                    </a:ext>
                  </a:extLst>
                </p:cNvPr>
                <p:cNvGrpSpPr/>
                <p:nvPr/>
              </p:nvGrpSpPr>
              <p:grpSpPr>
                <a:xfrm>
                  <a:off x="3999489" y="1009085"/>
                  <a:ext cx="1945885" cy="585252"/>
                  <a:chOff x="3999489" y="1009085"/>
                  <a:chExt cx="1945885" cy="585252"/>
                </a:xfrm>
              </p:grpSpPr>
              <p:sp>
                <p:nvSpPr>
                  <p:cNvPr id="177" name="รูปแบบอิสระ: รูปร่าง 176">
                    <a:extLst>
                      <a:ext uri="{FF2B5EF4-FFF2-40B4-BE49-F238E27FC236}">
                        <a16:creationId xmlns:a16="http://schemas.microsoft.com/office/drawing/2014/main" id="{B80EB106-D84E-4BC6-B67B-A12FC1A0954B}"/>
                      </a:ext>
                    </a:extLst>
                  </p:cNvPr>
                  <p:cNvSpPr/>
                  <p:nvPr/>
                </p:nvSpPr>
                <p:spPr>
                  <a:xfrm>
                    <a:off x="4108762" y="1093691"/>
                    <a:ext cx="1830638" cy="500646"/>
                  </a:xfrm>
                  <a:custGeom>
                    <a:avLst/>
                    <a:gdLst>
                      <a:gd name="connsiteX0" fmla="*/ 181425 w 1830638"/>
                      <a:gd name="connsiteY0" fmla="*/ 53165 h 500646"/>
                      <a:gd name="connsiteX1" fmla="*/ 24671 w 1830638"/>
                      <a:gd name="connsiteY1" fmla="*/ 122834 h 500646"/>
                      <a:gd name="connsiteX2" fmla="*/ 7253 w 1830638"/>
                      <a:gd name="connsiteY2" fmla="*/ 323131 h 500646"/>
                      <a:gd name="connsiteX3" fmla="*/ 94339 w 1830638"/>
                      <a:gd name="connsiteY3" fmla="*/ 453759 h 500646"/>
                      <a:gd name="connsiteX4" fmla="*/ 381722 w 1830638"/>
                      <a:gd name="connsiteY4" fmla="*/ 479885 h 500646"/>
                      <a:gd name="connsiteX5" fmla="*/ 1418042 w 1830638"/>
                      <a:gd name="connsiteY5" fmla="*/ 497302 h 500646"/>
                      <a:gd name="connsiteX6" fmla="*/ 1783802 w 1830638"/>
                      <a:gd name="connsiteY6" fmla="*/ 410216 h 500646"/>
                      <a:gd name="connsiteX7" fmla="*/ 1792511 w 1830638"/>
                      <a:gd name="connsiteY7" fmla="*/ 114125 h 500646"/>
                      <a:gd name="connsiteX8" fmla="*/ 1479002 w 1830638"/>
                      <a:gd name="connsiteY8" fmla="*/ 27039 h 500646"/>
                      <a:gd name="connsiteX9" fmla="*/ 642979 w 1830638"/>
                      <a:gd name="connsiteY9" fmla="*/ 914 h 500646"/>
                      <a:gd name="connsiteX10" fmla="*/ 181425 w 1830638"/>
                      <a:gd name="connsiteY10" fmla="*/ 53165 h 500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0638" h="500646">
                        <a:moveTo>
                          <a:pt x="181425" y="53165"/>
                        </a:moveTo>
                        <a:cubicBezTo>
                          <a:pt x="78374" y="73485"/>
                          <a:pt x="53700" y="77840"/>
                          <a:pt x="24671" y="122834"/>
                        </a:cubicBezTo>
                        <a:cubicBezTo>
                          <a:pt x="-4358" y="167828"/>
                          <a:pt x="-4358" y="267977"/>
                          <a:pt x="7253" y="323131"/>
                        </a:cubicBezTo>
                        <a:cubicBezTo>
                          <a:pt x="18864" y="378285"/>
                          <a:pt x="31928" y="427633"/>
                          <a:pt x="94339" y="453759"/>
                        </a:cubicBezTo>
                        <a:cubicBezTo>
                          <a:pt x="156750" y="479885"/>
                          <a:pt x="161105" y="472628"/>
                          <a:pt x="381722" y="479885"/>
                        </a:cubicBezTo>
                        <a:cubicBezTo>
                          <a:pt x="602339" y="487142"/>
                          <a:pt x="1184362" y="508913"/>
                          <a:pt x="1418042" y="497302"/>
                        </a:cubicBezTo>
                        <a:cubicBezTo>
                          <a:pt x="1651722" y="485691"/>
                          <a:pt x="1721391" y="474079"/>
                          <a:pt x="1783802" y="410216"/>
                        </a:cubicBezTo>
                        <a:cubicBezTo>
                          <a:pt x="1846213" y="346353"/>
                          <a:pt x="1843311" y="177988"/>
                          <a:pt x="1792511" y="114125"/>
                        </a:cubicBezTo>
                        <a:cubicBezTo>
                          <a:pt x="1741711" y="50262"/>
                          <a:pt x="1670591" y="45908"/>
                          <a:pt x="1479002" y="27039"/>
                        </a:cubicBezTo>
                        <a:cubicBezTo>
                          <a:pt x="1287413" y="8170"/>
                          <a:pt x="865047" y="-3440"/>
                          <a:pt x="642979" y="914"/>
                        </a:cubicBezTo>
                        <a:cubicBezTo>
                          <a:pt x="420911" y="5268"/>
                          <a:pt x="284476" y="32845"/>
                          <a:pt x="181425" y="53165"/>
                        </a:cubicBezTo>
                        <a:close/>
                      </a:path>
                    </a:pathLst>
                  </a:custGeom>
                  <a:solidFill>
                    <a:srgbClr val="EBD6F6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8" name="Google Shape;1128;p31">
                    <a:extLst>
                      <a:ext uri="{FF2B5EF4-FFF2-40B4-BE49-F238E27FC236}">
                        <a16:creationId xmlns:a16="http://schemas.microsoft.com/office/drawing/2014/main" id="{310449A3-8504-4664-83CD-F368670B6B5F}"/>
                      </a:ext>
                    </a:extLst>
                  </p:cNvPr>
                  <p:cNvSpPr/>
                  <p:nvPr/>
                </p:nvSpPr>
                <p:spPr>
                  <a:xfrm>
                    <a:off x="3999489" y="1009085"/>
                    <a:ext cx="1945885" cy="573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16" h="4949" fill="none" extrusionOk="0">
                        <a:moveTo>
                          <a:pt x="584" y="1900"/>
                        </a:moveTo>
                        <a:cubicBezTo>
                          <a:pt x="1" y="2883"/>
                          <a:pt x="417" y="4599"/>
                          <a:pt x="1301" y="4782"/>
                        </a:cubicBezTo>
                        <a:cubicBezTo>
                          <a:pt x="2200" y="4949"/>
                          <a:pt x="7932" y="4949"/>
                          <a:pt x="9099" y="4616"/>
                        </a:cubicBezTo>
                        <a:cubicBezTo>
                          <a:pt x="10282" y="4266"/>
                          <a:pt x="10315" y="2849"/>
                          <a:pt x="9932" y="1533"/>
                        </a:cubicBezTo>
                        <a:cubicBezTo>
                          <a:pt x="9565" y="217"/>
                          <a:pt x="2167" y="0"/>
                          <a:pt x="217" y="1750"/>
                        </a:cubicBezTo>
                      </a:path>
                    </a:pathLst>
                  </a:custGeom>
                  <a:solidFill>
                    <a:srgbClr val="000000"/>
                  </a:solidFill>
                  <a:ln w="12700" cap="rnd" cmpd="sng">
                    <a:solidFill>
                      <a:srgbClr val="7030A0"/>
                    </a:solidFill>
                    <a:prstDash val="solid"/>
                    <a:miter lim="16662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marL="0" marR="0" lvl="0" indent="0" defTabSz="121917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0" sz="1867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76" name="Google Shape;1130;p31">
                  <a:extLst>
                    <a:ext uri="{FF2B5EF4-FFF2-40B4-BE49-F238E27FC236}">
                      <a16:creationId xmlns:a16="http://schemas.microsoft.com/office/drawing/2014/main" id="{1866EFE6-B0F4-4D8E-990C-E9D103522E83}"/>
                    </a:ext>
                  </a:extLst>
                </p:cNvPr>
                <p:cNvSpPr txBox="1"/>
                <p:nvPr/>
              </p:nvSpPr>
              <p:spPr>
                <a:xfrm flipH="1">
                  <a:off x="4196670" y="1146762"/>
                  <a:ext cx="1662644" cy="39289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th-TH" sz="24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en-US" sz="24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       </a:t>
                  </a:r>
                  <a:r>
                    <a:rPr lang="en-US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×</a:t>
                  </a:r>
                  <a:r>
                    <a:rPr lang="th-TH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 1</a:t>
                  </a:r>
                  <a:r>
                    <a:rPr lang="th-TH" altLang="th-TH" sz="2400" b="1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8</a:t>
                  </a:r>
                  <a:r>
                    <a:rPr lang="th-TH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 = 25</a:t>
                  </a:r>
                  <a:r>
                    <a:rPr lang="th-TH" altLang="th-TH" sz="2400" b="1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2</a:t>
                  </a:r>
                </a:p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แสดงว่าจำนวนนั้นเป็นจำนวนที่คูณกับ 8</a:t>
                  </a:r>
                </a:p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th-TH" sz="24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แล้วได้ผลคูณในหลักหน่วยเป็น 2</a:t>
                  </a:r>
                </a:p>
              </p:txBody>
            </p:sp>
          </p:grpSp>
          <p:grpSp>
            <p:nvGrpSpPr>
              <p:cNvPr id="202" name="Google Shape;6332;p49">
                <a:extLst>
                  <a:ext uri="{FF2B5EF4-FFF2-40B4-BE49-F238E27FC236}">
                    <a16:creationId xmlns:a16="http://schemas.microsoft.com/office/drawing/2014/main" id="{275A4A2B-61C1-4F5C-8343-FEF6F99D5E14}"/>
                  </a:ext>
                </a:extLst>
              </p:cNvPr>
              <p:cNvGrpSpPr/>
              <p:nvPr/>
            </p:nvGrpSpPr>
            <p:grpSpPr>
              <a:xfrm>
                <a:off x="10201348" y="2160629"/>
                <a:ext cx="827479" cy="1024207"/>
                <a:chOff x="1431435" y="383888"/>
                <a:chExt cx="827479" cy="1024207"/>
              </a:xfrm>
            </p:grpSpPr>
            <p:sp>
              <p:nvSpPr>
                <p:cNvPr id="203" name="Google Shape;6333;p49">
                  <a:extLst>
                    <a:ext uri="{FF2B5EF4-FFF2-40B4-BE49-F238E27FC236}">
                      <a16:creationId xmlns:a16="http://schemas.microsoft.com/office/drawing/2014/main" id="{B14924EC-8CA4-4DB5-937E-6CA00D412655}"/>
                    </a:ext>
                  </a:extLst>
                </p:cNvPr>
                <p:cNvSpPr/>
                <p:nvPr/>
              </p:nvSpPr>
              <p:spPr>
                <a:xfrm>
                  <a:off x="1431435" y="383888"/>
                  <a:ext cx="827479" cy="1024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85" h="32039" extrusionOk="0">
                      <a:moveTo>
                        <a:pt x="9993" y="1"/>
                      </a:moveTo>
                      <a:cubicBezTo>
                        <a:pt x="9872" y="1"/>
                        <a:pt x="9748" y="10"/>
                        <a:pt x="9621" y="29"/>
                      </a:cubicBezTo>
                      <a:cubicBezTo>
                        <a:pt x="7382" y="350"/>
                        <a:pt x="6835" y="3339"/>
                        <a:pt x="8811" y="4434"/>
                      </a:cubicBezTo>
                      <a:cubicBezTo>
                        <a:pt x="8882" y="5101"/>
                        <a:pt x="8954" y="5756"/>
                        <a:pt x="9013" y="6423"/>
                      </a:cubicBezTo>
                      <a:lnTo>
                        <a:pt x="8942" y="6446"/>
                      </a:lnTo>
                      <a:lnTo>
                        <a:pt x="8906" y="6399"/>
                      </a:lnTo>
                      <a:cubicBezTo>
                        <a:pt x="8311" y="5422"/>
                        <a:pt x="7525" y="4684"/>
                        <a:pt x="6346" y="3994"/>
                      </a:cubicBezTo>
                      <a:cubicBezTo>
                        <a:pt x="5501" y="3494"/>
                        <a:pt x="4763" y="3255"/>
                        <a:pt x="4037" y="3244"/>
                      </a:cubicBezTo>
                      <a:cubicBezTo>
                        <a:pt x="4014" y="3243"/>
                        <a:pt x="3991" y="3243"/>
                        <a:pt x="3969" y="3243"/>
                      </a:cubicBezTo>
                      <a:cubicBezTo>
                        <a:pt x="2912" y="3243"/>
                        <a:pt x="1943" y="3785"/>
                        <a:pt x="1477" y="4613"/>
                      </a:cubicBezTo>
                      <a:cubicBezTo>
                        <a:pt x="1060" y="5375"/>
                        <a:pt x="1060" y="6363"/>
                        <a:pt x="1477" y="7315"/>
                      </a:cubicBezTo>
                      <a:cubicBezTo>
                        <a:pt x="2024" y="8470"/>
                        <a:pt x="2977" y="9387"/>
                        <a:pt x="4156" y="9887"/>
                      </a:cubicBezTo>
                      <a:cubicBezTo>
                        <a:pt x="4346" y="9959"/>
                        <a:pt x="4537" y="10030"/>
                        <a:pt x="4727" y="10090"/>
                      </a:cubicBezTo>
                      <a:cubicBezTo>
                        <a:pt x="3727" y="11757"/>
                        <a:pt x="3072" y="13745"/>
                        <a:pt x="2715" y="16233"/>
                      </a:cubicBezTo>
                      <a:cubicBezTo>
                        <a:pt x="2394" y="16531"/>
                        <a:pt x="2144" y="16900"/>
                        <a:pt x="1965" y="17305"/>
                      </a:cubicBezTo>
                      <a:cubicBezTo>
                        <a:pt x="1691" y="17936"/>
                        <a:pt x="1620" y="18638"/>
                        <a:pt x="1739" y="19329"/>
                      </a:cubicBezTo>
                      <a:lnTo>
                        <a:pt x="1620" y="19436"/>
                      </a:lnTo>
                      <a:cubicBezTo>
                        <a:pt x="1477" y="19555"/>
                        <a:pt x="1358" y="19674"/>
                        <a:pt x="1239" y="19817"/>
                      </a:cubicBezTo>
                      <a:cubicBezTo>
                        <a:pt x="643" y="20639"/>
                        <a:pt x="239" y="21579"/>
                        <a:pt x="72" y="22579"/>
                      </a:cubicBezTo>
                      <a:cubicBezTo>
                        <a:pt x="60" y="22675"/>
                        <a:pt x="48" y="22782"/>
                        <a:pt x="36" y="22877"/>
                      </a:cubicBezTo>
                      <a:lnTo>
                        <a:pt x="24" y="22960"/>
                      </a:lnTo>
                      <a:cubicBezTo>
                        <a:pt x="12" y="23044"/>
                        <a:pt x="12" y="23139"/>
                        <a:pt x="0" y="23222"/>
                      </a:cubicBezTo>
                      <a:lnTo>
                        <a:pt x="0" y="23258"/>
                      </a:lnTo>
                      <a:cubicBezTo>
                        <a:pt x="0" y="23353"/>
                        <a:pt x="0" y="23448"/>
                        <a:pt x="0" y="23567"/>
                      </a:cubicBezTo>
                      <a:cubicBezTo>
                        <a:pt x="0" y="23687"/>
                        <a:pt x="0" y="23770"/>
                        <a:pt x="0" y="23865"/>
                      </a:cubicBezTo>
                      <a:lnTo>
                        <a:pt x="0" y="23913"/>
                      </a:lnTo>
                      <a:cubicBezTo>
                        <a:pt x="0" y="24008"/>
                        <a:pt x="12" y="24103"/>
                        <a:pt x="12" y="24210"/>
                      </a:cubicBezTo>
                      <a:lnTo>
                        <a:pt x="12" y="24246"/>
                      </a:lnTo>
                      <a:cubicBezTo>
                        <a:pt x="24" y="24329"/>
                        <a:pt x="36" y="24425"/>
                        <a:pt x="48" y="24520"/>
                      </a:cubicBezTo>
                      <a:lnTo>
                        <a:pt x="60" y="24580"/>
                      </a:lnTo>
                      <a:cubicBezTo>
                        <a:pt x="72" y="24663"/>
                        <a:pt x="84" y="24746"/>
                        <a:pt x="108" y="24830"/>
                      </a:cubicBezTo>
                      <a:lnTo>
                        <a:pt x="119" y="24913"/>
                      </a:lnTo>
                      <a:cubicBezTo>
                        <a:pt x="131" y="24984"/>
                        <a:pt x="155" y="25068"/>
                        <a:pt x="179" y="25151"/>
                      </a:cubicBezTo>
                      <a:lnTo>
                        <a:pt x="191" y="25234"/>
                      </a:lnTo>
                      <a:cubicBezTo>
                        <a:pt x="215" y="25306"/>
                        <a:pt x="239" y="25389"/>
                        <a:pt x="250" y="25461"/>
                      </a:cubicBezTo>
                      <a:lnTo>
                        <a:pt x="286" y="25568"/>
                      </a:lnTo>
                      <a:cubicBezTo>
                        <a:pt x="310" y="25627"/>
                        <a:pt x="334" y="25699"/>
                        <a:pt x="358" y="25770"/>
                      </a:cubicBezTo>
                      <a:lnTo>
                        <a:pt x="417" y="25925"/>
                      </a:lnTo>
                      <a:cubicBezTo>
                        <a:pt x="429" y="25973"/>
                        <a:pt x="441" y="26020"/>
                        <a:pt x="465" y="26080"/>
                      </a:cubicBezTo>
                      <a:cubicBezTo>
                        <a:pt x="489" y="26127"/>
                        <a:pt x="500" y="26151"/>
                        <a:pt x="512" y="26199"/>
                      </a:cubicBezTo>
                      <a:lnTo>
                        <a:pt x="536" y="26258"/>
                      </a:lnTo>
                      <a:cubicBezTo>
                        <a:pt x="560" y="26294"/>
                        <a:pt x="572" y="26342"/>
                        <a:pt x="596" y="26377"/>
                      </a:cubicBezTo>
                      <a:cubicBezTo>
                        <a:pt x="608" y="26413"/>
                        <a:pt x="631" y="26473"/>
                        <a:pt x="655" y="26520"/>
                      </a:cubicBezTo>
                      <a:lnTo>
                        <a:pt x="727" y="26663"/>
                      </a:lnTo>
                      <a:cubicBezTo>
                        <a:pt x="774" y="26758"/>
                        <a:pt x="822" y="26842"/>
                        <a:pt x="870" y="26925"/>
                      </a:cubicBezTo>
                      <a:lnTo>
                        <a:pt x="881" y="26949"/>
                      </a:lnTo>
                      <a:cubicBezTo>
                        <a:pt x="965" y="27104"/>
                        <a:pt x="1060" y="27258"/>
                        <a:pt x="1179" y="27437"/>
                      </a:cubicBezTo>
                      <a:lnTo>
                        <a:pt x="1274" y="27568"/>
                      </a:lnTo>
                      <a:cubicBezTo>
                        <a:pt x="1370" y="27711"/>
                        <a:pt x="1465" y="27830"/>
                        <a:pt x="1560" y="27949"/>
                      </a:cubicBezTo>
                      <a:cubicBezTo>
                        <a:pt x="1596" y="27985"/>
                        <a:pt x="1620" y="28020"/>
                        <a:pt x="1655" y="28056"/>
                      </a:cubicBezTo>
                      <a:lnTo>
                        <a:pt x="1679" y="28092"/>
                      </a:lnTo>
                      <a:cubicBezTo>
                        <a:pt x="1763" y="28187"/>
                        <a:pt x="1846" y="28282"/>
                        <a:pt x="1929" y="28366"/>
                      </a:cubicBezTo>
                      <a:cubicBezTo>
                        <a:pt x="1989" y="28437"/>
                        <a:pt x="2048" y="28497"/>
                        <a:pt x="2108" y="28556"/>
                      </a:cubicBezTo>
                      <a:cubicBezTo>
                        <a:pt x="2167" y="28604"/>
                        <a:pt x="2227" y="28663"/>
                        <a:pt x="2286" y="28711"/>
                      </a:cubicBezTo>
                      <a:cubicBezTo>
                        <a:pt x="2417" y="28830"/>
                        <a:pt x="2548" y="28949"/>
                        <a:pt x="2691" y="29068"/>
                      </a:cubicBezTo>
                      <a:lnTo>
                        <a:pt x="2786" y="29128"/>
                      </a:lnTo>
                      <a:cubicBezTo>
                        <a:pt x="4501" y="30461"/>
                        <a:pt x="6668" y="31021"/>
                        <a:pt x="8752" y="31438"/>
                      </a:cubicBezTo>
                      <a:cubicBezTo>
                        <a:pt x="9156" y="31521"/>
                        <a:pt x="9609" y="31592"/>
                        <a:pt x="10073" y="31652"/>
                      </a:cubicBezTo>
                      <a:lnTo>
                        <a:pt x="10561" y="31735"/>
                      </a:lnTo>
                      <a:cubicBezTo>
                        <a:pt x="10859" y="31783"/>
                        <a:pt x="11133" y="31819"/>
                        <a:pt x="11395" y="31854"/>
                      </a:cubicBezTo>
                      <a:cubicBezTo>
                        <a:pt x="12295" y="31957"/>
                        <a:pt x="13223" y="32038"/>
                        <a:pt x="14151" y="32038"/>
                      </a:cubicBezTo>
                      <a:cubicBezTo>
                        <a:pt x="15260" y="32038"/>
                        <a:pt x="16368" y="31923"/>
                        <a:pt x="17431" y="31592"/>
                      </a:cubicBezTo>
                      <a:cubicBezTo>
                        <a:pt x="17550" y="31557"/>
                        <a:pt x="17669" y="31521"/>
                        <a:pt x="17776" y="31485"/>
                      </a:cubicBezTo>
                      <a:lnTo>
                        <a:pt x="17884" y="31438"/>
                      </a:lnTo>
                      <a:cubicBezTo>
                        <a:pt x="18050" y="31378"/>
                        <a:pt x="18217" y="31307"/>
                        <a:pt x="18384" y="31235"/>
                      </a:cubicBezTo>
                      <a:cubicBezTo>
                        <a:pt x="18455" y="31199"/>
                        <a:pt x="18527" y="31164"/>
                        <a:pt x="18598" y="31128"/>
                      </a:cubicBezTo>
                      <a:cubicBezTo>
                        <a:pt x="18669" y="31092"/>
                        <a:pt x="18741" y="31057"/>
                        <a:pt x="18824" y="31009"/>
                      </a:cubicBezTo>
                      <a:cubicBezTo>
                        <a:pt x="18931" y="30949"/>
                        <a:pt x="19039" y="30890"/>
                        <a:pt x="19169" y="30818"/>
                      </a:cubicBezTo>
                      <a:lnTo>
                        <a:pt x="19312" y="30723"/>
                      </a:lnTo>
                      <a:cubicBezTo>
                        <a:pt x="19443" y="30640"/>
                        <a:pt x="19574" y="30545"/>
                        <a:pt x="19705" y="30449"/>
                      </a:cubicBezTo>
                      <a:lnTo>
                        <a:pt x="19836" y="30354"/>
                      </a:lnTo>
                      <a:cubicBezTo>
                        <a:pt x="20003" y="30223"/>
                        <a:pt x="20134" y="30104"/>
                        <a:pt x="20265" y="29985"/>
                      </a:cubicBezTo>
                      <a:cubicBezTo>
                        <a:pt x="20348" y="29914"/>
                        <a:pt x="20420" y="29830"/>
                        <a:pt x="20503" y="29759"/>
                      </a:cubicBezTo>
                      <a:lnTo>
                        <a:pt x="20574" y="29675"/>
                      </a:lnTo>
                      <a:lnTo>
                        <a:pt x="20610" y="29640"/>
                      </a:lnTo>
                      <a:cubicBezTo>
                        <a:pt x="20646" y="29604"/>
                        <a:pt x="20682" y="29556"/>
                        <a:pt x="20729" y="29521"/>
                      </a:cubicBezTo>
                      <a:lnTo>
                        <a:pt x="20801" y="29425"/>
                      </a:lnTo>
                      <a:lnTo>
                        <a:pt x="20848" y="29366"/>
                      </a:lnTo>
                      <a:lnTo>
                        <a:pt x="20932" y="29271"/>
                      </a:lnTo>
                      <a:cubicBezTo>
                        <a:pt x="20967" y="29223"/>
                        <a:pt x="21003" y="29187"/>
                        <a:pt x="21039" y="29140"/>
                      </a:cubicBezTo>
                      <a:lnTo>
                        <a:pt x="21134" y="29021"/>
                      </a:lnTo>
                      <a:cubicBezTo>
                        <a:pt x="21170" y="28961"/>
                        <a:pt x="21205" y="28913"/>
                        <a:pt x="21253" y="28842"/>
                      </a:cubicBezTo>
                      <a:lnTo>
                        <a:pt x="21325" y="28759"/>
                      </a:lnTo>
                      <a:cubicBezTo>
                        <a:pt x="21360" y="28687"/>
                        <a:pt x="21408" y="28628"/>
                        <a:pt x="21455" y="28544"/>
                      </a:cubicBezTo>
                      <a:lnTo>
                        <a:pt x="21491" y="28485"/>
                      </a:lnTo>
                      <a:cubicBezTo>
                        <a:pt x="21539" y="28413"/>
                        <a:pt x="21575" y="28342"/>
                        <a:pt x="21634" y="28259"/>
                      </a:cubicBezTo>
                      <a:lnTo>
                        <a:pt x="21658" y="28211"/>
                      </a:lnTo>
                      <a:cubicBezTo>
                        <a:pt x="21694" y="28128"/>
                        <a:pt x="21741" y="28056"/>
                        <a:pt x="21789" y="27961"/>
                      </a:cubicBezTo>
                      <a:lnTo>
                        <a:pt x="21801" y="27925"/>
                      </a:lnTo>
                      <a:cubicBezTo>
                        <a:pt x="21848" y="27842"/>
                        <a:pt x="21884" y="27758"/>
                        <a:pt x="21932" y="27663"/>
                      </a:cubicBezTo>
                      <a:lnTo>
                        <a:pt x="21944" y="27628"/>
                      </a:lnTo>
                      <a:cubicBezTo>
                        <a:pt x="21979" y="27544"/>
                        <a:pt x="22015" y="27449"/>
                        <a:pt x="22039" y="27377"/>
                      </a:cubicBezTo>
                      <a:lnTo>
                        <a:pt x="22051" y="27330"/>
                      </a:lnTo>
                      <a:cubicBezTo>
                        <a:pt x="22087" y="27235"/>
                        <a:pt x="22122" y="27139"/>
                        <a:pt x="22158" y="27056"/>
                      </a:cubicBezTo>
                      <a:lnTo>
                        <a:pt x="22170" y="27008"/>
                      </a:lnTo>
                      <a:cubicBezTo>
                        <a:pt x="22194" y="26913"/>
                        <a:pt x="22217" y="26830"/>
                        <a:pt x="22241" y="26746"/>
                      </a:cubicBezTo>
                      <a:lnTo>
                        <a:pt x="22253" y="26711"/>
                      </a:lnTo>
                      <a:cubicBezTo>
                        <a:pt x="22277" y="26627"/>
                        <a:pt x="22301" y="26544"/>
                        <a:pt x="22313" y="26449"/>
                      </a:cubicBezTo>
                      <a:lnTo>
                        <a:pt x="22325" y="26401"/>
                      </a:lnTo>
                      <a:cubicBezTo>
                        <a:pt x="22348" y="26294"/>
                        <a:pt x="22372" y="26187"/>
                        <a:pt x="22384" y="26080"/>
                      </a:cubicBezTo>
                      <a:cubicBezTo>
                        <a:pt x="22527" y="25080"/>
                        <a:pt x="22444" y="24056"/>
                        <a:pt x="22122" y="23091"/>
                      </a:cubicBezTo>
                      <a:cubicBezTo>
                        <a:pt x="22051" y="22925"/>
                        <a:pt x="21967" y="22770"/>
                        <a:pt x="21872" y="22615"/>
                      </a:cubicBezTo>
                      <a:lnTo>
                        <a:pt x="21789" y="22460"/>
                      </a:lnTo>
                      <a:cubicBezTo>
                        <a:pt x="22122" y="21853"/>
                        <a:pt x="22253" y="21162"/>
                        <a:pt x="22194" y="20472"/>
                      </a:cubicBezTo>
                      <a:cubicBezTo>
                        <a:pt x="22158" y="20031"/>
                        <a:pt x="22027" y="19615"/>
                        <a:pt x="21813" y="19234"/>
                      </a:cubicBezTo>
                      <a:cubicBezTo>
                        <a:pt x="22241" y="16686"/>
                        <a:pt x="22217" y="14531"/>
                        <a:pt x="21729" y="12590"/>
                      </a:cubicBezTo>
                      <a:cubicBezTo>
                        <a:pt x="22944" y="12447"/>
                        <a:pt x="24063" y="11887"/>
                        <a:pt x="24884" y="10983"/>
                      </a:cubicBezTo>
                      <a:cubicBezTo>
                        <a:pt x="25587" y="10209"/>
                        <a:pt x="25885" y="9268"/>
                        <a:pt x="25718" y="8411"/>
                      </a:cubicBezTo>
                      <a:cubicBezTo>
                        <a:pt x="25527" y="7458"/>
                        <a:pt x="24742" y="6637"/>
                        <a:pt x="23706" y="6327"/>
                      </a:cubicBezTo>
                      <a:cubicBezTo>
                        <a:pt x="23360" y="6228"/>
                        <a:pt x="22999" y="6177"/>
                        <a:pt x="22607" y="6177"/>
                      </a:cubicBezTo>
                      <a:cubicBezTo>
                        <a:pt x="22203" y="6177"/>
                        <a:pt x="21766" y="6230"/>
                        <a:pt x="21277" y="6339"/>
                      </a:cubicBezTo>
                      <a:cubicBezTo>
                        <a:pt x="20062" y="6613"/>
                        <a:pt x="19146" y="7018"/>
                        <a:pt x="18348" y="7649"/>
                      </a:cubicBezTo>
                      <a:cubicBezTo>
                        <a:pt x="18193" y="7554"/>
                        <a:pt x="18026" y="7446"/>
                        <a:pt x="17860" y="7351"/>
                      </a:cubicBezTo>
                      <a:cubicBezTo>
                        <a:pt x="18062" y="6887"/>
                        <a:pt x="18265" y="6411"/>
                        <a:pt x="18467" y="5946"/>
                      </a:cubicBezTo>
                      <a:cubicBezTo>
                        <a:pt x="20705" y="5506"/>
                        <a:pt x="21098" y="2482"/>
                        <a:pt x="19062" y="1481"/>
                      </a:cubicBezTo>
                      <a:cubicBezTo>
                        <a:pt x="18707" y="1308"/>
                        <a:pt x="18348" y="1230"/>
                        <a:pt x="18004" y="1230"/>
                      </a:cubicBezTo>
                      <a:cubicBezTo>
                        <a:pt x="16366" y="1230"/>
                        <a:pt x="15049" y="3002"/>
                        <a:pt x="15895" y="4684"/>
                      </a:cubicBezTo>
                      <a:cubicBezTo>
                        <a:pt x="15657" y="5208"/>
                        <a:pt x="15431" y="5744"/>
                        <a:pt x="15205" y="6268"/>
                      </a:cubicBezTo>
                      <a:cubicBezTo>
                        <a:pt x="14190" y="6028"/>
                        <a:pt x="13155" y="5908"/>
                        <a:pt x="12127" y="5908"/>
                      </a:cubicBezTo>
                      <a:cubicBezTo>
                        <a:pt x="12034" y="5908"/>
                        <a:pt x="11940" y="5909"/>
                        <a:pt x="11847" y="5911"/>
                      </a:cubicBezTo>
                      <a:cubicBezTo>
                        <a:pt x="11788" y="5280"/>
                        <a:pt x="11716" y="4648"/>
                        <a:pt x="11645" y="4017"/>
                      </a:cubicBezTo>
                      <a:cubicBezTo>
                        <a:pt x="13138" y="2491"/>
                        <a:pt x="11995" y="1"/>
                        <a:pt x="999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6334;p49">
                  <a:extLst>
                    <a:ext uri="{FF2B5EF4-FFF2-40B4-BE49-F238E27FC236}">
                      <a16:creationId xmlns:a16="http://schemas.microsoft.com/office/drawing/2014/main" id="{64208B5E-88C3-455F-8882-87270BE423CF}"/>
                    </a:ext>
                  </a:extLst>
                </p:cNvPr>
                <p:cNvSpPr/>
                <p:nvPr/>
              </p:nvSpPr>
              <p:spPr>
                <a:xfrm>
                  <a:off x="1739434" y="465179"/>
                  <a:ext cx="48143" cy="232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7282" extrusionOk="0">
                      <a:moveTo>
                        <a:pt x="466" y="1"/>
                      </a:moveTo>
                      <a:cubicBezTo>
                        <a:pt x="236" y="1"/>
                        <a:pt x="1" y="165"/>
                        <a:pt x="33" y="462"/>
                      </a:cubicBezTo>
                      <a:cubicBezTo>
                        <a:pt x="283" y="2606"/>
                        <a:pt x="486" y="4761"/>
                        <a:pt x="641" y="6916"/>
                      </a:cubicBezTo>
                      <a:cubicBezTo>
                        <a:pt x="662" y="7166"/>
                        <a:pt x="848" y="7282"/>
                        <a:pt x="1040" y="7282"/>
                      </a:cubicBezTo>
                      <a:cubicBezTo>
                        <a:pt x="1268" y="7282"/>
                        <a:pt x="1505" y="7118"/>
                        <a:pt x="1486" y="6820"/>
                      </a:cubicBezTo>
                      <a:cubicBezTo>
                        <a:pt x="1331" y="4665"/>
                        <a:pt x="1129" y="2510"/>
                        <a:pt x="879" y="367"/>
                      </a:cubicBezTo>
                      <a:cubicBezTo>
                        <a:pt x="851" y="117"/>
                        <a:pt x="660" y="1"/>
                        <a:pt x="466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2" name="Google Shape;6335;p49">
                  <a:extLst>
                    <a:ext uri="{FF2B5EF4-FFF2-40B4-BE49-F238E27FC236}">
                      <a16:creationId xmlns:a16="http://schemas.microsoft.com/office/drawing/2014/main" id="{F3B8FF58-2DA4-4587-9884-EE41C7C61C27}"/>
                    </a:ext>
                  </a:extLst>
                </p:cNvPr>
                <p:cNvSpPr/>
                <p:nvPr/>
              </p:nvSpPr>
              <p:spPr>
                <a:xfrm>
                  <a:off x="1703184" y="416302"/>
                  <a:ext cx="93281" cy="866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8" h="2712" extrusionOk="0">
                      <a:moveTo>
                        <a:pt x="1468" y="1"/>
                      </a:moveTo>
                      <a:cubicBezTo>
                        <a:pt x="809" y="1"/>
                        <a:pt x="228" y="475"/>
                        <a:pt x="120" y="1146"/>
                      </a:cubicBezTo>
                      <a:cubicBezTo>
                        <a:pt x="0" y="1884"/>
                        <a:pt x="512" y="2587"/>
                        <a:pt x="1251" y="2694"/>
                      </a:cubicBezTo>
                      <a:cubicBezTo>
                        <a:pt x="1323" y="2705"/>
                        <a:pt x="1394" y="2711"/>
                        <a:pt x="1464" y="2711"/>
                      </a:cubicBezTo>
                      <a:cubicBezTo>
                        <a:pt x="2118" y="2711"/>
                        <a:pt x="2691" y="2229"/>
                        <a:pt x="2798" y="1563"/>
                      </a:cubicBezTo>
                      <a:cubicBezTo>
                        <a:pt x="2918" y="825"/>
                        <a:pt x="2406" y="134"/>
                        <a:pt x="1667" y="15"/>
                      </a:cubicBezTo>
                      <a:cubicBezTo>
                        <a:pt x="1600" y="5"/>
                        <a:pt x="1534" y="1"/>
                        <a:pt x="1468" y="1"/>
                      </a:cubicBezTo>
                      <a:close/>
                    </a:path>
                  </a:pathLst>
                </a:custGeom>
                <a:solidFill>
                  <a:srgbClr val="C681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4" name="Google Shape;6336;p49">
                  <a:extLst>
                    <a:ext uri="{FF2B5EF4-FFF2-40B4-BE49-F238E27FC236}">
                      <a16:creationId xmlns:a16="http://schemas.microsoft.com/office/drawing/2014/main" id="{9FD07C18-54CA-4780-BC52-6013E1029C0E}"/>
                    </a:ext>
                  </a:extLst>
                </p:cNvPr>
                <p:cNvSpPr/>
                <p:nvPr/>
              </p:nvSpPr>
              <p:spPr>
                <a:xfrm>
                  <a:off x="1899139" y="502963"/>
                  <a:ext cx="115594" cy="217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6" h="6805" extrusionOk="0">
                      <a:moveTo>
                        <a:pt x="3058" y="1"/>
                      </a:moveTo>
                      <a:cubicBezTo>
                        <a:pt x="2914" y="1"/>
                        <a:pt x="2771" y="73"/>
                        <a:pt x="2693" y="245"/>
                      </a:cubicBezTo>
                      <a:cubicBezTo>
                        <a:pt x="1800" y="2209"/>
                        <a:pt x="943" y="4198"/>
                        <a:pt x="133" y="6210"/>
                      </a:cubicBezTo>
                      <a:cubicBezTo>
                        <a:pt x="0" y="6538"/>
                        <a:pt x="288" y="6804"/>
                        <a:pt x="558" y="6804"/>
                      </a:cubicBezTo>
                      <a:cubicBezTo>
                        <a:pt x="700" y="6804"/>
                        <a:pt x="837" y="6731"/>
                        <a:pt x="907" y="6555"/>
                      </a:cubicBezTo>
                      <a:cubicBezTo>
                        <a:pt x="1717" y="4543"/>
                        <a:pt x="2574" y="2555"/>
                        <a:pt x="3467" y="590"/>
                      </a:cubicBezTo>
                      <a:cubicBezTo>
                        <a:pt x="3615" y="262"/>
                        <a:pt x="3333" y="1"/>
                        <a:pt x="3058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5" name="Google Shape;6337;p49">
                  <a:extLst>
                    <a:ext uri="{FF2B5EF4-FFF2-40B4-BE49-F238E27FC236}">
                      <a16:creationId xmlns:a16="http://schemas.microsoft.com/office/drawing/2014/main" id="{8BFF150F-B251-451C-8DD2-7B061733FBD0}"/>
                    </a:ext>
                  </a:extLst>
                </p:cNvPr>
                <p:cNvSpPr/>
                <p:nvPr/>
              </p:nvSpPr>
              <p:spPr>
                <a:xfrm>
                  <a:off x="1960483" y="456548"/>
                  <a:ext cx="92898" cy="86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6" h="2715" extrusionOk="0">
                      <a:moveTo>
                        <a:pt x="1450" y="1"/>
                      </a:moveTo>
                      <a:cubicBezTo>
                        <a:pt x="788" y="1"/>
                        <a:pt x="215" y="483"/>
                        <a:pt x="107" y="1149"/>
                      </a:cubicBezTo>
                      <a:cubicBezTo>
                        <a:pt x="0" y="1887"/>
                        <a:pt x="500" y="2578"/>
                        <a:pt x="1238" y="2697"/>
                      </a:cubicBezTo>
                      <a:cubicBezTo>
                        <a:pt x="1310" y="2709"/>
                        <a:pt x="1382" y="2714"/>
                        <a:pt x="1452" y="2714"/>
                      </a:cubicBezTo>
                      <a:cubicBezTo>
                        <a:pt x="2108" y="2714"/>
                        <a:pt x="2689" y="2232"/>
                        <a:pt x="2786" y="1566"/>
                      </a:cubicBezTo>
                      <a:cubicBezTo>
                        <a:pt x="2905" y="828"/>
                        <a:pt x="2405" y="137"/>
                        <a:pt x="1667" y="18"/>
                      </a:cubicBezTo>
                      <a:cubicBezTo>
                        <a:pt x="1594" y="6"/>
                        <a:pt x="1521" y="1"/>
                        <a:pt x="1450" y="1"/>
                      </a:cubicBezTo>
                      <a:close/>
                    </a:path>
                  </a:pathLst>
                </a:custGeom>
                <a:solidFill>
                  <a:srgbClr val="C681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7" name="Google Shape;6338;p49">
                  <a:extLst>
                    <a:ext uri="{FF2B5EF4-FFF2-40B4-BE49-F238E27FC236}">
                      <a16:creationId xmlns:a16="http://schemas.microsoft.com/office/drawing/2014/main" id="{45911311-F9D3-4575-952A-0A7ABE176283}"/>
                    </a:ext>
                  </a:extLst>
                </p:cNvPr>
                <p:cNvSpPr/>
                <p:nvPr/>
              </p:nvSpPr>
              <p:spPr>
                <a:xfrm>
                  <a:off x="1497670" y="520289"/>
                  <a:ext cx="223069" cy="177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8" h="5537" extrusionOk="0">
                      <a:moveTo>
                        <a:pt x="1904" y="0"/>
                      </a:moveTo>
                      <a:cubicBezTo>
                        <a:pt x="1271" y="0"/>
                        <a:pt x="601" y="297"/>
                        <a:pt x="298" y="846"/>
                      </a:cubicBezTo>
                      <a:cubicBezTo>
                        <a:pt x="0" y="1394"/>
                        <a:pt x="83" y="2084"/>
                        <a:pt x="345" y="2656"/>
                      </a:cubicBezTo>
                      <a:cubicBezTo>
                        <a:pt x="774" y="3572"/>
                        <a:pt x="1536" y="4311"/>
                        <a:pt x="2489" y="4692"/>
                      </a:cubicBezTo>
                      <a:cubicBezTo>
                        <a:pt x="3024" y="4930"/>
                        <a:pt x="3572" y="5001"/>
                        <a:pt x="4143" y="5144"/>
                      </a:cubicBezTo>
                      <a:cubicBezTo>
                        <a:pt x="4751" y="5299"/>
                        <a:pt x="5370" y="5513"/>
                        <a:pt x="6013" y="5537"/>
                      </a:cubicBezTo>
                      <a:lnTo>
                        <a:pt x="6977" y="5525"/>
                      </a:lnTo>
                      <a:cubicBezTo>
                        <a:pt x="6846" y="4513"/>
                        <a:pt x="6501" y="3537"/>
                        <a:pt x="5977" y="2679"/>
                      </a:cubicBezTo>
                      <a:cubicBezTo>
                        <a:pt x="5417" y="1763"/>
                        <a:pt x="4679" y="1155"/>
                        <a:pt x="3774" y="620"/>
                      </a:cubicBezTo>
                      <a:cubicBezTo>
                        <a:pt x="3215" y="286"/>
                        <a:pt x="2596" y="24"/>
                        <a:pt x="1941" y="0"/>
                      </a:cubicBezTo>
                      <a:cubicBezTo>
                        <a:pt x="1928" y="0"/>
                        <a:pt x="1916" y="0"/>
                        <a:pt x="1904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2" name="Google Shape;6339;p49">
                  <a:extLst>
                    <a:ext uri="{FF2B5EF4-FFF2-40B4-BE49-F238E27FC236}">
                      <a16:creationId xmlns:a16="http://schemas.microsoft.com/office/drawing/2014/main" id="{73BC1BB1-669F-46C3-B201-5D652C2304B4}"/>
                    </a:ext>
                  </a:extLst>
                </p:cNvPr>
                <p:cNvSpPr/>
                <p:nvPr/>
              </p:nvSpPr>
              <p:spPr>
                <a:xfrm>
                  <a:off x="1549808" y="575816"/>
                  <a:ext cx="138579" cy="91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5" h="2848" extrusionOk="0">
                      <a:moveTo>
                        <a:pt x="619" y="0"/>
                      </a:moveTo>
                      <a:cubicBezTo>
                        <a:pt x="595" y="0"/>
                        <a:pt x="572" y="1"/>
                        <a:pt x="548" y="2"/>
                      </a:cubicBezTo>
                      <a:cubicBezTo>
                        <a:pt x="0" y="26"/>
                        <a:pt x="60" y="669"/>
                        <a:pt x="250" y="1073"/>
                      </a:cubicBezTo>
                      <a:cubicBezTo>
                        <a:pt x="548" y="1692"/>
                        <a:pt x="1381" y="2121"/>
                        <a:pt x="1977" y="2371"/>
                      </a:cubicBezTo>
                      <a:cubicBezTo>
                        <a:pt x="2594" y="2636"/>
                        <a:pt x="3251" y="2771"/>
                        <a:pt x="3909" y="2771"/>
                      </a:cubicBezTo>
                      <a:cubicBezTo>
                        <a:pt x="3939" y="2771"/>
                        <a:pt x="3969" y="2771"/>
                        <a:pt x="3999" y="2770"/>
                      </a:cubicBezTo>
                      <a:lnTo>
                        <a:pt x="3999" y="2770"/>
                      </a:lnTo>
                      <a:cubicBezTo>
                        <a:pt x="4008" y="2796"/>
                        <a:pt x="4016" y="2822"/>
                        <a:pt x="4025" y="2847"/>
                      </a:cubicBezTo>
                      <a:lnTo>
                        <a:pt x="4334" y="2752"/>
                      </a:lnTo>
                      <a:lnTo>
                        <a:pt x="4334" y="2752"/>
                      </a:lnTo>
                      <a:cubicBezTo>
                        <a:pt x="4223" y="2762"/>
                        <a:pt x="4111" y="2768"/>
                        <a:pt x="3999" y="2770"/>
                      </a:cubicBezTo>
                      <a:lnTo>
                        <a:pt x="3999" y="2770"/>
                      </a:lnTo>
                      <a:cubicBezTo>
                        <a:pt x="3677" y="1840"/>
                        <a:pt x="2978" y="1059"/>
                        <a:pt x="2143" y="538"/>
                      </a:cubicBezTo>
                      <a:cubicBezTo>
                        <a:pt x="1699" y="253"/>
                        <a:pt x="1156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3" name="Google Shape;6340;p49">
                  <a:extLst>
                    <a:ext uri="{FF2B5EF4-FFF2-40B4-BE49-F238E27FC236}">
                      <a16:creationId xmlns:a16="http://schemas.microsoft.com/office/drawing/2014/main" id="{21B50F70-A927-4FD3-8CDE-667D69354EAF}"/>
                    </a:ext>
                  </a:extLst>
                </p:cNvPr>
                <p:cNvSpPr/>
                <p:nvPr/>
              </p:nvSpPr>
              <p:spPr>
                <a:xfrm>
                  <a:off x="1972663" y="613536"/>
                  <a:ext cx="253502" cy="141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0" h="4437" extrusionOk="0">
                      <a:moveTo>
                        <a:pt x="5649" y="0"/>
                      </a:moveTo>
                      <a:cubicBezTo>
                        <a:pt x="5288" y="0"/>
                        <a:pt x="4925" y="57"/>
                        <a:pt x="4572" y="143"/>
                      </a:cubicBezTo>
                      <a:cubicBezTo>
                        <a:pt x="3536" y="370"/>
                        <a:pt x="2643" y="727"/>
                        <a:pt x="1846" y="1429"/>
                      </a:cubicBezTo>
                      <a:cubicBezTo>
                        <a:pt x="1060" y="2096"/>
                        <a:pt x="441" y="2918"/>
                        <a:pt x="0" y="3834"/>
                      </a:cubicBezTo>
                      <a:lnTo>
                        <a:pt x="929" y="4156"/>
                      </a:lnTo>
                      <a:cubicBezTo>
                        <a:pt x="1548" y="4334"/>
                        <a:pt x="2191" y="4311"/>
                        <a:pt x="2834" y="4346"/>
                      </a:cubicBezTo>
                      <a:cubicBezTo>
                        <a:pt x="3284" y="4374"/>
                        <a:pt x="3706" y="4437"/>
                        <a:pt x="4148" y="4437"/>
                      </a:cubicBezTo>
                      <a:cubicBezTo>
                        <a:pt x="4279" y="4437"/>
                        <a:pt x="4412" y="4431"/>
                        <a:pt x="4548" y="4418"/>
                      </a:cubicBezTo>
                      <a:cubicBezTo>
                        <a:pt x="5560" y="4334"/>
                        <a:pt x="6513" y="3882"/>
                        <a:pt x="7215" y="3132"/>
                      </a:cubicBezTo>
                      <a:cubicBezTo>
                        <a:pt x="7632" y="2668"/>
                        <a:pt x="7930" y="2036"/>
                        <a:pt x="7811" y="1429"/>
                      </a:cubicBezTo>
                      <a:cubicBezTo>
                        <a:pt x="7680" y="786"/>
                        <a:pt x="7120" y="298"/>
                        <a:pt x="6489" y="120"/>
                      </a:cubicBezTo>
                      <a:cubicBezTo>
                        <a:pt x="6216" y="36"/>
                        <a:pt x="5933" y="0"/>
                        <a:pt x="5649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4" name="Google Shape;6341;p49">
                  <a:extLst>
                    <a:ext uri="{FF2B5EF4-FFF2-40B4-BE49-F238E27FC236}">
                      <a16:creationId xmlns:a16="http://schemas.microsoft.com/office/drawing/2014/main" id="{AAFDC654-C6C2-43F1-8731-AA30AC613385}"/>
                    </a:ext>
                  </a:extLst>
                </p:cNvPr>
                <p:cNvSpPr/>
                <p:nvPr/>
              </p:nvSpPr>
              <p:spPr>
                <a:xfrm>
                  <a:off x="2013388" y="664267"/>
                  <a:ext cx="159102" cy="625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7" h="1958" extrusionOk="0">
                      <a:moveTo>
                        <a:pt x="3736" y="1"/>
                      </a:moveTo>
                      <a:cubicBezTo>
                        <a:pt x="3411" y="1"/>
                        <a:pt x="3079" y="59"/>
                        <a:pt x="2774" y="140"/>
                      </a:cubicBezTo>
                      <a:cubicBezTo>
                        <a:pt x="1822" y="384"/>
                        <a:pt x="915" y="911"/>
                        <a:pt x="318" y="1699"/>
                      </a:cubicBezTo>
                      <a:lnTo>
                        <a:pt x="318" y="1699"/>
                      </a:lnTo>
                      <a:cubicBezTo>
                        <a:pt x="211" y="1663"/>
                        <a:pt x="105" y="1624"/>
                        <a:pt x="0" y="1581"/>
                      </a:cubicBezTo>
                      <a:lnTo>
                        <a:pt x="0" y="1581"/>
                      </a:lnTo>
                      <a:lnTo>
                        <a:pt x="274" y="1759"/>
                      </a:lnTo>
                      <a:cubicBezTo>
                        <a:pt x="288" y="1739"/>
                        <a:pt x="303" y="1719"/>
                        <a:pt x="318" y="1699"/>
                      </a:cubicBezTo>
                      <a:lnTo>
                        <a:pt x="318" y="1699"/>
                      </a:lnTo>
                      <a:cubicBezTo>
                        <a:pt x="833" y="1872"/>
                        <a:pt x="1371" y="1958"/>
                        <a:pt x="1914" y="1958"/>
                      </a:cubicBezTo>
                      <a:cubicBezTo>
                        <a:pt x="2066" y="1958"/>
                        <a:pt x="2218" y="1951"/>
                        <a:pt x="2369" y="1938"/>
                      </a:cubicBezTo>
                      <a:cubicBezTo>
                        <a:pt x="3012" y="1878"/>
                        <a:pt x="3953" y="1723"/>
                        <a:pt x="4417" y="1223"/>
                      </a:cubicBezTo>
                      <a:cubicBezTo>
                        <a:pt x="4727" y="902"/>
                        <a:pt x="4977" y="307"/>
                        <a:pt x="4453" y="116"/>
                      </a:cubicBezTo>
                      <a:cubicBezTo>
                        <a:pt x="4227" y="34"/>
                        <a:pt x="3983" y="1"/>
                        <a:pt x="3736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5" name="Google Shape;6342;p49">
                  <a:extLst>
                    <a:ext uri="{FF2B5EF4-FFF2-40B4-BE49-F238E27FC236}">
                      <a16:creationId xmlns:a16="http://schemas.microsoft.com/office/drawing/2014/main" id="{0D96FAE1-4CC5-4AC6-91A5-565B1CD3A1E9}"/>
                    </a:ext>
                  </a:extLst>
                </p:cNvPr>
                <p:cNvSpPr/>
                <p:nvPr/>
              </p:nvSpPr>
              <p:spPr>
                <a:xfrm>
                  <a:off x="1540665" y="605704"/>
                  <a:ext cx="581233" cy="493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82" h="15435" extrusionOk="0">
                      <a:moveTo>
                        <a:pt x="8885" y="1"/>
                      </a:moveTo>
                      <a:cubicBezTo>
                        <a:pt x="8571" y="1"/>
                        <a:pt x="8256" y="15"/>
                        <a:pt x="7942" y="43"/>
                      </a:cubicBezTo>
                      <a:cubicBezTo>
                        <a:pt x="6811" y="174"/>
                        <a:pt x="5668" y="424"/>
                        <a:pt x="4715" y="996"/>
                      </a:cubicBezTo>
                      <a:cubicBezTo>
                        <a:pt x="3941" y="1460"/>
                        <a:pt x="3275" y="2079"/>
                        <a:pt x="2763" y="2817"/>
                      </a:cubicBezTo>
                      <a:cubicBezTo>
                        <a:pt x="739" y="5544"/>
                        <a:pt x="227" y="8949"/>
                        <a:pt x="24" y="12235"/>
                      </a:cubicBezTo>
                      <a:cubicBezTo>
                        <a:pt x="1" y="12366"/>
                        <a:pt x="12" y="12509"/>
                        <a:pt x="60" y="12640"/>
                      </a:cubicBezTo>
                      <a:cubicBezTo>
                        <a:pt x="179" y="12949"/>
                        <a:pt x="572" y="13021"/>
                        <a:pt x="905" y="13057"/>
                      </a:cubicBezTo>
                      <a:cubicBezTo>
                        <a:pt x="3334" y="13342"/>
                        <a:pt x="5668" y="14176"/>
                        <a:pt x="7930" y="15081"/>
                      </a:cubicBezTo>
                      <a:lnTo>
                        <a:pt x="7918" y="15200"/>
                      </a:lnTo>
                      <a:lnTo>
                        <a:pt x="8168" y="15176"/>
                      </a:lnTo>
                      <a:lnTo>
                        <a:pt x="8394" y="15271"/>
                      </a:lnTo>
                      <a:lnTo>
                        <a:pt x="8418" y="15164"/>
                      </a:lnTo>
                      <a:cubicBezTo>
                        <a:pt x="9512" y="15084"/>
                        <a:pt x="10610" y="15023"/>
                        <a:pt x="11705" y="15023"/>
                      </a:cubicBezTo>
                      <a:cubicBezTo>
                        <a:pt x="13053" y="15023"/>
                        <a:pt x="14396" y="15115"/>
                        <a:pt x="15717" y="15378"/>
                      </a:cubicBezTo>
                      <a:cubicBezTo>
                        <a:pt x="15858" y="15409"/>
                        <a:pt x="16010" y="15435"/>
                        <a:pt x="16154" y="15435"/>
                      </a:cubicBezTo>
                      <a:cubicBezTo>
                        <a:pt x="16351" y="15435"/>
                        <a:pt x="16534" y="15386"/>
                        <a:pt x="16657" y="15235"/>
                      </a:cubicBezTo>
                      <a:cubicBezTo>
                        <a:pt x="16741" y="15116"/>
                        <a:pt x="16788" y="14985"/>
                        <a:pt x="16812" y="14854"/>
                      </a:cubicBezTo>
                      <a:cubicBezTo>
                        <a:pt x="17622" y="11664"/>
                        <a:pt x="18181" y="8270"/>
                        <a:pt x="17086" y="5068"/>
                      </a:cubicBezTo>
                      <a:cubicBezTo>
                        <a:pt x="16812" y="4198"/>
                        <a:pt x="16372" y="3413"/>
                        <a:pt x="15788" y="2722"/>
                      </a:cubicBezTo>
                      <a:cubicBezTo>
                        <a:pt x="15038" y="1889"/>
                        <a:pt x="14038" y="1305"/>
                        <a:pt x="13002" y="829"/>
                      </a:cubicBezTo>
                      <a:cubicBezTo>
                        <a:pt x="11697" y="283"/>
                        <a:pt x="10296" y="1"/>
                        <a:pt x="8885" y="1"/>
                      </a:cubicBezTo>
                      <a:close/>
                    </a:path>
                  </a:pathLst>
                </a:custGeom>
                <a:solidFill>
                  <a:srgbClr val="F6D8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6" name="Google Shape;6343;p49">
                  <a:extLst>
                    <a:ext uri="{FF2B5EF4-FFF2-40B4-BE49-F238E27FC236}">
                      <a16:creationId xmlns:a16="http://schemas.microsoft.com/office/drawing/2014/main" id="{D4579583-826C-44D3-8D8E-6577799C958E}"/>
                    </a:ext>
                  </a:extLst>
                </p:cNvPr>
                <p:cNvSpPr/>
                <p:nvPr/>
              </p:nvSpPr>
              <p:spPr>
                <a:xfrm>
                  <a:off x="1456177" y="908397"/>
                  <a:ext cx="661535" cy="467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4" h="14620" extrusionOk="0">
                      <a:moveTo>
                        <a:pt x="4153" y="0"/>
                      </a:moveTo>
                      <a:cubicBezTo>
                        <a:pt x="3299" y="0"/>
                        <a:pt x="2497" y="445"/>
                        <a:pt x="2132" y="1302"/>
                      </a:cubicBezTo>
                      <a:cubicBezTo>
                        <a:pt x="1870" y="1897"/>
                        <a:pt x="1858" y="2576"/>
                        <a:pt x="2096" y="3183"/>
                      </a:cubicBezTo>
                      <a:cubicBezTo>
                        <a:pt x="2132" y="3278"/>
                        <a:pt x="1358" y="3921"/>
                        <a:pt x="1262" y="4040"/>
                      </a:cubicBezTo>
                      <a:cubicBezTo>
                        <a:pt x="905" y="4516"/>
                        <a:pt x="643" y="5064"/>
                        <a:pt x="477" y="5635"/>
                      </a:cubicBezTo>
                      <a:cubicBezTo>
                        <a:pt x="0" y="7112"/>
                        <a:pt x="262" y="8719"/>
                        <a:pt x="1012" y="10053"/>
                      </a:cubicBezTo>
                      <a:cubicBezTo>
                        <a:pt x="2477" y="12672"/>
                        <a:pt x="5477" y="13494"/>
                        <a:pt x="8204" y="14041"/>
                      </a:cubicBezTo>
                      <a:cubicBezTo>
                        <a:pt x="8620" y="14125"/>
                        <a:pt x="9049" y="14184"/>
                        <a:pt x="9478" y="14244"/>
                      </a:cubicBezTo>
                      <a:cubicBezTo>
                        <a:pt x="9906" y="14303"/>
                        <a:pt x="10323" y="14387"/>
                        <a:pt x="10752" y="14434"/>
                      </a:cubicBezTo>
                      <a:cubicBezTo>
                        <a:pt x="11629" y="14536"/>
                        <a:pt x="12541" y="14619"/>
                        <a:pt x="13447" y="14619"/>
                      </a:cubicBezTo>
                      <a:cubicBezTo>
                        <a:pt x="15396" y="14619"/>
                        <a:pt x="17321" y="14236"/>
                        <a:pt x="18824" y="12839"/>
                      </a:cubicBezTo>
                      <a:cubicBezTo>
                        <a:pt x="19931" y="11803"/>
                        <a:pt x="20670" y="10350"/>
                        <a:pt x="20681" y="8803"/>
                      </a:cubicBezTo>
                      <a:cubicBezTo>
                        <a:pt x="20693" y="8195"/>
                        <a:pt x="20598" y="7600"/>
                        <a:pt x="20408" y="7040"/>
                      </a:cubicBezTo>
                      <a:cubicBezTo>
                        <a:pt x="20360" y="6886"/>
                        <a:pt x="19812" y="6052"/>
                        <a:pt x="19884" y="5969"/>
                      </a:cubicBezTo>
                      <a:cubicBezTo>
                        <a:pt x="20289" y="5457"/>
                        <a:pt x="20479" y="4814"/>
                        <a:pt x="20431" y="4159"/>
                      </a:cubicBezTo>
                      <a:cubicBezTo>
                        <a:pt x="20312" y="3016"/>
                        <a:pt x="19384" y="2266"/>
                        <a:pt x="18288" y="2183"/>
                      </a:cubicBezTo>
                      <a:cubicBezTo>
                        <a:pt x="18237" y="2179"/>
                        <a:pt x="18187" y="2178"/>
                        <a:pt x="18136" y="2178"/>
                      </a:cubicBezTo>
                      <a:cubicBezTo>
                        <a:pt x="16962" y="2178"/>
                        <a:pt x="16082" y="3099"/>
                        <a:pt x="15728" y="4207"/>
                      </a:cubicBezTo>
                      <a:cubicBezTo>
                        <a:pt x="14431" y="3421"/>
                        <a:pt x="13002" y="2885"/>
                        <a:pt x="11502" y="2635"/>
                      </a:cubicBezTo>
                      <a:lnTo>
                        <a:pt x="11299" y="2599"/>
                      </a:lnTo>
                      <a:lnTo>
                        <a:pt x="11085" y="2564"/>
                      </a:lnTo>
                      <a:cubicBezTo>
                        <a:pt x="10522" y="2483"/>
                        <a:pt x="9957" y="2443"/>
                        <a:pt x="9391" y="2443"/>
                      </a:cubicBezTo>
                      <a:cubicBezTo>
                        <a:pt x="8449" y="2443"/>
                        <a:pt x="7507" y="2555"/>
                        <a:pt x="6584" y="2778"/>
                      </a:cubicBezTo>
                      <a:cubicBezTo>
                        <a:pt x="6584" y="1564"/>
                        <a:pt x="5977" y="361"/>
                        <a:pt x="4763" y="75"/>
                      </a:cubicBezTo>
                      <a:cubicBezTo>
                        <a:pt x="4560" y="25"/>
                        <a:pt x="4355" y="0"/>
                        <a:pt x="4153" y="0"/>
                      </a:cubicBezTo>
                      <a:close/>
                    </a:path>
                  </a:pathLst>
                </a:custGeom>
                <a:solidFill>
                  <a:srgbClr val="DCAA5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7" name="Google Shape;6344;p49">
                  <a:extLst>
                    <a:ext uri="{FF2B5EF4-FFF2-40B4-BE49-F238E27FC236}">
                      <a16:creationId xmlns:a16="http://schemas.microsoft.com/office/drawing/2014/main" id="{C59F26C3-4E33-4220-BD2A-7006462F679C}"/>
                    </a:ext>
                  </a:extLst>
                </p:cNvPr>
                <p:cNvSpPr/>
                <p:nvPr/>
              </p:nvSpPr>
              <p:spPr>
                <a:xfrm>
                  <a:off x="1565024" y="948451"/>
                  <a:ext cx="39608" cy="60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883" extrusionOk="0">
                      <a:moveTo>
                        <a:pt x="632" y="1"/>
                      </a:moveTo>
                      <a:cubicBezTo>
                        <a:pt x="298" y="1"/>
                        <a:pt x="24" y="418"/>
                        <a:pt x="12" y="930"/>
                      </a:cubicBezTo>
                      <a:cubicBezTo>
                        <a:pt x="1" y="1454"/>
                        <a:pt x="274" y="1870"/>
                        <a:pt x="608" y="1882"/>
                      </a:cubicBezTo>
                      <a:cubicBezTo>
                        <a:pt x="941" y="1882"/>
                        <a:pt x="1227" y="1465"/>
                        <a:pt x="1227" y="953"/>
                      </a:cubicBezTo>
                      <a:cubicBezTo>
                        <a:pt x="1239" y="430"/>
                        <a:pt x="977" y="1"/>
                        <a:pt x="632" y="1"/>
                      </a:cubicBezTo>
                      <a:close/>
                    </a:path>
                  </a:pathLst>
                </a:custGeom>
                <a:solidFill>
                  <a:srgbClr val="F6D8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8" name="Google Shape;6345;p49">
                  <a:extLst>
                    <a:ext uri="{FF2B5EF4-FFF2-40B4-BE49-F238E27FC236}">
                      <a16:creationId xmlns:a16="http://schemas.microsoft.com/office/drawing/2014/main" id="{CA32C9E5-4709-495C-95BB-53406BBF4FC9}"/>
                    </a:ext>
                  </a:extLst>
                </p:cNvPr>
                <p:cNvSpPr/>
                <p:nvPr/>
              </p:nvSpPr>
              <p:spPr>
                <a:xfrm>
                  <a:off x="2013005" y="1019864"/>
                  <a:ext cx="47216" cy="58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7" h="1832" extrusionOk="0">
                      <a:moveTo>
                        <a:pt x="896" y="1"/>
                      </a:moveTo>
                      <a:cubicBezTo>
                        <a:pt x="601" y="1"/>
                        <a:pt x="281" y="303"/>
                        <a:pt x="155" y="744"/>
                      </a:cubicBezTo>
                      <a:cubicBezTo>
                        <a:pt x="0" y="1232"/>
                        <a:pt x="143" y="1720"/>
                        <a:pt x="465" y="1815"/>
                      </a:cubicBezTo>
                      <a:cubicBezTo>
                        <a:pt x="503" y="1826"/>
                        <a:pt x="541" y="1832"/>
                        <a:pt x="581" y="1832"/>
                      </a:cubicBezTo>
                      <a:cubicBezTo>
                        <a:pt x="873" y="1832"/>
                        <a:pt x="1185" y="1530"/>
                        <a:pt x="1322" y="1089"/>
                      </a:cubicBezTo>
                      <a:cubicBezTo>
                        <a:pt x="1477" y="601"/>
                        <a:pt x="1334" y="113"/>
                        <a:pt x="1012" y="17"/>
                      </a:cubicBezTo>
                      <a:cubicBezTo>
                        <a:pt x="974" y="6"/>
                        <a:pt x="935" y="1"/>
                        <a:pt x="896" y="1"/>
                      </a:cubicBezTo>
                      <a:close/>
                    </a:path>
                  </a:pathLst>
                </a:custGeom>
                <a:solidFill>
                  <a:srgbClr val="F6D8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Google Shape;6346;p49">
                  <a:extLst>
                    <a:ext uri="{FF2B5EF4-FFF2-40B4-BE49-F238E27FC236}">
                      <a16:creationId xmlns:a16="http://schemas.microsoft.com/office/drawing/2014/main" id="{AD6DC2AB-10C8-4636-8D1E-66BBC5E3E0E3}"/>
                    </a:ext>
                  </a:extLst>
                </p:cNvPr>
                <p:cNvSpPr/>
                <p:nvPr/>
              </p:nvSpPr>
              <p:spPr>
                <a:xfrm>
                  <a:off x="1950957" y="1181999"/>
                  <a:ext cx="165975" cy="180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92" h="5661" extrusionOk="0">
                      <a:moveTo>
                        <a:pt x="3564" y="1"/>
                      </a:moveTo>
                      <a:cubicBezTo>
                        <a:pt x="1935" y="1"/>
                        <a:pt x="420" y="1164"/>
                        <a:pt x="143" y="2922"/>
                      </a:cubicBezTo>
                      <a:cubicBezTo>
                        <a:pt x="0" y="3899"/>
                        <a:pt x="274" y="4899"/>
                        <a:pt x="905" y="5661"/>
                      </a:cubicBezTo>
                      <a:cubicBezTo>
                        <a:pt x="1810" y="5387"/>
                        <a:pt x="2644" y="4911"/>
                        <a:pt x="3334" y="4280"/>
                      </a:cubicBezTo>
                      <a:cubicBezTo>
                        <a:pt x="4406" y="3280"/>
                        <a:pt x="5132" y="1899"/>
                        <a:pt x="5192" y="410"/>
                      </a:cubicBezTo>
                      <a:cubicBezTo>
                        <a:pt x="4664" y="130"/>
                        <a:pt x="4108" y="1"/>
                        <a:pt x="3564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Google Shape;6347;p49">
                  <a:extLst>
                    <a:ext uri="{FF2B5EF4-FFF2-40B4-BE49-F238E27FC236}">
                      <a16:creationId xmlns:a16="http://schemas.microsoft.com/office/drawing/2014/main" id="{84E5C8FF-B203-4E07-9D16-E5CD32E0890D}"/>
                    </a:ext>
                  </a:extLst>
                </p:cNvPr>
                <p:cNvSpPr/>
                <p:nvPr/>
              </p:nvSpPr>
              <p:spPr>
                <a:xfrm>
                  <a:off x="1456945" y="1091725"/>
                  <a:ext cx="151973" cy="203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4" h="6378" extrusionOk="0">
                      <a:moveTo>
                        <a:pt x="1021" y="0"/>
                      </a:moveTo>
                      <a:cubicBezTo>
                        <a:pt x="819" y="0"/>
                        <a:pt x="613" y="18"/>
                        <a:pt x="405" y="55"/>
                      </a:cubicBezTo>
                      <a:cubicBezTo>
                        <a:pt x="0" y="1484"/>
                        <a:pt x="262" y="3032"/>
                        <a:pt x="988" y="4306"/>
                      </a:cubicBezTo>
                      <a:cubicBezTo>
                        <a:pt x="1441" y="5127"/>
                        <a:pt x="2096" y="5842"/>
                        <a:pt x="2870" y="6377"/>
                      </a:cubicBezTo>
                      <a:cubicBezTo>
                        <a:pt x="3703" y="5842"/>
                        <a:pt x="4274" y="4973"/>
                        <a:pt x="4417" y="3996"/>
                      </a:cubicBezTo>
                      <a:cubicBezTo>
                        <a:pt x="4754" y="1860"/>
                        <a:pt x="3085" y="0"/>
                        <a:pt x="1021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1" name="Google Shape;6348;p49">
                  <a:extLst>
                    <a:ext uri="{FF2B5EF4-FFF2-40B4-BE49-F238E27FC236}">
                      <a16:creationId xmlns:a16="http://schemas.microsoft.com/office/drawing/2014/main" id="{2E979227-A6D4-40DD-B18D-E9E03B2AF069}"/>
                    </a:ext>
                  </a:extLst>
                </p:cNvPr>
                <p:cNvSpPr/>
                <p:nvPr/>
              </p:nvSpPr>
              <p:spPr>
                <a:xfrm>
                  <a:off x="1713445" y="1185100"/>
                  <a:ext cx="143790" cy="92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8" h="2902" extrusionOk="0">
                      <a:moveTo>
                        <a:pt x="435" y="0"/>
                      </a:moveTo>
                      <a:cubicBezTo>
                        <a:pt x="310" y="0"/>
                        <a:pt x="189" y="72"/>
                        <a:pt x="168" y="230"/>
                      </a:cubicBezTo>
                      <a:cubicBezTo>
                        <a:pt x="1" y="1444"/>
                        <a:pt x="846" y="2718"/>
                        <a:pt x="2085" y="2885"/>
                      </a:cubicBezTo>
                      <a:cubicBezTo>
                        <a:pt x="2170" y="2896"/>
                        <a:pt x="2254" y="2902"/>
                        <a:pt x="2336" y="2902"/>
                      </a:cubicBezTo>
                      <a:cubicBezTo>
                        <a:pt x="3543" y="2902"/>
                        <a:pt x="4355" y="1714"/>
                        <a:pt x="4478" y="599"/>
                      </a:cubicBezTo>
                      <a:cubicBezTo>
                        <a:pt x="4498" y="399"/>
                        <a:pt x="4331" y="281"/>
                        <a:pt x="4174" y="281"/>
                      </a:cubicBezTo>
                      <a:cubicBezTo>
                        <a:pt x="4051" y="281"/>
                        <a:pt x="3934" y="353"/>
                        <a:pt x="3918" y="516"/>
                      </a:cubicBezTo>
                      <a:cubicBezTo>
                        <a:pt x="3823" y="1456"/>
                        <a:pt x="3287" y="2230"/>
                        <a:pt x="2299" y="2325"/>
                      </a:cubicBezTo>
                      <a:cubicBezTo>
                        <a:pt x="2263" y="2329"/>
                        <a:pt x="2227" y="2331"/>
                        <a:pt x="2191" y="2331"/>
                      </a:cubicBezTo>
                      <a:cubicBezTo>
                        <a:pt x="1250" y="2331"/>
                        <a:pt x="612" y="1139"/>
                        <a:pt x="727" y="313"/>
                      </a:cubicBezTo>
                      <a:cubicBezTo>
                        <a:pt x="754" y="114"/>
                        <a:pt x="592" y="0"/>
                        <a:pt x="43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2" name="Google Shape;6349;p49">
                  <a:extLst>
                    <a:ext uri="{FF2B5EF4-FFF2-40B4-BE49-F238E27FC236}">
                      <a16:creationId xmlns:a16="http://schemas.microsoft.com/office/drawing/2014/main" id="{47BE3AEC-FE80-4D2A-BF7B-5D404CA281EF}"/>
                    </a:ext>
                  </a:extLst>
                </p:cNvPr>
                <p:cNvSpPr/>
                <p:nvPr/>
              </p:nvSpPr>
              <p:spPr>
                <a:xfrm>
                  <a:off x="1713829" y="842929"/>
                  <a:ext cx="41909" cy="649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032" extrusionOk="0">
                      <a:moveTo>
                        <a:pt x="762" y="0"/>
                      </a:moveTo>
                      <a:cubicBezTo>
                        <a:pt x="467" y="0"/>
                        <a:pt x="163" y="402"/>
                        <a:pt x="84" y="933"/>
                      </a:cubicBezTo>
                      <a:cubicBezTo>
                        <a:pt x="1" y="1492"/>
                        <a:pt x="179" y="1980"/>
                        <a:pt x="489" y="2028"/>
                      </a:cubicBezTo>
                      <a:cubicBezTo>
                        <a:pt x="506" y="2031"/>
                        <a:pt x="523" y="2032"/>
                        <a:pt x="541" y="2032"/>
                      </a:cubicBezTo>
                      <a:cubicBezTo>
                        <a:pt x="844" y="2032"/>
                        <a:pt x="1136" y="1641"/>
                        <a:pt x="1215" y="1111"/>
                      </a:cubicBezTo>
                      <a:cubicBezTo>
                        <a:pt x="1311" y="552"/>
                        <a:pt x="1120" y="52"/>
                        <a:pt x="810" y="4"/>
                      </a:cubicBezTo>
                      <a:cubicBezTo>
                        <a:pt x="794" y="1"/>
                        <a:pt x="778" y="0"/>
                        <a:pt x="76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3" name="Google Shape;6350;p49">
                  <a:extLst>
                    <a:ext uri="{FF2B5EF4-FFF2-40B4-BE49-F238E27FC236}">
                      <a16:creationId xmlns:a16="http://schemas.microsoft.com/office/drawing/2014/main" id="{BDE38696-2202-4487-B83A-9EF99A845D9D}"/>
                    </a:ext>
                  </a:extLst>
                </p:cNvPr>
                <p:cNvSpPr/>
                <p:nvPr/>
              </p:nvSpPr>
              <p:spPr>
                <a:xfrm>
                  <a:off x="1909465" y="873745"/>
                  <a:ext cx="41909" cy="649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033" extrusionOk="0">
                      <a:moveTo>
                        <a:pt x="771" y="1"/>
                      </a:moveTo>
                      <a:cubicBezTo>
                        <a:pt x="467" y="1"/>
                        <a:pt x="175" y="392"/>
                        <a:pt x="96" y="921"/>
                      </a:cubicBezTo>
                      <a:cubicBezTo>
                        <a:pt x="1" y="1481"/>
                        <a:pt x="191" y="1981"/>
                        <a:pt x="501" y="2028"/>
                      </a:cubicBezTo>
                      <a:cubicBezTo>
                        <a:pt x="517" y="2031"/>
                        <a:pt x="533" y="2032"/>
                        <a:pt x="549" y="2032"/>
                      </a:cubicBezTo>
                      <a:cubicBezTo>
                        <a:pt x="844" y="2032"/>
                        <a:pt x="1148" y="1630"/>
                        <a:pt x="1227" y="1100"/>
                      </a:cubicBezTo>
                      <a:cubicBezTo>
                        <a:pt x="1310" y="540"/>
                        <a:pt x="1132" y="52"/>
                        <a:pt x="822" y="4"/>
                      </a:cubicBezTo>
                      <a:cubicBezTo>
                        <a:pt x="805" y="2"/>
                        <a:pt x="788" y="1"/>
                        <a:pt x="77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สี่เหลี่ยมผืนผ้า 93">
              <a:extLst>
                <a:ext uri="{FF2B5EF4-FFF2-40B4-BE49-F238E27FC236}">
                  <a16:creationId xmlns:a16="http://schemas.microsoft.com/office/drawing/2014/main" id="{9347318D-D8D0-4E2A-AE81-1459103A38EB}"/>
                </a:ext>
              </a:extLst>
            </p:cNvPr>
            <p:cNvSpPr/>
            <p:nvPr/>
          </p:nvSpPr>
          <p:spPr>
            <a:xfrm>
              <a:off x="7122897" y="3092787"/>
              <a:ext cx="397220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584004" y="2358292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FA7A63C3-EA6D-45E3-831A-D67ACBD41874}"/>
              </a:ext>
            </a:extLst>
          </p:cNvPr>
          <p:cNvGrpSpPr/>
          <p:nvPr/>
        </p:nvGrpSpPr>
        <p:grpSpPr>
          <a:xfrm>
            <a:off x="1311754" y="922113"/>
            <a:ext cx="3948437" cy="457680"/>
            <a:chOff x="1191251" y="1754162"/>
            <a:chExt cx="3948437" cy="457680"/>
          </a:xfrm>
        </p:grpSpPr>
        <p:grpSp>
          <p:nvGrpSpPr>
            <p:cNvPr id="60" name="Google Shape;3831;p61">
              <a:extLst>
                <a:ext uri="{FF2B5EF4-FFF2-40B4-BE49-F238E27FC236}">
                  <a16:creationId xmlns:a16="http://schemas.microsoft.com/office/drawing/2014/main" id="{679283AE-52C8-4B50-AAFB-C6DF8951B370}"/>
                </a:ext>
              </a:extLst>
            </p:cNvPr>
            <p:cNvGrpSpPr/>
            <p:nvPr/>
          </p:nvGrpSpPr>
          <p:grpSpPr>
            <a:xfrm>
              <a:off x="1191251" y="1754162"/>
              <a:ext cx="3948437" cy="457680"/>
              <a:chOff x="3558882" y="4011427"/>
              <a:chExt cx="1917832" cy="111417"/>
            </a:xfrm>
          </p:grpSpPr>
          <p:sp>
            <p:nvSpPr>
              <p:cNvPr id="64" name="Google Shape;3832;p61">
                <a:extLst>
                  <a:ext uri="{FF2B5EF4-FFF2-40B4-BE49-F238E27FC236}">
                    <a16:creationId xmlns:a16="http://schemas.microsoft.com/office/drawing/2014/main" id="{BE97DD3D-006E-4E42-9AE1-1F4D3E5905DC}"/>
                  </a:ext>
                </a:extLst>
              </p:cNvPr>
              <p:cNvSpPr/>
              <p:nvPr/>
            </p:nvSpPr>
            <p:spPr>
              <a:xfrm rot="5400000" flipH="1">
                <a:off x="4572998" y="3219013"/>
                <a:ext cx="111300" cy="169613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5" name="Google Shape;3833;p61">
                <a:extLst>
                  <a:ext uri="{FF2B5EF4-FFF2-40B4-BE49-F238E27FC236}">
                    <a16:creationId xmlns:a16="http://schemas.microsoft.com/office/drawing/2014/main" id="{453E5E84-5913-4284-A29D-4B52E720DD64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1" name="Google Shape;3842;p61">
              <a:extLst>
                <a:ext uri="{FF2B5EF4-FFF2-40B4-BE49-F238E27FC236}">
                  <a16:creationId xmlns:a16="http://schemas.microsoft.com/office/drawing/2014/main" id="{107288DF-DFA7-4A55-9B42-C2743418D81A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62" name="Google Shape;3842;p61">
              <a:extLst>
                <a:ext uri="{FF2B5EF4-FFF2-40B4-BE49-F238E27FC236}">
                  <a16:creationId xmlns:a16="http://schemas.microsoft.com/office/drawing/2014/main" id="{F922FBDC-1694-4F47-9560-B5E60BEBB395}"/>
                </a:ext>
              </a:extLst>
            </p:cNvPr>
            <p:cNvSpPr txBox="1"/>
            <p:nvPr/>
          </p:nvSpPr>
          <p:spPr>
            <a:xfrm>
              <a:off x="2646450" y="1792008"/>
              <a:ext cx="222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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18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 = </a:t>
              </a:r>
              <a:r>
                <a:rPr lang="en-US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252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209" name="กลุ่ม 208">
            <a:extLst>
              <a:ext uri="{FF2B5EF4-FFF2-40B4-BE49-F238E27FC236}">
                <a16:creationId xmlns:a16="http://schemas.microsoft.com/office/drawing/2014/main" id="{E0BA4F1D-707C-492C-A73C-1D0E7C30BD4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0" name="รูปแบบอิสระ: รูปร่าง 209">
              <a:extLst>
                <a:ext uri="{FF2B5EF4-FFF2-40B4-BE49-F238E27FC236}">
                  <a16:creationId xmlns:a16="http://schemas.microsoft.com/office/drawing/2014/main" id="{562E2123-99D3-4097-97F6-76076D4121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4" name="รูปแบบอิสระ: รูปร่าง 233">
              <a:extLst>
                <a:ext uri="{FF2B5EF4-FFF2-40B4-BE49-F238E27FC236}">
                  <a16:creationId xmlns:a16="http://schemas.microsoft.com/office/drawing/2014/main" id="{1BCC385F-E182-4821-B638-DBE1C30BAC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5" name="กลุ่ม 234">
            <a:extLst>
              <a:ext uri="{FF2B5EF4-FFF2-40B4-BE49-F238E27FC236}">
                <a16:creationId xmlns:a16="http://schemas.microsoft.com/office/drawing/2014/main" id="{81FDF783-C1CA-439A-ADA6-99B1007D2C6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36" name="รูปแบบอิสระ: รูปร่าง 235">
              <a:extLst>
                <a:ext uri="{FF2B5EF4-FFF2-40B4-BE49-F238E27FC236}">
                  <a16:creationId xmlns:a16="http://schemas.microsoft.com/office/drawing/2014/main" id="{D4E89A2B-4413-4343-804D-ABCB867B84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7" name="รูปแบบอิสระ: รูปร่าง 236">
              <a:extLst>
                <a:ext uri="{FF2B5EF4-FFF2-40B4-BE49-F238E27FC236}">
                  <a16:creationId xmlns:a16="http://schemas.microsoft.com/office/drawing/2014/main" id="{52358C22-28A7-401C-9C49-31285B05D3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8" name="กลุ่ม 237">
            <a:extLst>
              <a:ext uri="{FF2B5EF4-FFF2-40B4-BE49-F238E27FC236}">
                <a16:creationId xmlns:a16="http://schemas.microsoft.com/office/drawing/2014/main" id="{6890EB20-483A-432B-B56C-8C1C570AC60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39" name="รูปแบบอิสระ: รูปร่าง 238">
              <a:extLst>
                <a:ext uri="{FF2B5EF4-FFF2-40B4-BE49-F238E27FC236}">
                  <a16:creationId xmlns:a16="http://schemas.microsoft.com/office/drawing/2014/main" id="{F96199D9-D69B-4812-A439-5478BE689E5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4495A807-A933-4703-8D83-BC474D95FB7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1" name="กลุ่ม 240">
            <a:extLst>
              <a:ext uri="{FF2B5EF4-FFF2-40B4-BE49-F238E27FC236}">
                <a16:creationId xmlns:a16="http://schemas.microsoft.com/office/drawing/2014/main" id="{2123ED0C-0110-44B6-96F9-921A49F4777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2" name="รูปแบบอิสระ: รูปร่าง 241">
              <a:extLst>
                <a:ext uri="{FF2B5EF4-FFF2-40B4-BE49-F238E27FC236}">
                  <a16:creationId xmlns:a16="http://schemas.microsoft.com/office/drawing/2014/main" id="{CFD4414A-90AE-4A1D-8713-0210BA66BE4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6421EC37-B648-41BB-8ED5-FF8E84CFB4B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4" name="กลุ่ม 243">
            <a:extLst>
              <a:ext uri="{FF2B5EF4-FFF2-40B4-BE49-F238E27FC236}">
                <a16:creationId xmlns:a16="http://schemas.microsoft.com/office/drawing/2014/main" id="{66FBC900-F068-44F1-8B1F-2A9834ACA74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5CC7ABFB-BDE8-4B55-8AFB-E6EF277E0D3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46804138-3C97-4944-8714-7F1347B9FD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7" name="กลุ่ม 246">
            <a:extLst>
              <a:ext uri="{FF2B5EF4-FFF2-40B4-BE49-F238E27FC236}">
                <a16:creationId xmlns:a16="http://schemas.microsoft.com/office/drawing/2014/main" id="{85CF2D5E-A12C-4C7C-AE8F-770F50F8835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7C9D25EC-A4AD-4910-B685-F8C0A829B7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7223E3AC-7391-4A29-BAE6-7A708FEA49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0" name="กลุ่ม 249">
            <a:extLst>
              <a:ext uri="{FF2B5EF4-FFF2-40B4-BE49-F238E27FC236}">
                <a16:creationId xmlns:a16="http://schemas.microsoft.com/office/drawing/2014/main" id="{F80AA0CC-370F-42D8-8838-045CDA6AEB9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EAA632A0-F353-4737-955F-EA51D3AA9D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9A12FDAA-0219-49B8-862C-F7AE9BD0DB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5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9C5CDA7-2251-4EB4-95A6-F41CBCCC9D0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C5FF909-A785-4B5C-9D2F-B1245E0C1E8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410043A-59ED-437F-B28D-AF3A4855116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6DED633-8F06-47B7-B151-A09B663388B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315F0F6-7B19-4EFA-A0FA-9E266746F9F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5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4596BC1-547A-40AD-83EC-C7AF66EEFBC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59" name="รูปภาพ 258">
            <a:hlinkClick r:id="rId10" action="ppaction://hlinksldjump"/>
            <a:extLst>
              <a:ext uri="{FF2B5EF4-FFF2-40B4-BE49-F238E27FC236}">
                <a16:creationId xmlns:a16="http://schemas.microsoft.com/office/drawing/2014/main" id="{74FC1822-567A-413E-8203-3E8766D5753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BFE768A9-0B81-4C07-9D59-0A5A7C66DD6E}"/>
              </a:ext>
            </a:extLst>
          </p:cNvPr>
          <p:cNvGrpSpPr/>
          <p:nvPr/>
        </p:nvGrpSpPr>
        <p:grpSpPr>
          <a:xfrm>
            <a:off x="1350059" y="1550818"/>
            <a:ext cx="4034106" cy="1755216"/>
            <a:chOff x="3999489" y="1009085"/>
            <a:chExt cx="1960467" cy="596636"/>
          </a:xfrm>
        </p:grpSpPr>
        <p:grpSp>
          <p:nvGrpSpPr>
            <p:cNvPr id="85" name="กลุ่ม 84">
              <a:extLst>
                <a:ext uri="{FF2B5EF4-FFF2-40B4-BE49-F238E27FC236}">
                  <a16:creationId xmlns:a16="http://schemas.microsoft.com/office/drawing/2014/main" id="{0644C152-6531-4645-8B76-FC17449F365F}"/>
                </a:ext>
              </a:extLst>
            </p:cNvPr>
            <p:cNvGrpSpPr/>
            <p:nvPr/>
          </p:nvGrpSpPr>
          <p:grpSpPr>
            <a:xfrm>
              <a:off x="3999489" y="1009085"/>
              <a:ext cx="1960467" cy="596636"/>
              <a:chOff x="3999489" y="1009085"/>
              <a:chExt cx="1960467" cy="596636"/>
            </a:xfrm>
          </p:grpSpPr>
          <p:sp>
            <p:nvSpPr>
              <p:cNvPr id="87" name="รูปแบบอิสระ: รูปร่าง 86">
                <a:extLst>
                  <a:ext uri="{FF2B5EF4-FFF2-40B4-BE49-F238E27FC236}">
                    <a16:creationId xmlns:a16="http://schemas.microsoft.com/office/drawing/2014/main" id="{95B32DCA-4B5D-478F-BAF6-A7FCDA43CAFD}"/>
                  </a:ext>
                </a:extLst>
              </p:cNvPr>
              <p:cNvSpPr/>
              <p:nvPr/>
            </p:nvSpPr>
            <p:spPr>
              <a:xfrm>
                <a:off x="4129318" y="1105075"/>
                <a:ext cx="1830638" cy="500646"/>
              </a:xfrm>
              <a:custGeom>
                <a:avLst/>
                <a:gdLst>
                  <a:gd name="connsiteX0" fmla="*/ 181425 w 1830638"/>
                  <a:gd name="connsiteY0" fmla="*/ 53165 h 500646"/>
                  <a:gd name="connsiteX1" fmla="*/ 24671 w 1830638"/>
                  <a:gd name="connsiteY1" fmla="*/ 122834 h 500646"/>
                  <a:gd name="connsiteX2" fmla="*/ 7253 w 1830638"/>
                  <a:gd name="connsiteY2" fmla="*/ 323131 h 500646"/>
                  <a:gd name="connsiteX3" fmla="*/ 94339 w 1830638"/>
                  <a:gd name="connsiteY3" fmla="*/ 453759 h 500646"/>
                  <a:gd name="connsiteX4" fmla="*/ 381722 w 1830638"/>
                  <a:gd name="connsiteY4" fmla="*/ 479885 h 500646"/>
                  <a:gd name="connsiteX5" fmla="*/ 1418042 w 1830638"/>
                  <a:gd name="connsiteY5" fmla="*/ 497302 h 500646"/>
                  <a:gd name="connsiteX6" fmla="*/ 1783802 w 1830638"/>
                  <a:gd name="connsiteY6" fmla="*/ 410216 h 500646"/>
                  <a:gd name="connsiteX7" fmla="*/ 1792511 w 1830638"/>
                  <a:gd name="connsiteY7" fmla="*/ 114125 h 500646"/>
                  <a:gd name="connsiteX8" fmla="*/ 1479002 w 1830638"/>
                  <a:gd name="connsiteY8" fmla="*/ 27039 h 500646"/>
                  <a:gd name="connsiteX9" fmla="*/ 642979 w 1830638"/>
                  <a:gd name="connsiteY9" fmla="*/ 914 h 500646"/>
                  <a:gd name="connsiteX10" fmla="*/ 181425 w 1830638"/>
                  <a:gd name="connsiteY10" fmla="*/ 53165 h 50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0638" h="500646">
                    <a:moveTo>
                      <a:pt x="181425" y="53165"/>
                    </a:moveTo>
                    <a:cubicBezTo>
                      <a:pt x="78374" y="73485"/>
                      <a:pt x="53700" y="77840"/>
                      <a:pt x="24671" y="122834"/>
                    </a:cubicBezTo>
                    <a:cubicBezTo>
                      <a:pt x="-4358" y="167828"/>
                      <a:pt x="-4358" y="267977"/>
                      <a:pt x="7253" y="323131"/>
                    </a:cubicBezTo>
                    <a:cubicBezTo>
                      <a:pt x="18864" y="378285"/>
                      <a:pt x="31928" y="427633"/>
                      <a:pt x="94339" y="453759"/>
                    </a:cubicBezTo>
                    <a:cubicBezTo>
                      <a:pt x="156750" y="479885"/>
                      <a:pt x="161105" y="472628"/>
                      <a:pt x="381722" y="479885"/>
                    </a:cubicBezTo>
                    <a:cubicBezTo>
                      <a:pt x="602339" y="487142"/>
                      <a:pt x="1184362" y="508913"/>
                      <a:pt x="1418042" y="497302"/>
                    </a:cubicBezTo>
                    <a:cubicBezTo>
                      <a:pt x="1651722" y="485691"/>
                      <a:pt x="1721391" y="474079"/>
                      <a:pt x="1783802" y="410216"/>
                    </a:cubicBezTo>
                    <a:cubicBezTo>
                      <a:pt x="1846213" y="346353"/>
                      <a:pt x="1843311" y="177988"/>
                      <a:pt x="1792511" y="114125"/>
                    </a:cubicBezTo>
                    <a:cubicBezTo>
                      <a:pt x="1741711" y="50262"/>
                      <a:pt x="1670591" y="45908"/>
                      <a:pt x="1479002" y="27039"/>
                    </a:cubicBezTo>
                    <a:cubicBezTo>
                      <a:pt x="1287413" y="8170"/>
                      <a:pt x="865047" y="-3440"/>
                      <a:pt x="642979" y="914"/>
                    </a:cubicBezTo>
                    <a:cubicBezTo>
                      <a:pt x="420911" y="5268"/>
                      <a:pt x="284476" y="32845"/>
                      <a:pt x="181425" y="53165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Google Shape;1128;p31">
                <a:extLst>
                  <a:ext uri="{FF2B5EF4-FFF2-40B4-BE49-F238E27FC236}">
                    <a16:creationId xmlns:a16="http://schemas.microsoft.com/office/drawing/2014/main" id="{C4CEA9E0-01F4-4A2D-998E-44E3434C05A3}"/>
                  </a:ext>
                </a:extLst>
              </p:cNvPr>
              <p:cNvSpPr/>
              <p:nvPr/>
            </p:nvSpPr>
            <p:spPr>
              <a:xfrm>
                <a:off x="3999489" y="1009085"/>
                <a:ext cx="1945885" cy="573762"/>
              </a:xfrm>
              <a:custGeom>
                <a:avLst/>
                <a:gdLst/>
                <a:ahLst/>
                <a:cxnLst/>
                <a:rect l="l" t="t" r="r" b="b"/>
                <a:pathLst>
                  <a:path w="10316" h="4949" fill="none" extrusionOk="0">
                    <a:moveTo>
                      <a:pt x="584" y="1900"/>
                    </a:moveTo>
                    <a:cubicBezTo>
                      <a:pt x="1" y="2883"/>
                      <a:pt x="417" y="4599"/>
                      <a:pt x="1301" y="4782"/>
                    </a:cubicBezTo>
                    <a:cubicBezTo>
                      <a:pt x="2200" y="4949"/>
                      <a:pt x="7932" y="4949"/>
                      <a:pt x="9099" y="4616"/>
                    </a:cubicBezTo>
                    <a:cubicBezTo>
                      <a:pt x="10282" y="4266"/>
                      <a:pt x="10315" y="2849"/>
                      <a:pt x="9932" y="1533"/>
                    </a:cubicBezTo>
                    <a:cubicBezTo>
                      <a:pt x="9565" y="217"/>
                      <a:pt x="2167" y="0"/>
                      <a:pt x="217" y="1750"/>
                    </a:cubicBezTo>
                  </a:path>
                </a:pathLst>
              </a:custGeom>
              <a:solidFill>
                <a:srgbClr val="000000"/>
              </a:solidFill>
              <a:ln w="12700" cap="rnd" cmpd="sng">
                <a:solidFill>
                  <a:srgbClr val="FFC000"/>
                </a:solidFill>
                <a:prstDash val="solid"/>
                <a:miter lim="166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6" name="Google Shape;1130;p31">
              <a:extLst>
                <a:ext uri="{FF2B5EF4-FFF2-40B4-BE49-F238E27FC236}">
                  <a16:creationId xmlns:a16="http://schemas.microsoft.com/office/drawing/2014/main" id="{2EC80A78-F5E7-48B0-9E2C-529539D4D14E}"/>
                </a:ext>
              </a:extLst>
            </p:cNvPr>
            <p:cNvSpPr txBox="1"/>
            <p:nvPr/>
          </p:nvSpPr>
          <p:spPr>
            <a:xfrm flipH="1">
              <a:off x="4180349" y="1211321"/>
              <a:ext cx="1708008" cy="29584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จำนวนที่คูณ 18 แล้วได้ 252</a:t>
              </a:r>
              <a:r>
                <a:rPr kumimoji="0" lang="th-TH" sz="24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จำนวนนั้น</a:t>
              </a:r>
              <a:r>
                <a:rPr kumimoji="0" lang="th-TH" sz="24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ควรมากกว่า 10</a:t>
              </a:r>
            </a:p>
            <a:p>
              <a:pPr lvl="0" algn="ctr">
                <a:buClr>
                  <a:srgbClr val="000000"/>
                </a:buClr>
                <a:tabLst>
                  <a:tab pos="715963" algn="l"/>
                </a:tabLst>
                <a:defRPr/>
              </a:pPr>
              <a:r>
                <a:rPr lang="th-TH" sz="2400" kern="0" baseline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เพราะ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10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18 = 180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AD9AD351-620D-4053-A06A-69B02B4DF782}"/>
              </a:ext>
            </a:extLst>
          </p:cNvPr>
          <p:cNvGrpSpPr/>
          <p:nvPr/>
        </p:nvGrpSpPr>
        <p:grpSpPr>
          <a:xfrm>
            <a:off x="1008275" y="3446317"/>
            <a:ext cx="4983802" cy="1937253"/>
            <a:chOff x="1008275" y="3446317"/>
            <a:chExt cx="4983802" cy="1937253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BE915223-E585-4896-9C4C-9B60E0F15501}"/>
                </a:ext>
              </a:extLst>
            </p:cNvPr>
            <p:cNvGrpSpPr/>
            <p:nvPr/>
          </p:nvGrpSpPr>
          <p:grpSpPr>
            <a:xfrm>
              <a:off x="1008275" y="3446317"/>
              <a:ext cx="4983802" cy="1937253"/>
              <a:chOff x="1008275" y="3446317"/>
              <a:chExt cx="4983802" cy="1937253"/>
            </a:xfrm>
          </p:grpSpPr>
          <p:grpSp>
            <p:nvGrpSpPr>
              <p:cNvPr id="160" name="กลุ่ม 159">
                <a:extLst>
                  <a:ext uri="{FF2B5EF4-FFF2-40B4-BE49-F238E27FC236}">
                    <a16:creationId xmlns:a16="http://schemas.microsoft.com/office/drawing/2014/main" id="{2E79A55A-B927-414C-9F65-F58ADBB8E462}"/>
                  </a:ext>
                </a:extLst>
              </p:cNvPr>
              <p:cNvGrpSpPr/>
              <p:nvPr/>
            </p:nvGrpSpPr>
            <p:grpSpPr>
              <a:xfrm>
                <a:off x="1008275" y="3446317"/>
                <a:ext cx="4983802" cy="1937253"/>
                <a:chOff x="3999489" y="1009085"/>
                <a:chExt cx="1960467" cy="596636"/>
              </a:xfrm>
            </p:grpSpPr>
            <p:grpSp>
              <p:nvGrpSpPr>
                <p:cNvPr id="161" name="กลุ่ม 160">
                  <a:extLst>
                    <a:ext uri="{FF2B5EF4-FFF2-40B4-BE49-F238E27FC236}">
                      <a16:creationId xmlns:a16="http://schemas.microsoft.com/office/drawing/2014/main" id="{E7F0AA1E-B09A-47E1-BDD0-D02C91AD0214}"/>
                    </a:ext>
                  </a:extLst>
                </p:cNvPr>
                <p:cNvGrpSpPr/>
                <p:nvPr/>
              </p:nvGrpSpPr>
              <p:grpSpPr>
                <a:xfrm>
                  <a:off x="3999489" y="1009085"/>
                  <a:ext cx="1960467" cy="596636"/>
                  <a:chOff x="3999489" y="1009085"/>
                  <a:chExt cx="1960467" cy="596636"/>
                </a:xfrm>
              </p:grpSpPr>
              <p:sp>
                <p:nvSpPr>
                  <p:cNvPr id="163" name="รูปแบบอิสระ: รูปร่าง 162">
                    <a:extLst>
                      <a:ext uri="{FF2B5EF4-FFF2-40B4-BE49-F238E27FC236}">
                        <a16:creationId xmlns:a16="http://schemas.microsoft.com/office/drawing/2014/main" id="{361CC534-E6B1-4976-9DA2-3171F3380E90}"/>
                      </a:ext>
                    </a:extLst>
                  </p:cNvPr>
                  <p:cNvSpPr/>
                  <p:nvPr/>
                </p:nvSpPr>
                <p:spPr>
                  <a:xfrm>
                    <a:off x="4129318" y="1105075"/>
                    <a:ext cx="1830638" cy="500646"/>
                  </a:xfrm>
                  <a:custGeom>
                    <a:avLst/>
                    <a:gdLst>
                      <a:gd name="connsiteX0" fmla="*/ 181425 w 1830638"/>
                      <a:gd name="connsiteY0" fmla="*/ 53165 h 500646"/>
                      <a:gd name="connsiteX1" fmla="*/ 24671 w 1830638"/>
                      <a:gd name="connsiteY1" fmla="*/ 122834 h 500646"/>
                      <a:gd name="connsiteX2" fmla="*/ 7253 w 1830638"/>
                      <a:gd name="connsiteY2" fmla="*/ 323131 h 500646"/>
                      <a:gd name="connsiteX3" fmla="*/ 94339 w 1830638"/>
                      <a:gd name="connsiteY3" fmla="*/ 453759 h 500646"/>
                      <a:gd name="connsiteX4" fmla="*/ 381722 w 1830638"/>
                      <a:gd name="connsiteY4" fmla="*/ 479885 h 500646"/>
                      <a:gd name="connsiteX5" fmla="*/ 1418042 w 1830638"/>
                      <a:gd name="connsiteY5" fmla="*/ 497302 h 500646"/>
                      <a:gd name="connsiteX6" fmla="*/ 1783802 w 1830638"/>
                      <a:gd name="connsiteY6" fmla="*/ 410216 h 500646"/>
                      <a:gd name="connsiteX7" fmla="*/ 1792511 w 1830638"/>
                      <a:gd name="connsiteY7" fmla="*/ 114125 h 500646"/>
                      <a:gd name="connsiteX8" fmla="*/ 1479002 w 1830638"/>
                      <a:gd name="connsiteY8" fmla="*/ 27039 h 500646"/>
                      <a:gd name="connsiteX9" fmla="*/ 642979 w 1830638"/>
                      <a:gd name="connsiteY9" fmla="*/ 914 h 500646"/>
                      <a:gd name="connsiteX10" fmla="*/ 181425 w 1830638"/>
                      <a:gd name="connsiteY10" fmla="*/ 53165 h 500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0638" h="500646">
                        <a:moveTo>
                          <a:pt x="181425" y="53165"/>
                        </a:moveTo>
                        <a:cubicBezTo>
                          <a:pt x="78374" y="73485"/>
                          <a:pt x="53700" y="77840"/>
                          <a:pt x="24671" y="122834"/>
                        </a:cubicBezTo>
                        <a:cubicBezTo>
                          <a:pt x="-4358" y="167828"/>
                          <a:pt x="-4358" y="267977"/>
                          <a:pt x="7253" y="323131"/>
                        </a:cubicBezTo>
                        <a:cubicBezTo>
                          <a:pt x="18864" y="378285"/>
                          <a:pt x="31928" y="427633"/>
                          <a:pt x="94339" y="453759"/>
                        </a:cubicBezTo>
                        <a:cubicBezTo>
                          <a:pt x="156750" y="479885"/>
                          <a:pt x="161105" y="472628"/>
                          <a:pt x="381722" y="479885"/>
                        </a:cubicBezTo>
                        <a:cubicBezTo>
                          <a:pt x="602339" y="487142"/>
                          <a:pt x="1184362" y="508913"/>
                          <a:pt x="1418042" y="497302"/>
                        </a:cubicBezTo>
                        <a:cubicBezTo>
                          <a:pt x="1651722" y="485691"/>
                          <a:pt x="1721391" y="474079"/>
                          <a:pt x="1783802" y="410216"/>
                        </a:cubicBezTo>
                        <a:cubicBezTo>
                          <a:pt x="1846213" y="346353"/>
                          <a:pt x="1843311" y="177988"/>
                          <a:pt x="1792511" y="114125"/>
                        </a:cubicBezTo>
                        <a:cubicBezTo>
                          <a:pt x="1741711" y="50262"/>
                          <a:pt x="1670591" y="45908"/>
                          <a:pt x="1479002" y="27039"/>
                        </a:cubicBezTo>
                        <a:cubicBezTo>
                          <a:pt x="1287413" y="8170"/>
                          <a:pt x="865047" y="-3440"/>
                          <a:pt x="642979" y="914"/>
                        </a:cubicBezTo>
                        <a:cubicBezTo>
                          <a:pt x="420911" y="5268"/>
                          <a:pt x="284476" y="32845"/>
                          <a:pt x="181425" y="53165"/>
                        </a:cubicBezTo>
                        <a:close/>
                      </a:path>
                    </a:pathLst>
                  </a:custGeom>
                  <a:solidFill>
                    <a:srgbClr val="E3F3D1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4" name="Google Shape;1128;p31">
                    <a:extLst>
                      <a:ext uri="{FF2B5EF4-FFF2-40B4-BE49-F238E27FC236}">
                        <a16:creationId xmlns:a16="http://schemas.microsoft.com/office/drawing/2014/main" id="{87C5CB34-7CEE-4C14-9EB5-18C6FFF378E9}"/>
                      </a:ext>
                    </a:extLst>
                  </p:cNvPr>
                  <p:cNvSpPr/>
                  <p:nvPr/>
                </p:nvSpPr>
                <p:spPr>
                  <a:xfrm>
                    <a:off x="3999489" y="1009085"/>
                    <a:ext cx="1945885" cy="5737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16" h="4949" fill="none" extrusionOk="0">
                        <a:moveTo>
                          <a:pt x="584" y="1900"/>
                        </a:moveTo>
                        <a:cubicBezTo>
                          <a:pt x="1" y="2883"/>
                          <a:pt x="417" y="4599"/>
                          <a:pt x="1301" y="4782"/>
                        </a:cubicBezTo>
                        <a:cubicBezTo>
                          <a:pt x="2200" y="4949"/>
                          <a:pt x="7932" y="4949"/>
                          <a:pt x="9099" y="4616"/>
                        </a:cubicBezTo>
                        <a:cubicBezTo>
                          <a:pt x="10282" y="4266"/>
                          <a:pt x="10315" y="2849"/>
                          <a:pt x="9932" y="1533"/>
                        </a:cubicBezTo>
                        <a:cubicBezTo>
                          <a:pt x="9565" y="217"/>
                          <a:pt x="2167" y="0"/>
                          <a:pt x="217" y="1750"/>
                        </a:cubicBezTo>
                      </a:path>
                    </a:pathLst>
                  </a:custGeom>
                  <a:solidFill>
                    <a:srgbClr val="000000"/>
                  </a:solidFill>
                  <a:ln w="12700" cap="rnd" cmpd="sng">
                    <a:solidFill>
                      <a:srgbClr val="00B050"/>
                    </a:solidFill>
                    <a:prstDash val="solid"/>
                    <a:miter lim="16662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marL="0" marR="0" lvl="0" indent="0" defTabSz="121917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0" sz="1867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62" name="Google Shape;1130;p31">
                  <a:extLst>
                    <a:ext uri="{FF2B5EF4-FFF2-40B4-BE49-F238E27FC236}">
                      <a16:creationId xmlns:a16="http://schemas.microsoft.com/office/drawing/2014/main" id="{4F351B1C-3E95-46F7-A474-A6A1D0976B7E}"/>
                    </a:ext>
                  </a:extLst>
                </p:cNvPr>
                <p:cNvSpPr txBox="1"/>
                <p:nvPr/>
              </p:nvSpPr>
              <p:spPr>
                <a:xfrm flipH="1">
                  <a:off x="4196670" y="1153866"/>
                  <a:ext cx="1712807" cy="39289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/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th-TH" sz="24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15 </a:t>
                  </a:r>
                  <a:r>
                    <a:rPr lang="en-US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×</a:t>
                  </a:r>
                  <a:r>
                    <a:rPr lang="th-TH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 18 = 270 แสดงว่าจำนวนนั้น น้อยกว่า 15</a:t>
                  </a:r>
                </a:p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14 </a:t>
                  </a:r>
                  <a:r>
                    <a:rPr lang="en-US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×</a:t>
                  </a:r>
                  <a:r>
                    <a:rPr lang="th-TH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 18 </a:t>
                  </a:r>
                  <a:r>
                    <a:rPr lang="en-US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= 252</a:t>
                  </a:r>
                </a:p>
                <a:p>
                  <a:pPr marL="0" marR="0" lvl="0" indent="0" defTabSz="121917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lang="th-TH" sz="24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ดังนั้น </a:t>
                  </a:r>
                  <a:r>
                    <a:rPr lang="en-US" sz="24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     </a:t>
                  </a:r>
                  <a:r>
                    <a:rPr lang="en-US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×</a:t>
                  </a:r>
                  <a:r>
                    <a:rPr lang="th-TH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 18 </a:t>
                  </a:r>
                  <a:r>
                    <a:rPr lang="en-US" altLang="th-TH" sz="240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= 252</a:t>
                  </a:r>
                  <a:endParaRPr kumimoji="0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Roboto"/>
                    <a:cs typeface="4804_KwangMD_PukluK" panose="02000000000000000000" pitchFamily="2" charset="0"/>
                    <a:sym typeface="Roboto"/>
                  </a:endParaRPr>
                </a:p>
              </p:txBody>
            </p:sp>
          </p:grpSp>
          <p:sp>
            <p:nvSpPr>
              <p:cNvPr id="173" name="สี่เหลี่ยมผืนผ้า 172">
                <a:extLst>
                  <a:ext uri="{FF2B5EF4-FFF2-40B4-BE49-F238E27FC236}">
                    <a16:creationId xmlns:a16="http://schemas.microsoft.com/office/drawing/2014/main" id="{2083EECF-E4A0-4268-88DB-9B8F7AE12854}"/>
                  </a:ext>
                </a:extLst>
              </p:cNvPr>
              <p:cNvSpPr/>
              <p:nvPr/>
            </p:nvSpPr>
            <p:spPr>
              <a:xfrm>
                <a:off x="2188962" y="4780621"/>
                <a:ext cx="397220" cy="331865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" name="กล่องข้อความ 2">
              <a:extLst>
                <a:ext uri="{FF2B5EF4-FFF2-40B4-BE49-F238E27FC236}">
                  <a16:creationId xmlns:a16="http://schemas.microsoft.com/office/drawing/2014/main" id="{986945AE-8068-4CD7-8657-EC70C9C7F760}"/>
                </a:ext>
              </a:extLst>
            </p:cNvPr>
            <p:cNvSpPr txBox="1"/>
            <p:nvPr/>
          </p:nvSpPr>
          <p:spPr>
            <a:xfrm>
              <a:off x="2189561" y="4749937"/>
              <a:ext cx="4154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14</a:t>
              </a:r>
            </a:p>
          </p:txBody>
        </p:sp>
      </p:grpSp>
      <p:sp>
        <p:nvSpPr>
          <p:cNvPr id="92" name="Google Shape;587;p23">
            <a:extLst>
              <a:ext uri="{FF2B5EF4-FFF2-40B4-BE49-F238E27FC236}">
                <a16:creationId xmlns:a16="http://schemas.microsoft.com/office/drawing/2014/main" id="{07A57300-7E96-451F-B6FF-CD22C5379C66}"/>
              </a:ext>
            </a:extLst>
          </p:cNvPr>
          <p:cNvSpPr/>
          <p:nvPr/>
        </p:nvSpPr>
        <p:spPr>
          <a:xfrm>
            <a:off x="6666164" y="1390824"/>
            <a:ext cx="3967454" cy="788999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FFDDE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18 = 180 ซึ่งน้อยกว่า 252 </a:t>
            </a:r>
          </a:p>
          <a:p>
            <a:pPr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 จำนวนนั้นควรมากกว่า 10</a:t>
            </a:r>
          </a:p>
        </p:txBody>
      </p: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DBD8C0A2-A215-4231-9BF9-E52EB6D66E95}"/>
              </a:ext>
            </a:extLst>
          </p:cNvPr>
          <p:cNvGrpSpPr/>
          <p:nvPr/>
        </p:nvGrpSpPr>
        <p:grpSpPr>
          <a:xfrm>
            <a:off x="9561452" y="3945286"/>
            <a:ext cx="2127660" cy="983159"/>
            <a:chOff x="9561452" y="3742088"/>
            <a:chExt cx="2127660" cy="983159"/>
          </a:xfrm>
        </p:grpSpPr>
        <p:sp>
          <p:nvSpPr>
            <p:cNvPr id="101" name="วงรี 5">
              <a:extLst>
                <a:ext uri="{FF2B5EF4-FFF2-40B4-BE49-F238E27FC236}">
                  <a16:creationId xmlns:a16="http://schemas.microsoft.com/office/drawing/2014/main" id="{C5C81247-B71E-4F1E-BC3E-43813F0730D5}"/>
                </a:ext>
              </a:extLst>
            </p:cNvPr>
            <p:cNvSpPr/>
            <p:nvPr/>
          </p:nvSpPr>
          <p:spPr>
            <a:xfrm>
              <a:off x="9561452" y="3742088"/>
              <a:ext cx="1987602" cy="983159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10" name="กลุ่ม 9">
              <a:extLst>
                <a:ext uri="{FF2B5EF4-FFF2-40B4-BE49-F238E27FC236}">
                  <a16:creationId xmlns:a16="http://schemas.microsoft.com/office/drawing/2014/main" id="{DD1CF368-0046-4051-8406-577323795F88}"/>
                </a:ext>
              </a:extLst>
            </p:cNvPr>
            <p:cNvGrpSpPr/>
            <p:nvPr/>
          </p:nvGrpSpPr>
          <p:grpSpPr>
            <a:xfrm>
              <a:off x="9771680" y="3815983"/>
              <a:ext cx="1917432" cy="741787"/>
              <a:chOff x="9535128" y="3893664"/>
              <a:chExt cx="1917432" cy="741787"/>
            </a:xfrm>
          </p:grpSpPr>
          <p:sp>
            <p:nvSpPr>
              <p:cNvPr id="183" name="Google Shape;544;p32">
                <a:extLst>
                  <a:ext uri="{FF2B5EF4-FFF2-40B4-BE49-F238E27FC236}">
                    <a16:creationId xmlns:a16="http://schemas.microsoft.com/office/drawing/2014/main" id="{FE77708F-80CB-4BE9-95F8-EF80BCEABE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535128" y="3893921"/>
                <a:ext cx="1917432" cy="5737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lvl="0" indent="0" algn="l">
                  <a:buClr>
                    <a:srgbClr val="6B4C6D"/>
                  </a:buClr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lang="th-TH" sz="20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8 </a:t>
                </a:r>
                <a:r>
                  <a:rPr lang="en-US" altLang="th-TH" sz="2000" dirty="0">
                    <a:solidFill>
                      <a:schemeClr val="tx1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altLang="th-TH" sz="2000" dirty="0">
                    <a:solidFill>
                      <a:schemeClr val="tx1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   </a:t>
                </a:r>
                <a:r>
                  <a:rPr lang="en-US" altLang="th-TH" sz="2000" dirty="0">
                    <a:solidFill>
                      <a:schemeClr val="tx1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	= 3</a:t>
                </a:r>
              </a:p>
              <a:p>
                <a:pPr marL="0" lvl="0" indent="0" algn="l">
                  <a:buClr>
                    <a:srgbClr val="6B4C6D"/>
                  </a:buClr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lang="th-TH" sz="20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8 </a:t>
                </a:r>
                <a:r>
                  <a:rPr lang="en-US" altLang="th-TH" sz="2000" dirty="0">
                    <a:solidFill>
                      <a:schemeClr val="tx1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altLang="th-TH" sz="2000" dirty="0">
                    <a:solidFill>
                      <a:schemeClr val="tx1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 </a:t>
                </a:r>
                <a:r>
                  <a:rPr lang="en-US" altLang="th-TH" sz="2000" dirty="0">
                    <a:solidFill>
                      <a:schemeClr val="tx1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	= 7</a:t>
                </a:r>
                <a:r>
                  <a:rPr lang="th-TH" sz="20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  <p:sp>
            <p:nvSpPr>
              <p:cNvPr id="4" name="สี่เหลี่ยมผืนผ้า: มุมมน 3">
                <a:extLst>
                  <a:ext uri="{FF2B5EF4-FFF2-40B4-BE49-F238E27FC236}">
                    <a16:creationId xmlns:a16="http://schemas.microsoft.com/office/drawing/2014/main" id="{6D81CE87-5C1D-492B-9E1D-AE653C26E7E8}"/>
                  </a:ext>
                </a:extLst>
              </p:cNvPr>
              <p:cNvSpPr/>
              <p:nvPr/>
            </p:nvSpPr>
            <p:spPr>
              <a:xfrm>
                <a:off x="10047373" y="3987451"/>
                <a:ext cx="266547" cy="64800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87" name="สี่เหลี่ยมผืนผ้า: มุมมน 186">
                <a:extLst>
                  <a:ext uri="{FF2B5EF4-FFF2-40B4-BE49-F238E27FC236}">
                    <a16:creationId xmlns:a16="http://schemas.microsoft.com/office/drawing/2014/main" id="{6BA2DE45-2328-4A73-B025-FF928FC95EF7}"/>
                  </a:ext>
                </a:extLst>
              </p:cNvPr>
              <p:cNvSpPr/>
              <p:nvPr/>
            </p:nvSpPr>
            <p:spPr>
              <a:xfrm>
                <a:off x="10694584" y="3980582"/>
                <a:ext cx="206849" cy="64800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8" name="Google Shape;544;p32">
                <a:extLst>
                  <a:ext uri="{FF2B5EF4-FFF2-40B4-BE49-F238E27FC236}">
                    <a16:creationId xmlns:a16="http://schemas.microsoft.com/office/drawing/2014/main" id="{763D9C89-2F48-408B-9A55-F224134B3FC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987364" y="3893664"/>
                <a:ext cx="1152096" cy="5737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lvl="0" indent="0" algn="l">
                  <a:buClr>
                    <a:srgbClr val="6B4C6D"/>
                  </a:buClr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lang="th-TH" sz="20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4      2</a:t>
                </a:r>
              </a:p>
              <a:p>
                <a:pPr marL="0" lvl="0" indent="0" algn="l">
                  <a:buClr>
                    <a:srgbClr val="6B4C6D"/>
                  </a:buClr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9      2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</p:grpSp>
      </p:grp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ED542255-9952-4433-8ABF-64BAC78B3B34}"/>
              </a:ext>
            </a:extLst>
          </p:cNvPr>
          <p:cNvGrpSpPr/>
          <p:nvPr/>
        </p:nvGrpSpPr>
        <p:grpSpPr>
          <a:xfrm>
            <a:off x="6607899" y="4385041"/>
            <a:ext cx="3079962" cy="1211444"/>
            <a:chOff x="6607899" y="4228024"/>
            <a:chExt cx="3079962" cy="1211444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5063EDF9-CC64-4E44-8C8D-50BBCF9BDC2F}"/>
                </a:ext>
              </a:extLst>
            </p:cNvPr>
            <p:cNvGrpSpPr/>
            <p:nvPr/>
          </p:nvGrpSpPr>
          <p:grpSpPr>
            <a:xfrm>
              <a:off x="6607899" y="4228024"/>
              <a:ext cx="3079962" cy="1200329"/>
              <a:chOff x="2912115" y="5401001"/>
              <a:chExt cx="3079962" cy="1200329"/>
            </a:xfrm>
          </p:grpSpPr>
          <p:sp>
            <p:nvSpPr>
              <p:cNvPr id="96" name="สี่เหลี่ยมผืนผ้า 95">
                <a:extLst>
                  <a:ext uri="{FF2B5EF4-FFF2-40B4-BE49-F238E27FC236}">
                    <a16:creationId xmlns:a16="http://schemas.microsoft.com/office/drawing/2014/main" id="{356D433C-70EB-47D6-9549-3FB32E0E8578}"/>
                  </a:ext>
                </a:extLst>
              </p:cNvPr>
              <p:cNvSpPr/>
              <p:nvPr/>
            </p:nvSpPr>
            <p:spPr>
              <a:xfrm>
                <a:off x="3514190" y="6187526"/>
                <a:ext cx="397220" cy="331865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98" name="กล่องข้อความ 97">
                <a:extLst>
                  <a:ext uri="{FF2B5EF4-FFF2-40B4-BE49-F238E27FC236}">
                    <a16:creationId xmlns:a16="http://schemas.microsoft.com/office/drawing/2014/main" id="{BD7829C0-DD50-4898-9495-32CF6703AA30}"/>
                  </a:ext>
                </a:extLst>
              </p:cNvPr>
              <p:cNvSpPr txBox="1"/>
              <p:nvPr/>
            </p:nvSpPr>
            <p:spPr>
              <a:xfrm>
                <a:off x="2912115" y="5401001"/>
                <a:ext cx="3079962" cy="120032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Roboto"/>
                    <a:cs typeface="4804_KwangMD_PukluK" panose="02000000000000000000" pitchFamily="2" charset="0"/>
                    <a:sym typeface="Roboto"/>
                  </a:rPr>
                  <a:t>จำนวนนั้นอาจเป็น 14 หรือ 19</a:t>
                </a:r>
              </a:p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lang="th-TH" sz="24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Roboto"/>
                    <a:cs typeface="4804_KwangMD_PukluK" panose="02000000000000000000" pitchFamily="2" charset="0"/>
                    <a:sym typeface="Roboto"/>
                  </a:rPr>
                  <a:t>14 </a:t>
                </a:r>
                <a:r>
                  <a:rPr lang="en-US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18 </a:t>
                </a:r>
                <a:r>
                  <a:rPr lang="en-US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= 252 </a:t>
                </a:r>
                <a:endPara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endParaRPr>
              </a:p>
              <a:p>
                <a:pPr marL="0" marR="0" lvl="0" indent="0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r>
                  <a:rPr lang="th-TH" sz="24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Roboto"/>
                    <a:cs typeface="4804_KwangMD_PukluK" panose="02000000000000000000" pitchFamily="2" charset="0"/>
                    <a:sym typeface="Roboto"/>
                  </a:rPr>
                  <a:t>ดังนั้น     </a:t>
                </a:r>
                <a:r>
                  <a:rPr lang="en-US" sz="24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Roboto"/>
                    <a:cs typeface="4804_KwangMD_PukluK" panose="02000000000000000000" pitchFamily="2" charset="0"/>
                    <a:sym typeface="Roboto"/>
                  </a:rPr>
                  <a:t> </a:t>
                </a:r>
                <a:r>
                  <a:rPr lang="en-US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th-TH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18 = 252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endParaRPr>
              </a:p>
            </p:txBody>
          </p:sp>
        </p:grpSp>
        <p:sp>
          <p:nvSpPr>
            <p:cNvPr id="103" name="กล่องข้อความ 102">
              <a:extLst>
                <a:ext uri="{FF2B5EF4-FFF2-40B4-BE49-F238E27FC236}">
                  <a16:creationId xmlns:a16="http://schemas.microsoft.com/office/drawing/2014/main" id="{32B980F6-0137-47FD-96AB-19FC7246E27D}"/>
                </a:ext>
              </a:extLst>
            </p:cNvPr>
            <p:cNvSpPr txBox="1"/>
            <p:nvPr/>
          </p:nvSpPr>
          <p:spPr>
            <a:xfrm>
              <a:off x="7210168" y="4977803"/>
              <a:ext cx="41549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4605736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419499" y="715829"/>
            <a:ext cx="4874371" cy="667417"/>
            <a:chOff x="1513399" y="676431"/>
            <a:chExt cx="4874371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513399" y="676431"/>
              <a:ext cx="4590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E7D68353-B61D-42CE-8518-86ECCF87BF5A}"/>
              </a:ext>
            </a:extLst>
          </p:cNvPr>
          <p:cNvGrpSpPr/>
          <p:nvPr/>
        </p:nvGrpSpPr>
        <p:grpSpPr>
          <a:xfrm>
            <a:off x="1763824" y="2460163"/>
            <a:ext cx="614255" cy="468000"/>
            <a:chOff x="1158050" y="1722687"/>
            <a:chExt cx="614255" cy="468000"/>
          </a:xfrm>
        </p:grpSpPr>
        <p:sp>
          <p:nvSpPr>
            <p:cNvPr id="214" name="Google Shape;523;p27">
              <a:extLst>
                <a:ext uri="{FF2B5EF4-FFF2-40B4-BE49-F238E27FC236}">
                  <a16:creationId xmlns:a16="http://schemas.microsoft.com/office/drawing/2014/main" id="{E04224DA-A5DE-4B54-8CF3-5F80D70AF8F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56;p49">
              <a:extLst>
                <a:ext uri="{FF2B5EF4-FFF2-40B4-BE49-F238E27FC236}">
                  <a16:creationId xmlns:a16="http://schemas.microsoft.com/office/drawing/2014/main" id="{A4AE7344-4B4F-4AA2-B866-12F346DB4998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6" name="กลุ่ม 215">
            <a:extLst>
              <a:ext uri="{FF2B5EF4-FFF2-40B4-BE49-F238E27FC236}">
                <a16:creationId xmlns:a16="http://schemas.microsoft.com/office/drawing/2014/main" id="{8AA5618F-37EC-45B1-9A3A-1C3950FA2496}"/>
              </a:ext>
            </a:extLst>
          </p:cNvPr>
          <p:cNvGrpSpPr/>
          <p:nvPr/>
        </p:nvGrpSpPr>
        <p:grpSpPr>
          <a:xfrm>
            <a:off x="2458775" y="2360448"/>
            <a:ext cx="3021526" cy="639366"/>
            <a:chOff x="2892613" y="1707208"/>
            <a:chExt cx="2153666" cy="639366"/>
          </a:xfrm>
        </p:grpSpPr>
        <p:grpSp>
          <p:nvGrpSpPr>
            <p:cNvPr id="217" name="กลุ่ม 216">
              <a:extLst>
                <a:ext uri="{FF2B5EF4-FFF2-40B4-BE49-F238E27FC236}">
                  <a16:creationId xmlns:a16="http://schemas.microsoft.com/office/drawing/2014/main" id="{22B86990-CE0B-4868-BE27-2F0312C72EE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76FA5050-9E1A-474F-92E8-B05A4B1CB1A4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A30EC5DC-F185-4142-93E2-631BE67590C6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217">
              <a:extLst>
                <a:ext uri="{FF2B5EF4-FFF2-40B4-BE49-F238E27FC236}">
                  <a16:creationId xmlns:a16="http://schemas.microsoft.com/office/drawing/2014/main" id="{556521F2-D821-4055-AA16-33D5237BD153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 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22  =  418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21" name="Google Shape;587;p23">
            <a:extLst>
              <a:ext uri="{FF2B5EF4-FFF2-40B4-BE49-F238E27FC236}">
                <a16:creationId xmlns:a16="http://schemas.microsoft.com/office/drawing/2014/main" id="{20BA89D0-7243-45C0-91E2-0636B635E137}"/>
              </a:ext>
            </a:extLst>
          </p:cNvPr>
          <p:cNvSpPr/>
          <p:nvPr/>
        </p:nvSpPr>
        <p:spPr>
          <a:xfrm>
            <a:off x="2968616" y="2477317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2" name="กล่องข้อความ 221">
            <a:extLst>
              <a:ext uri="{FF2B5EF4-FFF2-40B4-BE49-F238E27FC236}">
                <a16:creationId xmlns:a16="http://schemas.microsoft.com/office/drawing/2014/main" id="{94FAF196-C9F4-4293-865D-6FD5E77B9182}"/>
              </a:ext>
            </a:extLst>
          </p:cNvPr>
          <p:cNvSpPr txBox="1"/>
          <p:nvPr/>
        </p:nvSpPr>
        <p:spPr>
          <a:xfrm>
            <a:off x="2961632" y="2462002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19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B1EF007E-F8D4-4834-BBB5-C465B198C58B}"/>
              </a:ext>
            </a:extLst>
          </p:cNvPr>
          <p:cNvGrpSpPr/>
          <p:nvPr/>
        </p:nvGrpSpPr>
        <p:grpSpPr>
          <a:xfrm>
            <a:off x="6351963" y="2460163"/>
            <a:ext cx="614255" cy="468000"/>
            <a:chOff x="1158050" y="1722687"/>
            <a:chExt cx="614255" cy="468000"/>
          </a:xfrm>
        </p:grpSpPr>
        <p:sp>
          <p:nvSpPr>
            <p:cNvPr id="224" name="Google Shape;523;p27">
              <a:extLst>
                <a:ext uri="{FF2B5EF4-FFF2-40B4-BE49-F238E27FC236}">
                  <a16:creationId xmlns:a16="http://schemas.microsoft.com/office/drawing/2014/main" id="{8227A719-1D91-480B-9106-EA4C30D9EC8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656;p49">
              <a:extLst>
                <a:ext uri="{FF2B5EF4-FFF2-40B4-BE49-F238E27FC236}">
                  <a16:creationId xmlns:a16="http://schemas.microsoft.com/office/drawing/2014/main" id="{BAC9E738-A35D-492B-BBF9-C6111444281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E0C90D8-A064-4AB7-8220-927A530CA2F4}"/>
              </a:ext>
            </a:extLst>
          </p:cNvPr>
          <p:cNvGrpSpPr/>
          <p:nvPr/>
        </p:nvGrpSpPr>
        <p:grpSpPr>
          <a:xfrm>
            <a:off x="7046914" y="2360448"/>
            <a:ext cx="3021526" cy="639366"/>
            <a:chOff x="2892613" y="1707208"/>
            <a:chExt cx="2153666" cy="639366"/>
          </a:xfrm>
        </p:grpSpPr>
        <p:grpSp>
          <p:nvGrpSpPr>
            <p:cNvPr id="227" name="กลุ่ม 226">
              <a:extLst>
                <a:ext uri="{FF2B5EF4-FFF2-40B4-BE49-F238E27FC236}">
                  <a16:creationId xmlns:a16="http://schemas.microsoft.com/office/drawing/2014/main" id="{4AF7C1E8-35E8-4369-A5FC-8B8B64B6DCB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29" name="Google Shape;4035;p55">
                <a:extLst>
                  <a:ext uri="{FF2B5EF4-FFF2-40B4-BE49-F238E27FC236}">
                    <a16:creationId xmlns:a16="http://schemas.microsoft.com/office/drawing/2014/main" id="{A3572188-EA3F-41F8-AEE9-37FF031BA1C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0" name="Google Shape;4036;p55">
                <a:extLst>
                  <a:ext uri="{FF2B5EF4-FFF2-40B4-BE49-F238E27FC236}">
                    <a16:creationId xmlns:a16="http://schemas.microsoft.com/office/drawing/2014/main" id="{905B5F63-F6FB-4C82-82B2-35C88AEF21E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28" name="กล่องข้อความ 227">
              <a:extLst>
                <a:ext uri="{FF2B5EF4-FFF2-40B4-BE49-F238E27FC236}">
                  <a16:creationId xmlns:a16="http://schemas.microsoft.com/office/drawing/2014/main" id="{FB28CC91-5EFF-43B3-9F0D-4442882C9A82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35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560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43" name="Google Shape;587;p23">
            <a:extLst>
              <a:ext uri="{FF2B5EF4-FFF2-40B4-BE49-F238E27FC236}">
                <a16:creationId xmlns:a16="http://schemas.microsoft.com/office/drawing/2014/main" id="{E321F465-0026-4D1B-9450-E2E90E0FD620}"/>
              </a:ext>
            </a:extLst>
          </p:cNvPr>
          <p:cNvSpPr/>
          <p:nvPr/>
        </p:nvSpPr>
        <p:spPr>
          <a:xfrm>
            <a:off x="8236021" y="2484786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47" name="กล่องข้อความ 246">
            <a:extLst>
              <a:ext uri="{FF2B5EF4-FFF2-40B4-BE49-F238E27FC236}">
                <a16:creationId xmlns:a16="http://schemas.microsoft.com/office/drawing/2014/main" id="{B30408C8-66BF-4E63-A4B2-8A8ABD6F68A7}"/>
              </a:ext>
            </a:extLst>
          </p:cNvPr>
          <p:cNvSpPr txBox="1"/>
          <p:nvPr/>
        </p:nvSpPr>
        <p:spPr>
          <a:xfrm>
            <a:off x="8218744" y="2467356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16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7D6615C7-888A-48D6-9555-40DB209C6402}"/>
              </a:ext>
            </a:extLst>
          </p:cNvPr>
          <p:cNvGrpSpPr/>
          <p:nvPr/>
        </p:nvGrpSpPr>
        <p:grpSpPr>
          <a:xfrm>
            <a:off x="1783854" y="4021315"/>
            <a:ext cx="614255" cy="468000"/>
            <a:chOff x="1158050" y="1722687"/>
            <a:chExt cx="614255" cy="468000"/>
          </a:xfrm>
        </p:grpSpPr>
        <p:sp>
          <p:nvSpPr>
            <p:cNvPr id="82" name="Google Shape;523;p27">
              <a:extLst>
                <a:ext uri="{FF2B5EF4-FFF2-40B4-BE49-F238E27FC236}">
                  <a16:creationId xmlns:a16="http://schemas.microsoft.com/office/drawing/2014/main" id="{316A748B-6DB0-4702-8E76-EDCC4009E02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656;p49">
              <a:extLst>
                <a:ext uri="{FF2B5EF4-FFF2-40B4-BE49-F238E27FC236}">
                  <a16:creationId xmlns:a16="http://schemas.microsoft.com/office/drawing/2014/main" id="{BFF7120C-DA35-48CE-B67B-F738AA90AE53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93F9C5E9-82D8-4088-B0FB-1A7383B76ACF}"/>
              </a:ext>
            </a:extLst>
          </p:cNvPr>
          <p:cNvGrpSpPr/>
          <p:nvPr/>
        </p:nvGrpSpPr>
        <p:grpSpPr>
          <a:xfrm>
            <a:off x="2478805" y="3921600"/>
            <a:ext cx="3021526" cy="639366"/>
            <a:chOff x="2892613" y="1707208"/>
            <a:chExt cx="2153666" cy="639366"/>
          </a:xfrm>
        </p:grpSpPr>
        <p:grpSp>
          <p:nvGrpSpPr>
            <p:cNvPr id="85" name="กลุ่ม 84">
              <a:extLst>
                <a:ext uri="{FF2B5EF4-FFF2-40B4-BE49-F238E27FC236}">
                  <a16:creationId xmlns:a16="http://schemas.microsoft.com/office/drawing/2014/main" id="{185F277F-1DF4-4CF2-8A19-B06A5C78319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87" name="Google Shape;4035;p55">
                <a:extLst>
                  <a:ext uri="{FF2B5EF4-FFF2-40B4-BE49-F238E27FC236}">
                    <a16:creationId xmlns:a16="http://schemas.microsoft.com/office/drawing/2014/main" id="{01558C6D-14F8-4A06-B65C-2460B94258C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4036;p55">
                <a:extLst>
                  <a:ext uri="{FF2B5EF4-FFF2-40B4-BE49-F238E27FC236}">
                    <a16:creationId xmlns:a16="http://schemas.microsoft.com/office/drawing/2014/main" id="{36CCF339-D1FD-4B09-A222-339F8879338C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E8D6C2A9-1F9A-4546-B42A-ED742BA26B02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 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75  =  825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9" name="Google Shape;587;p23">
            <a:extLst>
              <a:ext uri="{FF2B5EF4-FFF2-40B4-BE49-F238E27FC236}">
                <a16:creationId xmlns:a16="http://schemas.microsoft.com/office/drawing/2014/main" id="{35482BB4-30DA-48F3-B82B-D4DC503104A2}"/>
              </a:ext>
            </a:extLst>
          </p:cNvPr>
          <p:cNvSpPr/>
          <p:nvPr/>
        </p:nvSpPr>
        <p:spPr>
          <a:xfrm>
            <a:off x="2988646" y="4038469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0" name="กล่องข้อความ 89">
            <a:extLst>
              <a:ext uri="{FF2B5EF4-FFF2-40B4-BE49-F238E27FC236}">
                <a16:creationId xmlns:a16="http://schemas.microsoft.com/office/drawing/2014/main" id="{FC85D766-90ED-42D5-85EE-4B034F7877DF}"/>
              </a:ext>
            </a:extLst>
          </p:cNvPr>
          <p:cNvSpPr txBox="1"/>
          <p:nvPr/>
        </p:nvSpPr>
        <p:spPr>
          <a:xfrm>
            <a:off x="2981662" y="4023154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1681B911-8879-4D93-9CD5-D66308644C88}"/>
              </a:ext>
            </a:extLst>
          </p:cNvPr>
          <p:cNvGrpSpPr/>
          <p:nvPr/>
        </p:nvGrpSpPr>
        <p:grpSpPr>
          <a:xfrm>
            <a:off x="6371993" y="4021315"/>
            <a:ext cx="614255" cy="468000"/>
            <a:chOff x="1158050" y="1722687"/>
            <a:chExt cx="614255" cy="468000"/>
          </a:xfrm>
        </p:grpSpPr>
        <p:sp>
          <p:nvSpPr>
            <p:cNvPr id="92" name="Google Shape;523;p27">
              <a:extLst>
                <a:ext uri="{FF2B5EF4-FFF2-40B4-BE49-F238E27FC236}">
                  <a16:creationId xmlns:a16="http://schemas.microsoft.com/office/drawing/2014/main" id="{CE7D047F-E26B-4C1E-A69E-5BCC524BC3B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656;p49">
              <a:extLst>
                <a:ext uri="{FF2B5EF4-FFF2-40B4-BE49-F238E27FC236}">
                  <a16:creationId xmlns:a16="http://schemas.microsoft.com/office/drawing/2014/main" id="{4EBE68CF-D1CC-46E9-962C-995BAB18F97A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02923D1B-1C31-42D5-BFA9-10FA3B5C6702}"/>
              </a:ext>
            </a:extLst>
          </p:cNvPr>
          <p:cNvGrpSpPr/>
          <p:nvPr/>
        </p:nvGrpSpPr>
        <p:grpSpPr>
          <a:xfrm>
            <a:off x="7066944" y="3921600"/>
            <a:ext cx="3021526" cy="639366"/>
            <a:chOff x="2892613" y="1707208"/>
            <a:chExt cx="2153666" cy="639366"/>
          </a:xfrm>
        </p:grpSpPr>
        <p:grpSp>
          <p:nvGrpSpPr>
            <p:cNvPr id="95" name="กลุ่ม 94">
              <a:extLst>
                <a:ext uri="{FF2B5EF4-FFF2-40B4-BE49-F238E27FC236}">
                  <a16:creationId xmlns:a16="http://schemas.microsoft.com/office/drawing/2014/main" id="{9288E321-B10D-4D2D-B5BD-7345F021164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97" name="Google Shape;4035;p55">
                <a:extLst>
                  <a:ext uri="{FF2B5EF4-FFF2-40B4-BE49-F238E27FC236}">
                    <a16:creationId xmlns:a16="http://schemas.microsoft.com/office/drawing/2014/main" id="{A51A1B1B-72FA-4B33-B1D0-3308BF3D1F2B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4036;p55">
                <a:extLst>
                  <a:ext uri="{FF2B5EF4-FFF2-40B4-BE49-F238E27FC236}">
                    <a16:creationId xmlns:a16="http://schemas.microsoft.com/office/drawing/2014/main" id="{EF0F1549-46A4-4C69-89FF-63DA338F0FFF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F950D16D-6307-496F-A991-8D4A4A80F78E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28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476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9" name="Google Shape;587;p23">
            <a:extLst>
              <a:ext uri="{FF2B5EF4-FFF2-40B4-BE49-F238E27FC236}">
                <a16:creationId xmlns:a16="http://schemas.microsoft.com/office/drawing/2014/main" id="{B3F0EE41-B88D-4827-A83A-CAAF00663F20}"/>
              </a:ext>
            </a:extLst>
          </p:cNvPr>
          <p:cNvSpPr/>
          <p:nvPr/>
        </p:nvSpPr>
        <p:spPr>
          <a:xfrm>
            <a:off x="8256051" y="4045938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794C3DDA-873D-4605-A212-C40426253389}"/>
              </a:ext>
            </a:extLst>
          </p:cNvPr>
          <p:cNvSpPr txBox="1"/>
          <p:nvPr/>
        </p:nvSpPr>
        <p:spPr>
          <a:xfrm>
            <a:off x="8238774" y="4028508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17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A259C8A3-B270-4DEA-9271-3D71681B861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33D7FD33-B234-4AA6-8407-45D0EEC2DC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A669B3C6-4E95-4D53-8FC6-6068B3C1D0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A158A7E-AB6A-4A67-A2ED-98871A47E54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937D1AF0-95BD-4BD7-BD40-15114A13D2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6D5A1A54-4BC0-455D-BCFA-AD994E786DF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E860E52A-CC4F-4566-AA1C-552D996A9BD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6F4599C9-5B54-4816-9A46-F5C11F7F4A2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95EA3376-CC4C-415D-B975-8911312593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E5D1A071-F805-4E63-8221-EF99D1C8369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FFA9BC00-A4B3-4263-9D8E-6203C8B9A4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A561CDCE-B8D2-4B0C-8AEC-53A8AD4577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0F4605C4-F89A-4F7C-A00B-DBF26EE1BAA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57C1520A-580F-4E9D-BF76-496D559577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C38B4853-180E-4817-A80A-C3656F61FB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0C9DB0BB-7861-4A7E-A8A4-DC53C2550C9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C504350B-42D8-4A7D-B65C-8295B9641BC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290E5ED6-6BDB-4E39-833A-056AC55927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D7C31F52-71B6-4E20-B08E-BA812BDDE98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31F43EDC-5A09-4668-B0CF-218EFA822C4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FDB2492F-A57C-4E6A-87D5-CE946AE1A6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F802E69-C84A-4AA0-AC6A-66C4472C424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81AF9642-B392-4844-B8C1-FF316E175CF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2310817-C763-4E39-AB11-E1496401398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8C76CDC-F485-482A-8D71-3935DF38AF6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2B74768-9BE6-49DC-B65F-92BA5907478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352D829-421B-4D38-8357-7DB852CEC59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8" name="รูปภาพ 127">
            <a:hlinkClick r:id="rId11" action="ppaction://hlinksldjump"/>
            <a:extLst>
              <a:ext uri="{FF2B5EF4-FFF2-40B4-BE49-F238E27FC236}">
                <a16:creationId xmlns:a16="http://schemas.microsoft.com/office/drawing/2014/main" id="{E5B2F4DA-F11D-44D9-8EB7-BF48BC453AA2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707117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" grpId="0"/>
      <p:bldP spid="247" grpId="0"/>
      <p:bldP spid="90" grpId="0"/>
      <p:bldP spid="100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413793E5-AB1D-4BAC-A94A-F8A3A85935B0}"/>
              </a:ext>
            </a:extLst>
          </p:cNvPr>
          <p:cNvGrpSpPr/>
          <p:nvPr/>
        </p:nvGrpSpPr>
        <p:grpSpPr>
          <a:xfrm>
            <a:off x="5651318" y="1590187"/>
            <a:ext cx="4956825" cy="3978412"/>
            <a:chOff x="6072002" y="2142615"/>
            <a:chExt cx="4956825" cy="3886623"/>
          </a:xfrm>
        </p:grpSpPr>
        <p:grpSp>
          <p:nvGrpSpPr>
            <p:cNvPr id="6" name="กลุ่ม 5">
              <a:extLst>
                <a:ext uri="{FF2B5EF4-FFF2-40B4-BE49-F238E27FC236}">
                  <a16:creationId xmlns:a16="http://schemas.microsoft.com/office/drawing/2014/main" id="{9DDF4544-9FAB-4C82-B5C3-545EEE10FCD5}"/>
                </a:ext>
              </a:extLst>
            </p:cNvPr>
            <p:cNvGrpSpPr/>
            <p:nvPr/>
          </p:nvGrpSpPr>
          <p:grpSpPr>
            <a:xfrm>
              <a:off x="6072002" y="2142615"/>
              <a:ext cx="4956825" cy="3886623"/>
              <a:chOff x="6072002" y="2142615"/>
              <a:chExt cx="4956825" cy="3886623"/>
            </a:xfrm>
          </p:grpSpPr>
          <p:grpSp>
            <p:nvGrpSpPr>
              <p:cNvPr id="174" name="กลุ่ม 173">
                <a:extLst>
                  <a:ext uri="{FF2B5EF4-FFF2-40B4-BE49-F238E27FC236}">
                    <a16:creationId xmlns:a16="http://schemas.microsoft.com/office/drawing/2014/main" id="{F6A3DC27-8A16-4323-BE5A-64AF25BC9869}"/>
                  </a:ext>
                </a:extLst>
              </p:cNvPr>
              <p:cNvGrpSpPr/>
              <p:nvPr/>
            </p:nvGrpSpPr>
            <p:grpSpPr>
              <a:xfrm>
                <a:off x="6072002" y="2142615"/>
                <a:ext cx="4946734" cy="3886623"/>
                <a:chOff x="3999489" y="1009085"/>
                <a:chExt cx="1945885" cy="635247"/>
              </a:xfrm>
            </p:grpSpPr>
            <p:grpSp>
              <p:nvGrpSpPr>
                <p:cNvPr id="175" name="กลุ่ม 174">
                  <a:extLst>
                    <a:ext uri="{FF2B5EF4-FFF2-40B4-BE49-F238E27FC236}">
                      <a16:creationId xmlns:a16="http://schemas.microsoft.com/office/drawing/2014/main" id="{960C8E1C-2F55-41E8-8DA5-BB0DE20331C9}"/>
                    </a:ext>
                  </a:extLst>
                </p:cNvPr>
                <p:cNvGrpSpPr/>
                <p:nvPr/>
              </p:nvGrpSpPr>
              <p:grpSpPr>
                <a:xfrm>
                  <a:off x="3999489" y="1009085"/>
                  <a:ext cx="1945885" cy="635247"/>
                  <a:chOff x="3999489" y="1009085"/>
                  <a:chExt cx="1945885" cy="635247"/>
                </a:xfrm>
              </p:grpSpPr>
              <p:sp>
                <p:nvSpPr>
                  <p:cNvPr id="177" name="รูปแบบอิสระ: รูปร่าง 176">
                    <a:extLst>
                      <a:ext uri="{FF2B5EF4-FFF2-40B4-BE49-F238E27FC236}">
                        <a16:creationId xmlns:a16="http://schemas.microsoft.com/office/drawing/2014/main" id="{B80EB106-D84E-4BC6-B67B-A12FC1A0954B}"/>
                      </a:ext>
                    </a:extLst>
                  </p:cNvPr>
                  <p:cNvSpPr/>
                  <p:nvPr/>
                </p:nvSpPr>
                <p:spPr>
                  <a:xfrm>
                    <a:off x="4108762" y="1093691"/>
                    <a:ext cx="1830638" cy="550641"/>
                  </a:xfrm>
                  <a:custGeom>
                    <a:avLst/>
                    <a:gdLst>
                      <a:gd name="connsiteX0" fmla="*/ 181425 w 1830638"/>
                      <a:gd name="connsiteY0" fmla="*/ 53165 h 500646"/>
                      <a:gd name="connsiteX1" fmla="*/ 24671 w 1830638"/>
                      <a:gd name="connsiteY1" fmla="*/ 122834 h 500646"/>
                      <a:gd name="connsiteX2" fmla="*/ 7253 w 1830638"/>
                      <a:gd name="connsiteY2" fmla="*/ 323131 h 500646"/>
                      <a:gd name="connsiteX3" fmla="*/ 94339 w 1830638"/>
                      <a:gd name="connsiteY3" fmla="*/ 453759 h 500646"/>
                      <a:gd name="connsiteX4" fmla="*/ 381722 w 1830638"/>
                      <a:gd name="connsiteY4" fmla="*/ 479885 h 500646"/>
                      <a:gd name="connsiteX5" fmla="*/ 1418042 w 1830638"/>
                      <a:gd name="connsiteY5" fmla="*/ 497302 h 500646"/>
                      <a:gd name="connsiteX6" fmla="*/ 1783802 w 1830638"/>
                      <a:gd name="connsiteY6" fmla="*/ 410216 h 500646"/>
                      <a:gd name="connsiteX7" fmla="*/ 1792511 w 1830638"/>
                      <a:gd name="connsiteY7" fmla="*/ 114125 h 500646"/>
                      <a:gd name="connsiteX8" fmla="*/ 1479002 w 1830638"/>
                      <a:gd name="connsiteY8" fmla="*/ 27039 h 500646"/>
                      <a:gd name="connsiteX9" fmla="*/ 642979 w 1830638"/>
                      <a:gd name="connsiteY9" fmla="*/ 914 h 500646"/>
                      <a:gd name="connsiteX10" fmla="*/ 181425 w 1830638"/>
                      <a:gd name="connsiteY10" fmla="*/ 53165 h 500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30638" h="500646">
                        <a:moveTo>
                          <a:pt x="181425" y="53165"/>
                        </a:moveTo>
                        <a:cubicBezTo>
                          <a:pt x="78374" y="73485"/>
                          <a:pt x="53700" y="77840"/>
                          <a:pt x="24671" y="122834"/>
                        </a:cubicBezTo>
                        <a:cubicBezTo>
                          <a:pt x="-4358" y="167828"/>
                          <a:pt x="-4358" y="267977"/>
                          <a:pt x="7253" y="323131"/>
                        </a:cubicBezTo>
                        <a:cubicBezTo>
                          <a:pt x="18864" y="378285"/>
                          <a:pt x="31928" y="427633"/>
                          <a:pt x="94339" y="453759"/>
                        </a:cubicBezTo>
                        <a:cubicBezTo>
                          <a:pt x="156750" y="479885"/>
                          <a:pt x="161105" y="472628"/>
                          <a:pt x="381722" y="479885"/>
                        </a:cubicBezTo>
                        <a:cubicBezTo>
                          <a:pt x="602339" y="487142"/>
                          <a:pt x="1184362" y="508913"/>
                          <a:pt x="1418042" y="497302"/>
                        </a:cubicBezTo>
                        <a:cubicBezTo>
                          <a:pt x="1651722" y="485691"/>
                          <a:pt x="1721391" y="474079"/>
                          <a:pt x="1783802" y="410216"/>
                        </a:cubicBezTo>
                        <a:cubicBezTo>
                          <a:pt x="1846213" y="346353"/>
                          <a:pt x="1843311" y="177988"/>
                          <a:pt x="1792511" y="114125"/>
                        </a:cubicBezTo>
                        <a:cubicBezTo>
                          <a:pt x="1741711" y="50262"/>
                          <a:pt x="1670591" y="45908"/>
                          <a:pt x="1479002" y="27039"/>
                        </a:cubicBezTo>
                        <a:cubicBezTo>
                          <a:pt x="1287413" y="8170"/>
                          <a:pt x="865047" y="-3440"/>
                          <a:pt x="642979" y="914"/>
                        </a:cubicBezTo>
                        <a:cubicBezTo>
                          <a:pt x="420911" y="5268"/>
                          <a:pt x="284476" y="32845"/>
                          <a:pt x="181425" y="53165"/>
                        </a:cubicBezTo>
                        <a:close/>
                      </a:path>
                    </a:pathLst>
                  </a:custGeom>
                  <a:solidFill>
                    <a:srgbClr val="EBD6F6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endParaRPr>
                  </a:p>
                </p:txBody>
              </p:sp>
              <p:sp>
                <p:nvSpPr>
                  <p:cNvPr id="178" name="Google Shape;1128;p31">
                    <a:extLst>
                      <a:ext uri="{FF2B5EF4-FFF2-40B4-BE49-F238E27FC236}">
                        <a16:creationId xmlns:a16="http://schemas.microsoft.com/office/drawing/2014/main" id="{310449A3-8504-4664-83CD-F368670B6B5F}"/>
                      </a:ext>
                    </a:extLst>
                  </p:cNvPr>
                  <p:cNvSpPr/>
                  <p:nvPr/>
                </p:nvSpPr>
                <p:spPr>
                  <a:xfrm>
                    <a:off x="3999489" y="1009085"/>
                    <a:ext cx="1945885" cy="62617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16" h="4949" fill="none" extrusionOk="0">
                        <a:moveTo>
                          <a:pt x="584" y="1900"/>
                        </a:moveTo>
                        <a:cubicBezTo>
                          <a:pt x="1" y="2883"/>
                          <a:pt x="417" y="4599"/>
                          <a:pt x="1301" y="4782"/>
                        </a:cubicBezTo>
                        <a:cubicBezTo>
                          <a:pt x="2200" y="4949"/>
                          <a:pt x="7932" y="4949"/>
                          <a:pt x="9099" y="4616"/>
                        </a:cubicBezTo>
                        <a:cubicBezTo>
                          <a:pt x="10282" y="4266"/>
                          <a:pt x="10315" y="2849"/>
                          <a:pt x="9932" y="1533"/>
                        </a:cubicBezTo>
                        <a:cubicBezTo>
                          <a:pt x="9565" y="217"/>
                          <a:pt x="2167" y="0"/>
                          <a:pt x="217" y="1750"/>
                        </a:cubicBezTo>
                      </a:path>
                    </a:pathLst>
                  </a:custGeom>
                  <a:solidFill>
                    <a:srgbClr val="000000"/>
                  </a:solidFill>
                  <a:ln w="12700" cap="rnd" cmpd="sng">
                    <a:solidFill>
                      <a:srgbClr val="7030A0"/>
                    </a:solidFill>
                    <a:prstDash val="solid"/>
                    <a:miter lim="16662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pPr marL="0" marR="0" lvl="0" indent="0" algn="l" defTabSz="121917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0" sz="1867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76" name="Google Shape;1130;p31">
                  <a:extLst>
                    <a:ext uri="{FF2B5EF4-FFF2-40B4-BE49-F238E27FC236}">
                      <a16:creationId xmlns:a16="http://schemas.microsoft.com/office/drawing/2014/main" id="{1866EFE6-B0F4-4D8E-990C-E9D103522E83}"/>
                    </a:ext>
                  </a:extLst>
                </p:cNvPr>
                <p:cNvSpPr txBox="1"/>
                <p:nvPr/>
              </p:nvSpPr>
              <p:spPr>
                <a:xfrm flipH="1">
                  <a:off x="4196670" y="1146762"/>
                  <a:ext cx="1662644" cy="19361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   3</a:t>
                  </a:r>
                  <a:r>
                    <a:rPr kumimoji="0" lang="en-US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4</a:t>
                  </a: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en-US" alt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×</a:t>
                  </a:r>
                  <a:r>
                    <a:rPr kumimoji="0" lang="th-TH" alt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      = 91</a:t>
                  </a:r>
                  <a:r>
                    <a:rPr kumimoji="0" lang="th-TH" altLang="th-TH" sz="24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Angsana New" panose="02020603050405020304" pitchFamily="18" charset="-34"/>
                      <a:cs typeface="4804_KwangMD_PukluK" panose="02000000000000000000" pitchFamily="2" charset="0"/>
                    </a:rPr>
                    <a:t>8</a:t>
                  </a:r>
                </a:p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แสดงว่าจำนวนนั้นเป็นจำนวนที่คูณกับ 4</a:t>
                  </a:r>
                </a:p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แล้วได้ผลคูณในหลักหน่วยเป็น </a:t>
                  </a:r>
                  <a:r>
                    <a:rPr lang="th-TH" sz="24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Roboto"/>
                      <a:cs typeface="4804_KwangMD_PukluK" panose="02000000000000000000" pitchFamily="2" charset="0"/>
                      <a:sym typeface="Roboto"/>
                    </a:rPr>
                    <a:t>8</a:t>
                  </a:r>
                  <a:endPara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Roboto"/>
                    <a:cs typeface="4804_KwangMD_PukluK" panose="02000000000000000000" pitchFamily="2" charset="0"/>
                    <a:sym typeface="Roboto"/>
                  </a:endParaRPr>
                </a:p>
              </p:txBody>
            </p:sp>
          </p:grpSp>
          <p:grpSp>
            <p:nvGrpSpPr>
              <p:cNvPr id="202" name="Google Shape;6332;p49">
                <a:extLst>
                  <a:ext uri="{FF2B5EF4-FFF2-40B4-BE49-F238E27FC236}">
                    <a16:creationId xmlns:a16="http://schemas.microsoft.com/office/drawing/2014/main" id="{275A4A2B-61C1-4F5C-8343-FEF6F99D5E14}"/>
                  </a:ext>
                </a:extLst>
              </p:cNvPr>
              <p:cNvGrpSpPr/>
              <p:nvPr/>
            </p:nvGrpSpPr>
            <p:grpSpPr>
              <a:xfrm>
                <a:off x="10201348" y="2160629"/>
                <a:ext cx="827479" cy="1024207"/>
                <a:chOff x="1431435" y="383888"/>
                <a:chExt cx="827479" cy="1024207"/>
              </a:xfrm>
            </p:grpSpPr>
            <p:sp>
              <p:nvSpPr>
                <p:cNvPr id="203" name="Google Shape;6333;p49">
                  <a:extLst>
                    <a:ext uri="{FF2B5EF4-FFF2-40B4-BE49-F238E27FC236}">
                      <a16:creationId xmlns:a16="http://schemas.microsoft.com/office/drawing/2014/main" id="{B14924EC-8CA4-4DB5-937E-6CA00D412655}"/>
                    </a:ext>
                  </a:extLst>
                </p:cNvPr>
                <p:cNvSpPr/>
                <p:nvPr/>
              </p:nvSpPr>
              <p:spPr>
                <a:xfrm>
                  <a:off x="1431435" y="383888"/>
                  <a:ext cx="827479" cy="1024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85" h="32039" extrusionOk="0">
                      <a:moveTo>
                        <a:pt x="9993" y="1"/>
                      </a:moveTo>
                      <a:cubicBezTo>
                        <a:pt x="9872" y="1"/>
                        <a:pt x="9748" y="10"/>
                        <a:pt x="9621" y="29"/>
                      </a:cubicBezTo>
                      <a:cubicBezTo>
                        <a:pt x="7382" y="350"/>
                        <a:pt x="6835" y="3339"/>
                        <a:pt x="8811" y="4434"/>
                      </a:cubicBezTo>
                      <a:cubicBezTo>
                        <a:pt x="8882" y="5101"/>
                        <a:pt x="8954" y="5756"/>
                        <a:pt x="9013" y="6423"/>
                      </a:cubicBezTo>
                      <a:lnTo>
                        <a:pt x="8942" y="6446"/>
                      </a:lnTo>
                      <a:lnTo>
                        <a:pt x="8906" y="6399"/>
                      </a:lnTo>
                      <a:cubicBezTo>
                        <a:pt x="8311" y="5422"/>
                        <a:pt x="7525" y="4684"/>
                        <a:pt x="6346" y="3994"/>
                      </a:cubicBezTo>
                      <a:cubicBezTo>
                        <a:pt x="5501" y="3494"/>
                        <a:pt x="4763" y="3255"/>
                        <a:pt x="4037" y="3244"/>
                      </a:cubicBezTo>
                      <a:cubicBezTo>
                        <a:pt x="4014" y="3243"/>
                        <a:pt x="3991" y="3243"/>
                        <a:pt x="3969" y="3243"/>
                      </a:cubicBezTo>
                      <a:cubicBezTo>
                        <a:pt x="2912" y="3243"/>
                        <a:pt x="1943" y="3785"/>
                        <a:pt x="1477" y="4613"/>
                      </a:cubicBezTo>
                      <a:cubicBezTo>
                        <a:pt x="1060" y="5375"/>
                        <a:pt x="1060" y="6363"/>
                        <a:pt x="1477" y="7315"/>
                      </a:cubicBezTo>
                      <a:cubicBezTo>
                        <a:pt x="2024" y="8470"/>
                        <a:pt x="2977" y="9387"/>
                        <a:pt x="4156" y="9887"/>
                      </a:cubicBezTo>
                      <a:cubicBezTo>
                        <a:pt x="4346" y="9959"/>
                        <a:pt x="4537" y="10030"/>
                        <a:pt x="4727" y="10090"/>
                      </a:cubicBezTo>
                      <a:cubicBezTo>
                        <a:pt x="3727" y="11757"/>
                        <a:pt x="3072" y="13745"/>
                        <a:pt x="2715" y="16233"/>
                      </a:cubicBezTo>
                      <a:cubicBezTo>
                        <a:pt x="2394" y="16531"/>
                        <a:pt x="2144" y="16900"/>
                        <a:pt x="1965" y="17305"/>
                      </a:cubicBezTo>
                      <a:cubicBezTo>
                        <a:pt x="1691" y="17936"/>
                        <a:pt x="1620" y="18638"/>
                        <a:pt x="1739" y="19329"/>
                      </a:cubicBezTo>
                      <a:lnTo>
                        <a:pt x="1620" y="19436"/>
                      </a:lnTo>
                      <a:cubicBezTo>
                        <a:pt x="1477" y="19555"/>
                        <a:pt x="1358" y="19674"/>
                        <a:pt x="1239" y="19817"/>
                      </a:cubicBezTo>
                      <a:cubicBezTo>
                        <a:pt x="643" y="20639"/>
                        <a:pt x="239" y="21579"/>
                        <a:pt x="72" y="22579"/>
                      </a:cubicBezTo>
                      <a:cubicBezTo>
                        <a:pt x="60" y="22675"/>
                        <a:pt x="48" y="22782"/>
                        <a:pt x="36" y="22877"/>
                      </a:cubicBezTo>
                      <a:lnTo>
                        <a:pt x="24" y="22960"/>
                      </a:lnTo>
                      <a:cubicBezTo>
                        <a:pt x="12" y="23044"/>
                        <a:pt x="12" y="23139"/>
                        <a:pt x="0" y="23222"/>
                      </a:cubicBezTo>
                      <a:lnTo>
                        <a:pt x="0" y="23258"/>
                      </a:lnTo>
                      <a:cubicBezTo>
                        <a:pt x="0" y="23353"/>
                        <a:pt x="0" y="23448"/>
                        <a:pt x="0" y="23567"/>
                      </a:cubicBezTo>
                      <a:cubicBezTo>
                        <a:pt x="0" y="23687"/>
                        <a:pt x="0" y="23770"/>
                        <a:pt x="0" y="23865"/>
                      </a:cubicBezTo>
                      <a:lnTo>
                        <a:pt x="0" y="23913"/>
                      </a:lnTo>
                      <a:cubicBezTo>
                        <a:pt x="0" y="24008"/>
                        <a:pt x="12" y="24103"/>
                        <a:pt x="12" y="24210"/>
                      </a:cubicBezTo>
                      <a:lnTo>
                        <a:pt x="12" y="24246"/>
                      </a:lnTo>
                      <a:cubicBezTo>
                        <a:pt x="24" y="24329"/>
                        <a:pt x="36" y="24425"/>
                        <a:pt x="48" y="24520"/>
                      </a:cubicBezTo>
                      <a:lnTo>
                        <a:pt x="60" y="24580"/>
                      </a:lnTo>
                      <a:cubicBezTo>
                        <a:pt x="72" y="24663"/>
                        <a:pt x="84" y="24746"/>
                        <a:pt x="108" y="24830"/>
                      </a:cubicBezTo>
                      <a:lnTo>
                        <a:pt x="119" y="24913"/>
                      </a:lnTo>
                      <a:cubicBezTo>
                        <a:pt x="131" y="24984"/>
                        <a:pt x="155" y="25068"/>
                        <a:pt x="179" y="25151"/>
                      </a:cubicBezTo>
                      <a:lnTo>
                        <a:pt x="191" y="25234"/>
                      </a:lnTo>
                      <a:cubicBezTo>
                        <a:pt x="215" y="25306"/>
                        <a:pt x="239" y="25389"/>
                        <a:pt x="250" y="25461"/>
                      </a:cubicBezTo>
                      <a:lnTo>
                        <a:pt x="286" y="25568"/>
                      </a:lnTo>
                      <a:cubicBezTo>
                        <a:pt x="310" y="25627"/>
                        <a:pt x="334" y="25699"/>
                        <a:pt x="358" y="25770"/>
                      </a:cubicBezTo>
                      <a:lnTo>
                        <a:pt x="417" y="25925"/>
                      </a:lnTo>
                      <a:cubicBezTo>
                        <a:pt x="429" y="25973"/>
                        <a:pt x="441" y="26020"/>
                        <a:pt x="465" y="26080"/>
                      </a:cubicBezTo>
                      <a:cubicBezTo>
                        <a:pt x="489" y="26127"/>
                        <a:pt x="500" y="26151"/>
                        <a:pt x="512" y="26199"/>
                      </a:cubicBezTo>
                      <a:lnTo>
                        <a:pt x="536" y="26258"/>
                      </a:lnTo>
                      <a:cubicBezTo>
                        <a:pt x="560" y="26294"/>
                        <a:pt x="572" y="26342"/>
                        <a:pt x="596" y="26377"/>
                      </a:cubicBezTo>
                      <a:cubicBezTo>
                        <a:pt x="608" y="26413"/>
                        <a:pt x="631" y="26473"/>
                        <a:pt x="655" y="26520"/>
                      </a:cubicBezTo>
                      <a:lnTo>
                        <a:pt x="727" y="26663"/>
                      </a:lnTo>
                      <a:cubicBezTo>
                        <a:pt x="774" y="26758"/>
                        <a:pt x="822" y="26842"/>
                        <a:pt x="870" y="26925"/>
                      </a:cubicBezTo>
                      <a:lnTo>
                        <a:pt x="881" y="26949"/>
                      </a:lnTo>
                      <a:cubicBezTo>
                        <a:pt x="965" y="27104"/>
                        <a:pt x="1060" y="27258"/>
                        <a:pt x="1179" y="27437"/>
                      </a:cubicBezTo>
                      <a:lnTo>
                        <a:pt x="1274" y="27568"/>
                      </a:lnTo>
                      <a:cubicBezTo>
                        <a:pt x="1370" y="27711"/>
                        <a:pt x="1465" y="27830"/>
                        <a:pt x="1560" y="27949"/>
                      </a:cubicBezTo>
                      <a:cubicBezTo>
                        <a:pt x="1596" y="27985"/>
                        <a:pt x="1620" y="28020"/>
                        <a:pt x="1655" y="28056"/>
                      </a:cubicBezTo>
                      <a:lnTo>
                        <a:pt x="1679" y="28092"/>
                      </a:lnTo>
                      <a:cubicBezTo>
                        <a:pt x="1763" y="28187"/>
                        <a:pt x="1846" y="28282"/>
                        <a:pt x="1929" y="28366"/>
                      </a:cubicBezTo>
                      <a:cubicBezTo>
                        <a:pt x="1989" y="28437"/>
                        <a:pt x="2048" y="28497"/>
                        <a:pt x="2108" y="28556"/>
                      </a:cubicBezTo>
                      <a:cubicBezTo>
                        <a:pt x="2167" y="28604"/>
                        <a:pt x="2227" y="28663"/>
                        <a:pt x="2286" y="28711"/>
                      </a:cubicBezTo>
                      <a:cubicBezTo>
                        <a:pt x="2417" y="28830"/>
                        <a:pt x="2548" y="28949"/>
                        <a:pt x="2691" y="29068"/>
                      </a:cubicBezTo>
                      <a:lnTo>
                        <a:pt x="2786" y="29128"/>
                      </a:lnTo>
                      <a:cubicBezTo>
                        <a:pt x="4501" y="30461"/>
                        <a:pt x="6668" y="31021"/>
                        <a:pt x="8752" y="31438"/>
                      </a:cubicBezTo>
                      <a:cubicBezTo>
                        <a:pt x="9156" y="31521"/>
                        <a:pt x="9609" y="31592"/>
                        <a:pt x="10073" y="31652"/>
                      </a:cubicBezTo>
                      <a:lnTo>
                        <a:pt x="10561" y="31735"/>
                      </a:lnTo>
                      <a:cubicBezTo>
                        <a:pt x="10859" y="31783"/>
                        <a:pt x="11133" y="31819"/>
                        <a:pt x="11395" y="31854"/>
                      </a:cubicBezTo>
                      <a:cubicBezTo>
                        <a:pt x="12295" y="31957"/>
                        <a:pt x="13223" y="32038"/>
                        <a:pt x="14151" y="32038"/>
                      </a:cubicBezTo>
                      <a:cubicBezTo>
                        <a:pt x="15260" y="32038"/>
                        <a:pt x="16368" y="31923"/>
                        <a:pt x="17431" y="31592"/>
                      </a:cubicBezTo>
                      <a:cubicBezTo>
                        <a:pt x="17550" y="31557"/>
                        <a:pt x="17669" y="31521"/>
                        <a:pt x="17776" y="31485"/>
                      </a:cubicBezTo>
                      <a:lnTo>
                        <a:pt x="17884" y="31438"/>
                      </a:lnTo>
                      <a:cubicBezTo>
                        <a:pt x="18050" y="31378"/>
                        <a:pt x="18217" y="31307"/>
                        <a:pt x="18384" y="31235"/>
                      </a:cubicBezTo>
                      <a:cubicBezTo>
                        <a:pt x="18455" y="31199"/>
                        <a:pt x="18527" y="31164"/>
                        <a:pt x="18598" y="31128"/>
                      </a:cubicBezTo>
                      <a:cubicBezTo>
                        <a:pt x="18669" y="31092"/>
                        <a:pt x="18741" y="31057"/>
                        <a:pt x="18824" y="31009"/>
                      </a:cubicBezTo>
                      <a:cubicBezTo>
                        <a:pt x="18931" y="30949"/>
                        <a:pt x="19039" y="30890"/>
                        <a:pt x="19169" y="30818"/>
                      </a:cubicBezTo>
                      <a:lnTo>
                        <a:pt x="19312" y="30723"/>
                      </a:lnTo>
                      <a:cubicBezTo>
                        <a:pt x="19443" y="30640"/>
                        <a:pt x="19574" y="30545"/>
                        <a:pt x="19705" y="30449"/>
                      </a:cubicBezTo>
                      <a:lnTo>
                        <a:pt x="19836" y="30354"/>
                      </a:lnTo>
                      <a:cubicBezTo>
                        <a:pt x="20003" y="30223"/>
                        <a:pt x="20134" y="30104"/>
                        <a:pt x="20265" y="29985"/>
                      </a:cubicBezTo>
                      <a:cubicBezTo>
                        <a:pt x="20348" y="29914"/>
                        <a:pt x="20420" y="29830"/>
                        <a:pt x="20503" y="29759"/>
                      </a:cubicBezTo>
                      <a:lnTo>
                        <a:pt x="20574" y="29675"/>
                      </a:lnTo>
                      <a:lnTo>
                        <a:pt x="20610" y="29640"/>
                      </a:lnTo>
                      <a:cubicBezTo>
                        <a:pt x="20646" y="29604"/>
                        <a:pt x="20682" y="29556"/>
                        <a:pt x="20729" y="29521"/>
                      </a:cubicBezTo>
                      <a:lnTo>
                        <a:pt x="20801" y="29425"/>
                      </a:lnTo>
                      <a:lnTo>
                        <a:pt x="20848" y="29366"/>
                      </a:lnTo>
                      <a:lnTo>
                        <a:pt x="20932" y="29271"/>
                      </a:lnTo>
                      <a:cubicBezTo>
                        <a:pt x="20967" y="29223"/>
                        <a:pt x="21003" y="29187"/>
                        <a:pt x="21039" y="29140"/>
                      </a:cubicBezTo>
                      <a:lnTo>
                        <a:pt x="21134" y="29021"/>
                      </a:lnTo>
                      <a:cubicBezTo>
                        <a:pt x="21170" y="28961"/>
                        <a:pt x="21205" y="28913"/>
                        <a:pt x="21253" y="28842"/>
                      </a:cubicBezTo>
                      <a:lnTo>
                        <a:pt x="21325" y="28759"/>
                      </a:lnTo>
                      <a:cubicBezTo>
                        <a:pt x="21360" y="28687"/>
                        <a:pt x="21408" y="28628"/>
                        <a:pt x="21455" y="28544"/>
                      </a:cubicBezTo>
                      <a:lnTo>
                        <a:pt x="21491" y="28485"/>
                      </a:lnTo>
                      <a:cubicBezTo>
                        <a:pt x="21539" y="28413"/>
                        <a:pt x="21575" y="28342"/>
                        <a:pt x="21634" y="28259"/>
                      </a:cubicBezTo>
                      <a:lnTo>
                        <a:pt x="21658" y="28211"/>
                      </a:lnTo>
                      <a:cubicBezTo>
                        <a:pt x="21694" y="28128"/>
                        <a:pt x="21741" y="28056"/>
                        <a:pt x="21789" y="27961"/>
                      </a:cubicBezTo>
                      <a:lnTo>
                        <a:pt x="21801" y="27925"/>
                      </a:lnTo>
                      <a:cubicBezTo>
                        <a:pt x="21848" y="27842"/>
                        <a:pt x="21884" y="27758"/>
                        <a:pt x="21932" y="27663"/>
                      </a:cubicBezTo>
                      <a:lnTo>
                        <a:pt x="21944" y="27628"/>
                      </a:lnTo>
                      <a:cubicBezTo>
                        <a:pt x="21979" y="27544"/>
                        <a:pt x="22015" y="27449"/>
                        <a:pt x="22039" y="27377"/>
                      </a:cubicBezTo>
                      <a:lnTo>
                        <a:pt x="22051" y="27330"/>
                      </a:lnTo>
                      <a:cubicBezTo>
                        <a:pt x="22087" y="27235"/>
                        <a:pt x="22122" y="27139"/>
                        <a:pt x="22158" y="27056"/>
                      </a:cubicBezTo>
                      <a:lnTo>
                        <a:pt x="22170" y="27008"/>
                      </a:lnTo>
                      <a:cubicBezTo>
                        <a:pt x="22194" y="26913"/>
                        <a:pt x="22217" y="26830"/>
                        <a:pt x="22241" y="26746"/>
                      </a:cubicBezTo>
                      <a:lnTo>
                        <a:pt x="22253" y="26711"/>
                      </a:lnTo>
                      <a:cubicBezTo>
                        <a:pt x="22277" y="26627"/>
                        <a:pt x="22301" y="26544"/>
                        <a:pt x="22313" y="26449"/>
                      </a:cubicBezTo>
                      <a:lnTo>
                        <a:pt x="22325" y="26401"/>
                      </a:lnTo>
                      <a:cubicBezTo>
                        <a:pt x="22348" y="26294"/>
                        <a:pt x="22372" y="26187"/>
                        <a:pt x="22384" y="26080"/>
                      </a:cubicBezTo>
                      <a:cubicBezTo>
                        <a:pt x="22527" y="25080"/>
                        <a:pt x="22444" y="24056"/>
                        <a:pt x="22122" y="23091"/>
                      </a:cubicBezTo>
                      <a:cubicBezTo>
                        <a:pt x="22051" y="22925"/>
                        <a:pt x="21967" y="22770"/>
                        <a:pt x="21872" y="22615"/>
                      </a:cubicBezTo>
                      <a:lnTo>
                        <a:pt x="21789" y="22460"/>
                      </a:lnTo>
                      <a:cubicBezTo>
                        <a:pt x="22122" y="21853"/>
                        <a:pt x="22253" y="21162"/>
                        <a:pt x="22194" y="20472"/>
                      </a:cubicBezTo>
                      <a:cubicBezTo>
                        <a:pt x="22158" y="20031"/>
                        <a:pt x="22027" y="19615"/>
                        <a:pt x="21813" y="19234"/>
                      </a:cubicBezTo>
                      <a:cubicBezTo>
                        <a:pt x="22241" y="16686"/>
                        <a:pt x="22217" y="14531"/>
                        <a:pt x="21729" y="12590"/>
                      </a:cubicBezTo>
                      <a:cubicBezTo>
                        <a:pt x="22944" y="12447"/>
                        <a:pt x="24063" y="11887"/>
                        <a:pt x="24884" y="10983"/>
                      </a:cubicBezTo>
                      <a:cubicBezTo>
                        <a:pt x="25587" y="10209"/>
                        <a:pt x="25885" y="9268"/>
                        <a:pt x="25718" y="8411"/>
                      </a:cubicBezTo>
                      <a:cubicBezTo>
                        <a:pt x="25527" y="7458"/>
                        <a:pt x="24742" y="6637"/>
                        <a:pt x="23706" y="6327"/>
                      </a:cubicBezTo>
                      <a:cubicBezTo>
                        <a:pt x="23360" y="6228"/>
                        <a:pt x="22999" y="6177"/>
                        <a:pt x="22607" y="6177"/>
                      </a:cubicBezTo>
                      <a:cubicBezTo>
                        <a:pt x="22203" y="6177"/>
                        <a:pt x="21766" y="6230"/>
                        <a:pt x="21277" y="6339"/>
                      </a:cubicBezTo>
                      <a:cubicBezTo>
                        <a:pt x="20062" y="6613"/>
                        <a:pt x="19146" y="7018"/>
                        <a:pt x="18348" y="7649"/>
                      </a:cubicBezTo>
                      <a:cubicBezTo>
                        <a:pt x="18193" y="7554"/>
                        <a:pt x="18026" y="7446"/>
                        <a:pt x="17860" y="7351"/>
                      </a:cubicBezTo>
                      <a:cubicBezTo>
                        <a:pt x="18062" y="6887"/>
                        <a:pt x="18265" y="6411"/>
                        <a:pt x="18467" y="5946"/>
                      </a:cubicBezTo>
                      <a:cubicBezTo>
                        <a:pt x="20705" y="5506"/>
                        <a:pt x="21098" y="2482"/>
                        <a:pt x="19062" y="1481"/>
                      </a:cubicBezTo>
                      <a:cubicBezTo>
                        <a:pt x="18707" y="1308"/>
                        <a:pt x="18348" y="1230"/>
                        <a:pt x="18004" y="1230"/>
                      </a:cubicBezTo>
                      <a:cubicBezTo>
                        <a:pt x="16366" y="1230"/>
                        <a:pt x="15049" y="3002"/>
                        <a:pt x="15895" y="4684"/>
                      </a:cubicBezTo>
                      <a:cubicBezTo>
                        <a:pt x="15657" y="5208"/>
                        <a:pt x="15431" y="5744"/>
                        <a:pt x="15205" y="6268"/>
                      </a:cubicBezTo>
                      <a:cubicBezTo>
                        <a:pt x="14190" y="6028"/>
                        <a:pt x="13155" y="5908"/>
                        <a:pt x="12127" y="5908"/>
                      </a:cubicBezTo>
                      <a:cubicBezTo>
                        <a:pt x="12034" y="5908"/>
                        <a:pt x="11940" y="5909"/>
                        <a:pt x="11847" y="5911"/>
                      </a:cubicBezTo>
                      <a:cubicBezTo>
                        <a:pt x="11788" y="5280"/>
                        <a:pt x="11716" y="4648"/>
                        <a:pt x="11645" y="4017"/>
                      </a:cubicBezTo>
                      <a:cubicBezTo>
                        <a:pt x="13138" y="2491"/>
                        <a:pt x="11995" y="1"/>
                        <a:pt x="999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4" name="Google Shape;6334;p49">
                  <a:extLst>
                    <a:ext uri="{FF2B5EF4-FFF2-40B4-BE49-F238E27FC236}">
                      <a16:creationId xmlns:a16="http://schemas.microsoft.com/office/drawing/2014/main" id="{64208B5E-88C3-455F-8882-87270BE423CF}"/>
                    </a:ext>
                  </a:extLst>
                </p:cNvPr>
                <p:cNvSpPr/>
                <p:nvPr/>
              </p:nvSpPr>
              <p:spPr>
                <a:xfrm>
                  <a:off x="1739434" y="465179"/>
                  <a:ext cx="48143" cy="2327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" h="7282" extrusionOk="0">
                      <a:moveTo>
                        <a:pt x="466" y="1"/>
                      </a:moveTo>
                      <a:cubicBezTo>
                        <a:pt x="236" y="1"/>
                        <a:pt x="1" y="165"/>
                        <a:pt x="33" y="462"/>
                      </a:cubicBezTo>
                      <a:cubicBezTo>
                        <a:pt x="283" y="2606"/>
                        <a:pt x="486" y="4761"/>
                        <a:pt x="641" y="6916"/>
                      </a:cubicBezTo>
                      <a:cubicBezTo>
                        <a:pt x="662" y="7166"/>
                        <a:pt x="848" y="7282"/>
                        <a:pt x="1040" y="7282"/>
                      </a:cubicBezTo>
                      <a:cubicBezTo>
                        <a:pt x="1268" y="7282"/>
                        <a:pt x="1505" y="7118"/>
                        <a:pt x="1486" y="6820"/>
                      </a:cubicBezTo>
                      <a:cubicBezTo>
                        <a:pt x="1331" y="4665"/>
                        <a:pt x="1129" y="2510"/>
                        <a:pt x="879" y="367"/>
                      </a:cubicBezTo>
                      <a:cubicBezTo>
                        <a:pt x="851" y="117"/>
                        <a:pt x="660" y="1"/>
                        <a:pt x="466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2" name="Google Shape;6335;p49">
                  <a:extLst>
                    <a:ext uri="{FF2B5EF4-FFF2-40B4-BE49-F238E27FC236}">
                      <a16:creationId xmlns:a16="http://schemas.microsoft.com/office/drawing/2014/main" id="{F3B8FF58-2DA4-4587-9884-EE41C7C61C27}"/>
                    </a:ext>
                  </a:extLst>
                </p:cNvPr>
                <p:cNvSpPr/>
                <p:nvPr/>
              </p:nvSpPr>
              <p:spPr>
                <a:xfrm>
                  <a:off x="1703184" y="416302"/>
                  <a:ext cx="93281" cy="866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8" h="2712" extrusionOk="0">
                      <a:moveTo>
                        <a:pt x="1468" y="1"/>
                      </a:moveTo>
                      <a:cubicBezTo>
                        <a:pt x="809" y="1"/>
                        <a:pt x="228" y="475"/>
                        <a:pt x="120" y="1146"/>
                      </a:cubicBezTo>
                      <a:cubicBezTo>
                        <a:pt x="0" y="1884"/>
                        <a:pt x="512" y="2587"/>
                        <a:pt x="1251" y="2694"/>
                      </a:cubicBezTo>
                      <a:cubicBezTo>
                        <a:pt x="1323" y="2705"/>
                        <a:pt x="1394" y="2711"/>
                        <a:pt x="1464" y="2711"/>
                      </a:cubicBezTo>
                      <a:cubicBezTo>
                        <a:pt x="2118" y="2711"/>
                        <a:pt x="2691" y="2229"/>
                        <a:pt x="2798" y="1563"/>
                      </a:cubicBezTo>
                      <a:cubicBezTo>
                        <a:pt x="2918" y="825"/>
                        <a:pt x="2406" y="134"/>
                        <a:pt x="1667" y="15"/>
                      </a:cubicBezTo>
                      <a:cubicBezTo>
                        <a:pt x="1600" y="5"/>
                        <a:pt x="1534" y="1"/>
                        <a:pt x="1468" y="1"/>
                      </a:cubicBezTo>
                      <a:close/>
                    </a:path>
                  </a:pathLst>
                </a:custGeom>
                <a:solidFill>
                  <a:srgbClr val="C681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4" name="Google Shape;6336;p49">
                  <a:extLst>
                    <a:ext uri="{FF2B5EF4-FFF2-40B4-BE49-F238E27FC236}">
                      <a16:creationId xmlns:a16="http://schemas.microsoft.com/office/drawing/2014/main" id="{9FD07C18-54CA-4780-BC52-6013E1029C0E}"/>
                    </a:ext>
                  </a:extLst>
                </p:cNvPr>
                <p:cNvSpPr/>
                <p:nvPr/>
              </p:nvSpPr>
              <p:spPr>
                <a:xfrm>
                  <a:off x="1899139" y="502963"/>
                  <a:ext cx="115594" cy="217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6" h="6805" extrusionOk="0">
                      <a:moveTo>
                        <a:pt x="3058" y="1"/>
                      </a:moveTo>
                      <a:cubicBezTo>
                        <a:pt x="2914" y="1"/>
                        <a:pt x="2771" y="73"/>
                        <a:pt x="2693" y="245"/>
                      </a:cubicBezTo>
                      <a:cubicBezTo>
                        <a:pt x="1800" y="2209"/>
                        <a:pt x="943" y="4198"/>
                        <a:pt x="133" y="6210"/>
                      </a:cubicBezTo>
                      <a:cubicBezTo>
                        <a:pt x="0" y="6538"/>
                        <a:pt x="288" y="6804"/>
                        <a:pt x="558" y="6804"/>
                      </a:cubicBezTo>
                      <a:cubicBezTo>
                        <a:pt x="700" y="6804"/>
                        <a:pt x="837" y="6731"/>
                        <a:pt x="907" y="6555"/>
                      </a:cubicBezTo>
                      <a:cubicBezTo>
                        <a:pt x="1717" y="4543"/>
                        <a:pt x="2574" y="2555"/>
                        <a:pt x="3467" y="590"/>
                      </a:cubicBezTo>
                      <a:cubicBezTo>
                        <a:pt x="3615" y="262"/>
                        <a:pt x="3333" y="1"/>
                        <a:pt x="3058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5" name="Google Shape;6337;p49">
                  <a:extLst>
                    <a:ext uri="{FF2B5EF4-FFF2-40B4-BE49-F238E27FC236}">
                      <a16:creationId xmlns:a16="http://schemas.microsoft.com/office/drawing/2014/main" id="{8BFF150F-B251-451C-8DD2-7B061733FBD0}"/>
                    </a:ext>
                  </a:extLst>
                </p:cNvPr>
                <p:cNvSpPr/>
                <p:nvPr/>
              </p:nvSpPr>
              <p:spPr>
                <a:xfrm>
                  <a:off x="1960483" y="456548"/>
                  <a:ext cx="92898" cy="867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6" h="2715" extrusionOk="0">
                      <a:moveTo>
                        <a:pt x="1450" y="1"/>
                      </a:moveTo>
                      <a:cubicBezTo>
                        <a:pt x="788" y="1"/>
                        <a:pt x="215" y="483"/>
                        <a:pt x="107" y="1149"/>
                      </a:cubicBezTo>
                      <a:cubicBezTo>
                        <a:pt x="0" y="1887"/>
                        <a:pt x="500" y="2578"/>
                        <a:pt x="1238" y="2697"/>
                      </a:cubicBezTo>
                      <a:cubicBezTo>
                        <a:pt x="1310" y="2709"/>
                        <a:pt x="1382" y="2714"/>
                        <a:pt x="1452" y="2714"/>
                      </a:cubicBezTo>
                      <a:cubicBezTo>
                        <a:pt x="2108" y="2714"/>
                        <a:pt x="2689" y="2232"/>
                        <a:pt x="2786" y="1566"/>
                      </a:cubicBezTo>
                      <a:cubicBezTo>
                        <a:pt x="2905" y="828"/>
                        <a:pt x="2405" y="137"/>
                        <a:pt x="1667" y="18"/>
                      </a:cubicBezTo>
                      <a:cubicBezTo>
                        <a:pt x="1594" y="6"/>
                        <a:pt x="1521" y="1"/>
                        <a:pt x="1450" y="1"/>
                      </a:cubicBezTo>
                      <a:close/>
                    </a:path>
                  </a:pathLst>
                </a:custGeom>
                <a:solidFill>
                  <a:srgbClr val="C681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17" name="Google Shape;6338;p49">
                  <a:extLst>
                    <a:ext uri="{FF2B5EF4-FFF2-40B4-BE49-F238E27FC236}">
                      <a16:creationId xmlns:a16="http://schemas.microsoft.com/office/drawing/2014/main" id="{45911311-F9D3-4575-952A-0A7ABE176283}"/>
                    </a:ext>
                  </a:extLst>
                </p:cNvPr>
                <p:cNvSpPr/>
                <p:nvPr/>
              </p:nvSpPr>
              <p:spPr>
                <a:xfrm>
                  <a:off x="1497670" y="520289"/>
                  <a:ext cx="223069" cy="177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8" h="5537" extrusionOk="0">
                      <a:moveTo>
                        <a:pt x="1904" y="0"/>
                      </a:moveTo>
                      <a:cubicBezTo>
                        <a:pt x="1271" y="0"/>
                        <a:pt x="601" y="297"/>
                        <a:pt x="298" y="846"/>
                      </a:cubicBezTo>
                      <a:cubicBezTo>
                        <a:pt x="0" y="1394"/>
                        <a:pt x="83" y="2084"/>
                        <a:pt x="345" y="2656"/>
                      </a:cubicBezTo>
                      <a:cubicBezTo>
                        <a:pt x="774" y="3572"/>
                        <a:pt x="1536" y="4311"/>
                        <a:pt x="2489" y="4692"/>
                      </a:cubicBezTo>
                      <a:cubicBezTo>
                        <a:pt x="3024" y="4930"/>
                        <a:pt x="3572" y="5001"/>
                        <a:pt x="4143" y="5144"/>
                      </a:cubicBezTo>
                      <a:cubicBezTo>
                        <a:pt x="4751" y="5299"/>
                        <a:pt x="5370" y="5513"/>
                        <a:pt x="6013" y="5537"/>
                      </a:cubicBezTo>
                      <a:lnTo>
                        <a:pt x="6977" y="5525"/>
                      </a:lnTo>
                      <a:cubicBezTo>
                        <a:pt x="6846" y="4513"/>
                        <a:pt x="6501" y="3537"/>
                        <a:pt x="5977" y="2679"/>
                      </a:cubicBezTo>
                      <a:cubicBezTo>
                        <a:pt x="5417" y="1763"/>
                        <a:pt x="4679" y="1155"/>
                        <a:pt x="3774" y="620"/>
                      </a:cubicBezTo>
                      <a:cubicBezTo>
                        <a:pt x="3215" y="286"/>
                        <a:pt x="2596" y="24"/>
                        <a:pt x="1941" y="0"/>
                      </a:cubicBezTo>
                      <a:cubicBezTo>
                        <a:pt x="1928" y="0"/>
                        <a:pt x="1916" y="0"/>
                        <a:pt x="1904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2" name="Google Shape;6339;p49">
                  <a:extLst>
                    <a:ext uri="{FF2B5EF4-FFF2-40B4-BE49-F238E27FC236}">
                      <a16:creationId xmlns:a16="http://schemas.microsoft.com/office/drawing/2014/main" id="{73BC1BB1-669F-46C3-B201-5D652C2304B4}"/>
                    </a:ext>
                  </a:extLst>
                </p:cNvPr>
                <p:cNvSpPr/>
                <p:nvPr/>
              </p:nvSpPr>
              <p:spPr>
                <a:xfrm>
                  <a:off x="1549808" y="575816"/>
                  <a:ext cx="138579" cy="91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5" h="2848" extrusionOk="0">
                      <a:moveTo>
                        <a:pt x="619" y="0"/>
                      </a:moveTo>
                      <a:cubicBezTo>
                        <a:pt x="595" y="0"/>
                        <a:pt x="572" y="1"/>
                        <a:pt x="548" y="2"/>
                      </a:cubicBezTo>
                      <a:cubicBezTo>
                        <a:pt x="0" y="26"/>
                        <a:pt x="60" y="669"/>
                        <a:pt x="250" y="1073"/>
                      </a:cubicBezTo>
                      <a:cubicBezTo>
                        <a:pt x="548" y="1692"/>
                        <a:pt x="1381" y="2121"/>
                        <a:pt x="1977" y="2371"/>
                      </a:cubicBezTo>
                      <a:cubicBezTo>
                        <a:pt x="2594" y="2636"/>
                        <a:pt x="3251" y="2771"/>
                        <a:pt x="3909" y="2771"/>
                      </a:cubicBezTo>
                      <a:cubicBezTo>
                        <a:pt x="3939" y="2771"/>
                        <a:pt x="3969" y="2771"/>
                        <a:pt x="3999" y="2770"/>
                      </a:cubicBezTo>
                      <a:lnTo>
                        <a:pt x="3999" y="2770"/>
                      </a:lnTo>
                      <a:cubicBezTo>
                        <a:pt x="4008" y="2796"/>
                        <a:pt x="4016" y="2822"/>
                        <a:pt x="4025" y="2847"/>
                      </a:cubicBezTo>
                      <a:lnTo>
                        <a:pt x="4334" y="2752"/>
                      </a:lnTo>
                      <a:lnTo>
                        <a:pt x="4334" y="2752"/>
                      </a:lnTo>
                      <a:cubicBezTo>
                        <a:pt x="4223" y="2762"/>
                        <a:pt x="4111" y="2768"/>
                        <a:pt x="3999" y="2770"/>
                      </a:cubicBezTo>
                      <a:lnTo>
                        <a:pt x="3999" y="2770"/>
                      </a:lnTo>
                      <a:cubicBezTo>
                        <a:pt x="3677" y="1840"/>
                        <a:pt x="2978" y="1059"/>
                        <a:pt x="2143" y="538"/>
                      </a:cubicBezTo>
                      <a:cubicBezTo>
                        <a:pt x="1699" y="253"/>
                        <a:pt x="1156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3" name="Google Shape;6340;p49">
                  <a:extLst>
                    <a:ext uri="{FF2B5EF4-FFF2-40B4-BE49-F238E27FC236}">
                      <a16:creationId xmlns:a16="http://schemas.microsoft.com/office/drawing/2014/main" id="{21B50F70-A927-4FD3-8CDE-667D69354EAF}"/>
                    </a:ext>
                  </a:extLst>
                </p:cNvPr>
                <p:cNvSpPr/>
                <p:nvPr/>
              </p:nvSpPr>
              <p:spPr>
                <a:xfrm>
                  <a:off x="1972663" y="613536"/>
                  <a:ext cx="253502" cy="141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0" h="4437" extrusionOk="0">
                      <a:moveTo>
                        <a:pt x="5649" y="0"/>
                      </a:moveTo>
                      <a:cubicBezTo>
                        <a:pt x="5288" y="0"/>
                        <a:pt x="4925" y="57"/>
                        <a:pt x="4572" y="143"/>
                      </a:cubicBezTo>
                      <a:cubicBezTo>
                        <a:pt x="3536" y="370"/>
                        <a:pt x="2643" y="727"/>
                        <a:pt x="1846" y="1429"/>
                      </a:cubicBezTo>
                      <a:cubicBezTo>
                        <a:pt x="1060" y="2096"/>
                        <a:pt x="441" y="2918"/>
                        <a:pt x="0" y="3834"/>
                      </a:cubicBezTo>
                      <a:lnTo>
                        <a:pt x="929" y="4156"/>
                      </a:lnTo>
                      <a:cubicBezTo>
                        <a:pt x="1548" y="4334"/>
                        <a:pt x="2191" y="4311"/>
                        <a:pt x="2834" y="4346"/>
                      </a:cubicBezTo>
                      <a:cubicBezTo>
                        <a:pt x="3284" y="4374"/>
                        <a:pt x="3706" y="4437"/>
                        <a:pt x="4148" y="4437"/>
                      </a:cubicBezTo>
                      <a:cubicBezTo>
                        <a:pt x="4279" y="4437"/>
                        <a:pt x="4412" y="4431"/>
                        <a:pt x="4548" y="4418"/>
                      </a:cubicBezTo>
                      <a:cubicBezTo>
                        <a:pt x="5560" y="4334"/>
                        <a:pt x="6513" y="3882"/>
                        <a:pt x="7215" y="3132"/>
                      </a:cubicBezTo>
                      <a:cubicBezTo>
                        <a:pt x="7632" y="2668"/>
                        <a:pt x="7930" y="2036"/>
                        <a:pt x="7811" y="1429"/>
                      </a:cubicBezTo>
                      <a:cubicBezTo>
                        <a:pt x="7680" y="786"/>
                        <a:pt x="7120" y="298"/>
                        <a:pt x="6489" y="120"/>
                      </a:cubicBezTo>
                      <a:cubicBezTo>
                        <a:pt x="6216" y="36"/>
                        <a:pt x="5933" y="0"/>
                        <a:pt x="5649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4" name="Google Shape;6341;p49">
                  <a:extLst>
                    <a:ext uri="{FF2B5EF4-FFF2-40B4-BE49-F238E27FC236}">
                      <a16:creationId xmlns:a16="http://schemas.microsoft.com/office/drawing/2014/main" id="{AAFDC654-C6C2-43F1-8731-AA30AC613385}"/>
                    </a:ext>
                  </a:extLst>
                </p:cNvPr>
                <p:cNvSpPr/>
                <p:nvPr/>
              </p:nvSpPr>
              <p:spPr>
                <a:xfrm>
                  <a:off x="2013388" y="664267"/>
                  <a:ext cx="159102" cy="625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7" h="1958" extrusionOk="0">
                      <a:moveTo>
                        <a:pt x="3736" y="1"/>
                      </a:moveTo>
                      <a:cubicBezTo>
                        <a:pt x="3411" y="1"/>
                        <a:pt x="3079" y="59"/>
                        <a:pt x="2774" y="140"/>
                      </a:cubicBezTo>
                      <a:cubicBezTo>
                        <a:pt x="1822" y="384"/>
                        <a:pt x="915" y="911"/>
                        <a:pt x="318" y="1699"/>
                      </a:cubicBezTo>
                      <a:lnTo>
                        <a:pt x="318" y="1699"/>
                      </a:lnTo>
                      <a:cubicBezTo>
                        <a:pt x="211" y="1663"/>
                        <a:pt x="105" y="1624"/>
                        <a:pt x="0" y="1581"/>
                      </a:cubicBezTo>
                      <a:lnTo>
                        <a:pt x="0" y="1581"/>
                      </a:lnTo>
                      <a:lnTo>
                        <a:pt x="274" y="1759"/>
                      </a:lnTo>
                      <a:cubicBezTo>
                        <a:pt x="288" y="1739"/>
                        <a:pt x="303" y="1719"/>
                        <a:pt x="318" y="1699"/>
                      </a:cubicBezTo>
                      <a:lnTo>
                        <a:pt x="318" y="1699"/>
                      </a:lnTo>
                      <a:cubicBezTo>
                        <a:pt x="833" y="1872"/>
                        <a:pt x="1371" y="1958"/>
                        <a:pt x="1914" y="1958"/>
                      </a:cubicBezTo>
                      <a:cubicBezTo>
                        <a:pt x="2066" y="1958"/>
                        <a:pt x="2218" y="1951"/>
                        <a:pt x="2369" y="1938"/>
                      </a:cubicBezTo>
                      <a:cubicBezTo>
                        <a:pt x="3012" y="1878"/>
                        <a:pt x="3953" y="1723"/>
                        <a:pt x="4417" y="1223"/>
                      </a:cubicBezTo>
                      <a:cubicBezTo>
                        <a:pt x="4727" y="902"/>
                        <a:pt x="4977" y="307"/>
                        <a:pt x="4453" y="116"/>
                      </a:cubicBezTo>
                      <a:cubicBezTo>
                        <a:pt x="4227" y="34"/>
                        <a:pt x="3983" y="1"/>
                        <a:pt x="3736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5" name="Google Shape;6342;p49">
                  <a:extLst>
                    <a:ext uri="{FF2B5EF4-FFF2-40B4-BE49-F238E27FC236}">
                      <a16:creationId xmlns:a16="http://schemas.microsoft.com/office/drawing/2014/main" id="{0D96FAE1-4CC5-4AC6-91A5-565B1CD3A1E9}"/>
                    </a:ext>
                  </a:extLst>
                </p:cNvPr>
                <p:cNvSpPr/>
                <p:nvPr/>
              </p:nvSpPr>
              <p:spPr>
                <a:xfrm>
                  <a:off x="1540665" y="605704"/>
                  <a:ext cx="581233" cy="493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82" h="15435" extrusionOk="0">
                      <a:moveTo>
                        <a:pt x="8885" y="1"/>
                      </a:moveTo>
                      <a:cubicBezTo>
                        <a:pt x="8571" y="1"/>
                        <a:pt x="8256" y="15"/>
                        <a:pt x="7942" y="43"/>
                      </a:cubicBezTo>
                      <a:cubicBezTo>
                        <a:pt x="6811" y="174"/>
                        <a:pt x="5668" y="424"/>
                        <a:pt x="4715" y="996"/>
                      </a:cubicBezTo>
                      <a:cubicBezTo>
                        <a:pt x="3941" y="1460"/>
                        <a:pt x="3275" y="2079"/>
                        <a:pt x="2763" y="2817"/>
                      </a:cubicBezTo>
                      <a:cubicBezTo>
                        <a:pt x="739" y="5544"/>
                        <a:pt x="227" y="8949"/>
                        <a:pt x="24" y="12235"/>
                      </a:cubicBezTo>
                      <a:cubicBezTo>
                        <a:pt x="1" y="12366"/>
                        <a:pt x="12" y="12509"/>
                        <a:pt x="60" y="12640"/>
                      </a:cubicBezTo>
                      <a:cubicBezTo>
                        <a:pt x="179" y="12949"/>
                        <a:pt x="572" y="13021"/>
                        <a:pt x="905" y="13057"/>
                      </a:cubicBezTo>
                      <a:cubicBezTo>
                        <a:pt x="3334" y="13342"/>
                        <a:pt x="5668" y="14176"/>
                        <a:pt x="7930" y="15081"/>
                      </a:cubicBezTo>
                      <a:lnTo>
                        <a:pt x="7918" y="15200"/>
                      </a:lnTo>
                      <a:lnTo>
                        <a:pt x="8168" y="15176"/>
                      </a:lnTo>
                      <a:lnTo>
                        <a:pt x="8394" y="15271"/>
                      </a:lnTo>
                      <a:lnTo>
                        <a:pt x="8418" y="15164"/>
                      </a:lnTo>
                      <a:cubicBezTo>
                        <a:pt x="9512" y="15084"/>
                        <a:pt x="10610" y="15023"/>
                        <a:pt x="11705" y="15023"/>
                      </a:cubicBezTo>
                      <a:cubicBezTo>
                        <a:pt x="13053" y="15023"/>
                        <a:pt x="14396" y="15115"/>
                        <a:pt x="15717" y="15378"/>
                      </a:cubicBezTo>
                      <a:cubicBezTo>
                        <a:pt x="15858" y="15409"/>
                        <a:pt x="16010" y="15435"/>
                        <a:pt x="16154" y="15435"/>
                      </a:cubicBezTo>
                      <a:cubicBezTo>
                        <a:pt x="16351" y="15435"/>
                        <a:pt x="16534" y="15386"/>
                        <a:pt x="16657" y="15235"/>
                      </a:cubicBezTo>
                      <a:cubicBezTo>
                        <a:pt x="16741" y="15116"/>
                        <a:pt x="16788" y="14985"/>
                        <a:pt x="16812" y="14854"/>
                      </a:cubicBezTo>
                      <a:cubicBezTo>
                        <a:pt x="17622" y="11664"/>
                        <a:pt x="18181" y="8270"/>
                        <a:pt x="17086" y="5068"/>
                      </a:cubicBezTo>
                      <a:cubicBezTo>
                        <a:pt x="16812" y="4198"/>
                        <a:pt x="16372" y="3413"/>
                        <a:pt x="15788" y="2722"/>
                      </a:cubicBezTo>
                      <a:cubicBezTo>
                        <a:pt x="15038" y="1889"/>
                        <a:pt x="14038" y="1305"/>
                        <a:pt x="13002" y="829"/>
                      </a:cubicBezTo>
                      <a:cubicBezTo>
                        <a:pt x="11697" y="283"/>
                        <a:pt x="10296" y="1"/>
                        <a:pt x="8885" y="1"/>
                      </a:cubicBezTo>
                      <a:close/>
                    </a:path>
                  </a:pathLst>
                </a:custGeom>
                <a:solidFill>
                  <a:srgbClr val="F6D8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6" name="Google Shape;6343;p49">
                  <a:extLst>
                    <a:ext uri="{FF2B5EF4-FFF2-40B4-BE49-F238E27FC236}">
                      <a16:creationId xmlns:a16="http://schemas.microsoft.com/office/drawing/2014/main" id="{D4579583-826C-44D3-8D8E-6577799C958E}"/>
                    </a:ext>
                  </a:extLst>
                </p:cNvPr>
                <p:cNvSpPr/>
                <p:nvPr/>
              </p:nvSpPr>
              <p:spPr>
                <a:xfrm>
                  <a:off x="1456177" y="908397"/>
                  <a:ext cx="661535" cy="467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4" h="14620" extrusionOk="0">
                      <a:moveTo>
                        <a:pt x="4153" y="0"/>
                      </a:moveTo>
                      <a:cubicBezTo>
                        <a:pt x="3299" y="0"/>
                        <a:pt x="2497" y="445"/>
                        <a:pt x="2132" y="1302"/>
                      </a:cubicBezTo>
                      <a:cubicBezTo>
                        <a:pt x="1870" y="1897"/>
                        <a:pt x="1858" y="2576"/>
                        <a:pt x="2096" y="3183"/>
                      </a:cubicBezTo>
                      <a:cubicBezTo>
                        <a:pt x="2132" y="3278"/>
                        <a:pt x="1358" y="3921"/>
                        <a:pt x="1262" y="4040"/>
                      </a:cubicBezTo>
                      <a:cubicBezTo>
                        <a:pt x="905" y="4516"/>
                        <a:pt x="643" y="5064"/>
                        <a:pt x="477" y="5635"/>
                      </a:cubicBezTo>
                      <a:cubicBezTo>
                        <a:pt x="0" y="7112"/>
                        <a:pt x="262" y="8719"/>
                        <a:pt x="1012" y="10053"/>
                      </a:cubicBezTo>
                      <a:cubicBezTo>
                        <a:pt x="2477" y="12672"/>
                        <a:pt x="5477" y="13494"/>
                        <a:pt x="8204" y="14041"/>
                      </a:cubicBezTo>
                      <a:cubicBezTo>
                        <a:pt x="8620" y="14125"/>
                        <a:pt x="9049" y="14184"/>
                        <a:pt x="9478" y="14244"/>
                      </a:cubicBezTo>
                      <a:cubicBezTo>
                        <a:pt x="9906" y="14303"/>
                        <a:pt x="10323" y="14387"/>
                        <a:pt x="10752" y="14434"/>
                      </a:cubicBezTo>
                      <a:cubicBezTo>
                        <a:pt x="11629" y="14536"/>
                        <a:pt x="12541" y="14619"/>
                        <a:pt x="13447" y="14619"/>
                      </a:cubicBezTo>
                      <a:cubicBezTo>
                        <a:pt x="15396" y="14619"/>
                        <a:pt x="17321" y="14236"/>
                        <a:pt x="18824" y="12839"/>
                      </a:cubicBezTo>
                      <a:cubicBezTo>
                        <a:pt x="19931" y="11803"/>
                        <a:pt x="20670" y="10350"/>
                        <a:pt x="20681" y="8803"/>
                      </a:cubicBezTo>
                      <a:cubicBezTo>
                        <a:pt x="20693" y="8195"/>
                        <a:pt x="20598" y="7600"/>
                        <a:pt x="20408" y="7040"/>
                      </a:cubicBezTo>
                      <a:cubicBezTo>
                        <a:pt x="20360" y="6886"/>
                        <a:pt x="19812" y="6052"/>
                        <a:pt x="19884" y="5969"/>
                      </a:cubicBezTo>
                      <a:cubicBezTo>
                        <a:pt x="20289" y="5457"/>
                        <a:pt x="20479" y="4814"/>
                        <a:pt x="20431" y="4159"/>
                      </a:cubicBezTo>
                      <a:cubicBezTo>
                        <a:pt x="20312" y="3016"/>
                        <a:pt x="19384" y="2266"/>
                        <a:pt x="18288" y="2183"/>
                      </a:cubicBezTo>
                      <a:cubicBezTo>
                        <a:pt x="18237" y="2179"/>
                        <a:pt x="18187" y="2178"/>
                        <a:pt x="18136" y="2178"/>
                      </a:cubicBezTo>
                      <a:cubicBezTo>
                        <a:pt x="16962" y="2178"/>
                        <a:pt x="16082" y="3099"/>
                        <a:pt x="15728" y="4207"/>
                      </a:cubicBezTo>
                      <a:cubicBezTo>
                        <a:pt x="14431" y="3421"/>
                        <a:pt x="13002" y="2885"/>
                        <a:pt x="11502" y="2635"/>
                      </a:cubicBezTo>
                      <a:lnTo>
                        <a:pt x="11299" y="2599"/>
                      </a:lnTo>
                      <a:lnTo>
                        <a:pt x="11085" y="2564"/>
                      </a:lnTo>
                      <a:cubicBezTo>
                        <a:pt x="10522" y="2483"/>
                        <a:pt x="9957" y="2443"/>
                        <a:pt x="9391" y="2443"/>
                      </a:cubicBezTo>
                      <a:cubicBezTo>
                        <a:pt x="8449" y="2443"/>
                        <a:pt x="7507" y="2555"/>
                        <a:pt x="6584" y="2778"/>
                      </a:cubicBezTo>
                      <a:cubicBezTo>
                        <a:pt x="6584" y="1564"/>
                        <a:pt x="5977" y="361"/>
                        <a:pt x="4763" y="75"/>
                      </a:cubicBezTo>
                      <a:cubicBezTo>
                        <a:pt x="4560" y="25"/>
                        <a:pt x="4355" y="0"/>
                        <a:pt x="4153" y="0"/>
                      </a:cubicBezTo>
                      <a:close/>
                    </a:path>
                  </a:pathLst>
                </a:custGeom>
                <a:solidFill>
                  <a:srgbClr val="DCAA5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7" name="Google Shape;6344;p49">
                  <a:extLst>
                    <a:ext uri="{FF2B5EF4-FFF2-40B4-BE49-F238E27FC236}">
                      <a16:creationId xmlns:a16="http://schemas.microsoft.com/office/drawing/2014/main" id="{C59F26C3-4E33-4220-BD2A-7006462F679C}"/>
                    </a:ext>
                  </a:extLst>
                </p:cNvPr>
                <p:cNvSpPr/>
                <p:nvPr/>
              </p:nvSpPr>
              <p:spPr>
                <a:xfrm>
                  <a:off x="1565024" y="948451"/>
                  <a:ext cx="39608" cy="60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883" extrusionOk="0">
                      <a:moveTo>
                        <a:pt x="632" y="1"/>
                      </a:moveTo>
                      <a:cubicBezTo>
                        <a:pt x="298" y="1"/>
                        <a:pt x="24" y="418"/>
                        <a:pt x="12" y="930"/>
                      </a:cubicBezTo>
                      <a:cubicBezTo>
                        <a:pt x="1" y="1454"/>
                        <a:pt x="274" y="1870"/>
                        <a:pt x="608" y="1882"/>
                      </a:cubicBezTo>
                      <a:cubicBezTo>
                        <a:pt x="941" y="1882"/>
                        <a:pt x="1227" y="1465"/>
                        <a:pt x="1227" y="953"/>
                      </a:cubicBezTo>
                      <a:cubicBezTo>
                        <a:pt x="1239" y="430"/>
                        <a:pt x="977" y="1"/>
                        <a:pt x="632" y="1"/>
                      </a:cubicBezTo>
                      <a:close/>
                    </a:path>
                  </a:pathLst>
                </a:custGeom>
                <a:solidFill>
                  <a:srgbClr val="F6D8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8" name="Google Shape;6345;p49">
                  <a:extLst>
                    <a:ext uri="{FF2B5EF4-FFF2-40B4-BE49-F238E27FC236}">
                      <a16:creationId xmlns:a16="http://schemas.microsoft.com/office/drawing/2014/main" id="{CA32C9E5-4709-495C-95BB-53406BBF4FC9}"/>
                    </a:ext>
                  </a:extLst>
                </p:cNvPr>
                <p:cNvSpPr/>
                <p:nvPr/>
              </p:nvSpPr>
              <p:spPr>
                <a:xfrm>
                  <a:off x="2013005" y="1019864"/>
                  <a:ext cx="47216" cy="58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7" h="1832" extrusionOk="0">
                      <a:moveTo>
                        <a:pt x="896" y="1"/>
                      </a:moveTo>
                      <a:cubicBezTo>
                        <a:pt x="601" y="1"/>
                        <a:pt x="281" y="303"/>
                        <a:pt x="155" y="744"/>
                      </a:cubicBezTo>
                      <a:cubicBezTo>
                        <a:pt x="0" y="1232"/>
                        <a:pt x="143" y="1720"/>
                        <a:pt x="465" y="1815"/>
                      </a:cubicBezTo>
                      <a:cubicBezTo>
                        <a:pt x="503" y="1826"/>
                        <a:pt x="541" y="1832"/>
                        <a:pt x="581" y="1832"/>
                      </a:cubicBezTo>
                      <a:cubicBezTo>
                        <a:pt x="873" y="1832"/>
                        <a:pt x="1185" y="1530"/>
                        <a:pt x="1322" y="1089"/>
                      </a:cubicBezTo>
                      <a:cubicBezTo>
                        <a:pt x="1477" y="601"/>
                        <a:pt x="1334" y="113"/>
                        <a:pt x="1012" y="17"/>
                      </a:cubicBezTo>
                      <a:cubicBezTo>
                        <a:pt x="974" y="6"/>
                        <a:pt x="935" y="1"/>
                        <a:pt x="896" y="1"/>
                      </a:cubicBezTo>
                      <a:close/>
                    </a:path>
                  </a:pathLst>
                </a:custGeom>
                <a:solidFill>
                  <a:srgbClr val="F6D8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Google Shape;6346;p49">
                  <a:extLst>
                    <a:ext uri="{FF2B5EF4-FFF2-40B4-BE49-F238E27FC236}">
                      <a16:creationId xmlns:a16="http://schemas.microsoft.com/office/drawing/2014/main" id="{AD6DC2AB-10C8-4636-8D1E-66BBC5E3E0E3}"/>
                    </a:ext>
                  </a:extLst>
                </p:cNvPr>
                <p:cNvSpPr/>
                <p:nvPr/>
              </p:nvSpPr>
              <p:spPr>
                <a:xfrm>
                  <a:off x="1950957" y="1181999"/>
                  <a:ext cx="165975" cy="180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92" h="5661" extrusionOk="0">
                      <a:moveTo>
                        <a:pt x="3564" y="1"/>
                      </a:moveTo>
                      <a:cubicBezTo>
                        <a:pt x="1935" y="1"/>
                        <a:pt x="420" y="1164"/>
                        <a:pt x="143" y="2922"/>
                      </a:cubicBezTo>
                      <a:cubicBezTo>
                        <a:pt x="0" y="3899"/>
                        <a:pt x="274" y="4899"/>
                        <a:pt x="905" y="5661"/>
                      </a:cubicBezTo>
                      <a:cubicBezTo>
                        <a:pt x="1810" y="5387"/>
                        <a:pt x="2644" y="4911"/>
                        <a:pt x="3334" y="4280"/>
                      </a:cubicBezTo>
                      <a:cubicBezTo>
                        <a:pt x="4406" y="3280"/>
                        <a:pt x="5132" y="1899"/>
                        <a:pt x="5192" y="410"/>
                      </a:cubicBezTo>
                      <a:cubicBezTo>
                        <a:pt x="4664" y="130"/>
                        <a:pt x="4108" y="1"/>
                        <a:pt x="3564" y="1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Google Shape;6347;p49">
                  <a:extLst>
                    <a:ext uri="{FF2B5EF4-FFF2-40B4-BE49-F238E27FC236}">
                      <a16:creationId xmlns:a16="http://schemas.microsoft.com/office/drawing/2014/main" id="{84E5C8FF-B203-4E07-9D16-E5CD32E0890D}"/>
                    </a:ext>
                  </a:extLst>
                </p:cNvPr>
                <p:cNvSpPr/>
                <p:nvPr/>
              </p:nvSpPr>
              <p:spPr>
                <a:xfrm>
                  <a:off x="1456945" y="1091725"/>
                  <a:ext cx="151973" cy="203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4" h="6378" extrusionOk="0">
                      <a:moveTo>
                        <a:pt x="1021" y="0"/>
                      </a:moveTo>
                      <a:cubicBezTo>
                        <a:pt x="819" y="0"/>
                        <a:pt x="613" y="18"/>
                        <a:pt x="405" y="55"/>
                      </a:cubicBezTo>
                      <a:cubicBezTo>
                        <a:pt x="0" y="1484"/>
                        <a:pt x="262" y="3032"/>
                        <a:pt x="988" y="4306"/>
                      </a:cubicBezTo>
                      <a:cubicBezTo>
                        <a:pt x="1441" y="5127"/>
                        <a:pt x="2096" y="5842"/>
                        <a:pt x="2870" y="6377"/>
                      </a:cubicBezTo>
                      <a:cubicBezTo>
                        <a:pt x="3703" y="5842"/>
                        <a:pt x="4274" y="4973"/>
                        <a:pt x="4417" y="3996"/>
                      </a:cubicBezTo>
                      <a:cubicBezTo>
                        <a:pt x="4754" y="1860"/>
                        <a:pt x="3085" y="0"/>
                        <a:pt x="1021" y="0"/>
                      </a:cubicBezTo>
                      <a:close/>
                    </a:path>
                  </a:pathLst>
                </a:custGeom>
                <a:solidFill>
                  <a:srgbClr val="E99D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1" name="Google Shape;6348;p49">
                  <a:extLst>
                    <a:ext uri="{FF2B5EF4-FFF2-40B4-BE49-F238E27FC236}">
                      <a16:creationId xmlns:a16="http://schemas.microsoft.com/office/drawing/2014/main" id="{2E979227-A6D4-40DD-B18D-E9E03B2AF069}"/>
                    </a:ext>
                  </a:extLst>
                </p:cNvPr>
                <p:cNvSpPr/>
                <p:nvPr/>
              </p:nvSpPr>
              <p:spPr>
                <a:xfrm>
                  <a:off x="1713445" y="1185100"/>
                  <a:ext cx="143790" cy="92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8" h="2902" extrusionOk="0">
                      <a:moveTo>
                        <a:pt x="435" y="0"/>
                      </a:moveTo>
                      <a:cubicBezTo>
                        <a:pt x="310" y="0"/>
                        <a:pt x="189" y="72"/>
                        <a:pt x="168" y="230"/>
                      </a:cubicBezTo>
                      <a:cubicBezTo>
                        <a:pt x="1" y="1444"/>
                        <a:pt x="846" y="2718"/>
                        <a:pt x="2085" y="2885"/>
                      </a:cubicBezTo>
                      <a:cubicBezTo>
                        <a:pt x="2170" y="2896"/>
                        <a:pt x="2254" y="2902"/>
                        <a:pt x="2336" y="2902"/>
                      </a:cubicBezTo>
                      <a:cubicBezTo>
                        <a:pt x="3543" y="2902"/>
                        <a:pt x="4355" y="1714"/>
                        <a:pt x="4478" y="599"/>
                      </a:cubicBezTo>
                      <a:cubicBezTo>
                        <a:pt x="4498" y="399"/>
                        <a:pt x="4331" y="281"/>
                        <a:pt x="4174" y="281"/>
                      </a:cubicBezTo>
                      <a:cubicBezTo>
                        <a:pt x="4051" y="281"/>
                        <a:pt x="3934" y="353"/>
                        <a:pt x="3918" y="516"/>
                      </a:cubicBezTo>
                      <a:cubicBezTo>
                        <a:pt x="3823" y="1456"/>
                        <a:pt x="3287" y="2230"/>
                        <a:pt x="2299" y="2325"/>
                      </a:cubicBezTo>
                      <a:cubicBezTo>
                        <a:pt x="2263" y="2329"/>
                        <a:pt x="2227" y="2331"/>
                        <a:pt x="2191" y="2331"/>
                      </a:cubicBezTo>
                      <a:cubicBezTo>
                        <a:pt x="1250" y="2331"/>
                        <a:pt x="612" y="1139"/>
                        <a:pt x="727" y="313"/>
                      </a:cubicBezTo>
                      <a:cubicBezTo>
                        <a:pt x="754" y="114"/>
                        <a:pt x="592" y="0"/>
                        <a:pt x="43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2" name="Google Shape;6349;p49">
                  <a:extLst>
                    <a:ext uri="{FF2B5EF4-FFF2-40B4-BE49-F238E27FC236}">
                      <a16:creationId xmlns:a16="http://schemas.microsoft.com/office/drawing/2014/main" id="{47BE3AEC-FE80-4D2A-BF7B-5D404CA281EF}"/>
                    </a:ext>
                  </a:extLst>
                </p:cNvPr>
                <p:cNvSpPr/>
                <p:nvPr/>
              </p:nvSpPr>
              <p:spPr>
                <a:xfrm>
                  <a:off x="1713829" y="842929"/>
                  <a:ext cx="41909" cy="649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032" extrusionOk="0">
                      <a:moveTo>
                        <a:pt x="762" y="0"/>
                      </a:moveTo>
                      <a:cubicBezTo>
                        <a:pt x="467" y="0"/>
                        <a:pt x="163" y="402"/>
                        <a:pt x="84" y="933"/>
                      </a:cubicBezTo>
                      <a:cubicBezTo>
                        <a:pt x="1" y="1492"/>
                        <a:pt x="179" y="1980"/>
                        <a:pt x="489" y="2028"/>
                      </a:cubicBezTo>
                      <a:cubicBezTo>
                        <a:pt x="506" y="2031"/>
                        <a:pt x="523" y="2032"/>
                        <a:pt x="541" y="2032"/>
                      </a:cubicBezTo>
                      <a:cubicBezTo>
                        <a:pt x="844" y="2032"/>
                        <a:pt x="1136" y="1641"/>
                        <a:pt x="1215" y="1111"/>
                      </a:cubicBezTo>
                      <a:cubicBezTo>
                        <a:pt x="1311" y="552"/>
                        <a:pt x="1120" y="52"/>
                        <a:pt x="810" y="4"/>
                      </a:cubicBezTo>
                      <a:cubicBezTo>
                        <a:pt x="794" y="1"/>
                        <a:pt x="778" y="0"/>
                        <a:pt x="76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3" name="Google Shape;6350;p49">
                  <a:extLst>
                    <a:ext uri="{FF2B5EF4-FFF2-40B4-BE49-F238E27FC236}">
                      <a16:creationId xmlns:a16="http://schemas.microsoft.com/office/drawing/2014/main" id="{BDE38696-2202-4487-B83A-9EF99A845D9D}"/>
                    </a:ext>
                  </a:extLst>
                </p:cNvPr>
                <p:cNvSpPr/>
                <p:nvPr/>
              </p:nvSpPr>
              <p:spPr>
                <a:xfrm>
                  <a:off x="1909465" y="873745"/>
                  <a:ext cx="41909" cy="649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033" extrusionOk="0">
                      <a:moveTo>
                        <a:pt x="771" y="1"/>
                      </a:moveTo>
                      <a:cubicBezTo>
                        <a:pt x="467" y="1"/>
                        <a:pt x="175" y="392"/>
                        <a:pt x="96" y="921"/>
                      </a:cubicBezTo>
                      <a:cubicBezTo>
                        <a:pt x="1" y="1481"/>
                        <a:pt x="191" y="1981"/>
                        <a:pt x="501" y="2028"/>
                      </a:cubicBezTo>
                      <a:cubicBezTo>
                        <a:pt x="517" y="2031"/>
                        <a:pt x="533" y="2032"/>
                        <a:pt x="549" y="2032"/>
                      </a:cubicBezTo>
                      <a:cubicBezTo>
                        <a:pt x="844" y="2032"/>
                        <a:pt x="1148" y="1630"/>
                        <a:pt x="1227" y="1100"/>
                      </a:cubicBezTo>
                      <a:cubicBezTo>
                        <a:pt x="1310" y="540"/>
                        <a:pt x="1132" y="52"/>
                        <a:pt x="822" y="4"/>
                      </a:cubicBezTo>
                      <a:cubicBezTo>
                        <a:pt x="805" y="2"/>
                        <a:pt x="788" y="1"/>
                        <a:pt x="77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94" name="สี่เหลี่ยมผืนผ้า 93">
              <a:extLst>
                <a:ext uri="{FF2B5EF4-FFF2-40B4-BE49-F238E27FC236}">
                  <a16:creationId xmlns:a16="http://schemas.microsoft.com/office/drawing/2014/main" id="{9347318D-D8D0-4E2A-AE81-1459103A38EB}"/>
                </a:ext>
              </a:extLst>
            </p:cNvPr>
            <p:cNvSpPr/>
            <p:nvPr/>
          </p:nvSpPr>
          <p:spPr>
            <a:xfrm>
              <a:off x="7791477" y="3106888"/>
              <a:ext cx="397220" cy="33186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584004" y="2358292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FA7A63C3-EA6D-45E3-831A-D67ACBD41874}"/>
              </a:ext>
            </a:extLst>
          </p:cNvPr>
          <p:cNvGrpSpPr/>
          <p:nvPr/>
        </p:nvGrpSpPr>
        <p:grpSpPr>
          <a:xfrm>
            <a:off x="1311754" y="922113"/>
            <a:ext cx="3948437" cy="457680"/>
            <a:chOff x="1191251" y="1754162"/>
            <a:chExt cx="3948437" cy="457680"/>
          </a:xfrm>
        </p:grpSpPr>
        <p:grpSp>
          <p:nvGrpSpPr>
            <p:cNvPr id="60" name="Google Shape;3831;p61">
              <a:extLst>
                <a:ext uri="{FF2B5EF4-FFF2-40B4-BE49-F238E27FC236}">
                  <a16:creationId xmlns:a16="http://schemas.microsoft.com/office/drawing/2014/main" id="{679283AE-52C8-4B50-AAFB-C6DF8951B370}"/>
                </a:ext>
              </a:extLst>
            </p:cNvPr>
            <p:cNvGrpSpPr/>
            <p:nvPr/>
          </p:nvGrpSpPr>
          <p:grpSpPr>
            <a:xfrm>
              <a:off x="1191251" y="1754162"/>
              <a:ext cx="3948437" cy="457680"/>
              <a:chOff x="3558882" y="4011427"/>
              <a:chExt cx="1917832" cy="111417"/>
            </a:xfrm>
          </p:grpSpPr>
          <p:sp>
            <p:nvSpPr>
              <p:cNvPr id="64" name="Google Shape;3832;p61">
                <a:extLst>
                  <a:ext uri="{FF2B5EF4-FFF2-40B4-BE49-F238E27FC236}">
                    <a16:creationId xmlns:a16="http://schemas.microsoft.com/office/drawing/2014/main" id="{BE97DD3D-006E-4E42-9AE1-1F4D3E5905DC}"/>
                  </a:ext>
                </a:extLst>
              </p:cNvPr>
              <p:cNvSpPr/>
              <p:nvPr/>
            </p:nvSpPr>
            <p:spPr>
              <a:xfrm rot="5400000" flipH="1">
                <a:off x="4572998" y="3219013"/>
                <a:ext cx="111300" cy="1696132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5" name="Google Shape;3833;p61">
                <a:extLst>
                  <a:ext uri="{FF2B5EF4-FFF2-40B4-BE49-F238E27FC236}">
                    <a16:creationId xmlns:a16="http://schemas.microsoft.com/office/drawing/2014/main" id="{453E5E84-5913-4284-A29D-4B52E720DD64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1" name="Google Shape;3842;p61">
              <a:extLst>
                <a:ext uri="{FF2B5EF4-FFF2-40B4-BE49-F238E27FC236}">
                  <a16:creationId xmlns:a16="http://schemas.microsoft.com/office/drawing/2014/main" id="{107288DF-DFA7-4A55-9B42-C2743418D81A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62" name="Google Shape;3842;p61">
              <a:extLst>
                <a:ext uri="{FF2B5EF4-FFF2-40B4-BE49-F238E27FC236}">
                  <a16:creationId xmlns:a16="http://schemas.microsoft.com/office/drawing/2014/main" id="{F922FBDC-1694-4F47-9560-B5E60BEBB395}"/>
                </a:ext>
              </a:extLst>
            </p:cNvPr>
            <p:cNvSpPr txBox="1"/>
            <p:nvPr/>
          </p:nvSpPr>
          <p:spPr>
            <a:xfrm>
              <a:off x="2646450" y="1792008"/>
              <a:ext cx="222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34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Wingdings 2" panose="05020102010507070707" pitchFamily="18" charset="2"/>
                </a:rPr>
                <a:t> = 918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209" name="กลุ่ม 208">
            <a:extLst>
              <a:ext uri="{FF2B5EF4-FFF2-40B4-BE49-F238E27FC236}">
                <a16:creationId xmlns:a16="http://schemas.microsoft.com/office/drawing/2014/main" id="{E0BA4F1D-707C-492C-A73C-1D0E7C30BD4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0" name="รูปแบบอิสระ: รูปร่าง 209">
              <a:extLst>
                <a:ext uri="{FF2B5EF4-FFF2-40B4-BE49-F238E27FC236}">
                  <a16:creationId xmlns:a16="http://schemas.microsoft.com/office/drawing/2014/main" id="{562E2123-99D3-4097-97F6-76076D4121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4" name="รูปแบบอิสระ: รูปร่าง 233">
              <a:extLst>
                <a:ext uri="{FF2B5EF4-FFF2-40B4-BE49-F238E27FC236}">
                  <a16:creationId xmlns:a16="http://schemas.microsoft.com/office/drawing/2014/main" id="{1BCC385F-E182-4821-B638-DBE1C30BAC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35" name="กลุ่ม 234">
            <a:extLst>
              <a:ext uri="{FF2B5EF4-FFF2-40B4-BE49-F238E27FC236}">
                <a16:creationId xmlns:a16="http://schemas.microsoft.com/office/drawing/2014/main" id="{81FDF783-C1CA-439A-ADA6-99B1007D2C6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36" name="รูปแบบอิสระ: รูปร่าง 235">
              <a:extLst>
                <a:ext uri="{FF2B5EF4-FFF2-40B4-BE49-F238E27FC236}">
                  <a16:creationId xmlns:a16="http://schemas.microsoft.com/office/drawing/2014/main" id="{D4E89A2B-4413-4343-804D-ABCB867B84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7" name="รูปแบบอิสระ: รูปร่าง 236">
              <a:extLst>
                <a:ext uri="{FF2B5EF4-FFF2-40B4-BE49-F238E27FC236}">
                  <a16:creationId xmlns:a16="http://schemas.microsoft.com/office/drawing/2014/main" id="{52358C22-28A7-401C-9C49-31285B05D3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38" name="กลุ่ม 237">
            <a:extLst>
              <a:ext uri="{FF2B5EF4-FFF2-40B4-BE49-F238E27FC236}">
                <a16:creationId xmlns:a16="http://schemas.microsoft.com/office/drawing/2014/main" id="{6890EB20-483A-432B-B56C-8C1C570AC60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39" name="รูปแบบอิสระ: รูปร่าง 238">
              <a:extLst>
                <a:ext uri="{FF2B5EF4-FFF2-40B4-BE49-F238E27FC236}">
                  <a16:creationId xmlns:a16="http://schemas.microsoft.com/office/drawing/2014/main" id="{F96199D9-D69B-4812-A439-5478BE689E5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0" name="รูปแบบอิสระ: รูปร่าง 239">
              <a:extLst>
                <a:ext uri="{FF2B5EF4-FFF2-40B4-BE49-F238E27FC236}">
                  <a16:creationId xmlns:a16="http://schemas.microsoft.com/office/drawing/2014/main" id="{4495A807-A933-4703-8D83-BC474D95FB7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1" name="กลุ่ม 240">
            <a:extLst>
              <a:ext uri="{FF2B5EF4-FFF2-40B4-BE49-F238E27FC236}">
                <a16:creationId xmlns:a16="http://schemas.microsoft.com/office/drawing/2014/main" id="{2123ED0C-0110-44B6-96F9-921A49F4777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42" name="รูปแบบอิสระ: รูปร่าง 241">
              <a:extLst>
                <a:ext uri="{FF2B5EF4-FFF2-40B4-BE49-F238E27FC236}">
                  <a16:creationId xmlns:a16="http://schemas.microsoft.com/office/drawing/2014/main" id="{CFD4414A-90AE-4A1D-8713-0210BA66BE4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6421EC37-B648-41BB-8ED5-FF8E84CFB4B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4" name="กลุ่ม 243">
            <a:extLst>
              <a:ext uri="{FF2B5EF4-FFF2-40B4-BE49-F238E27FC236}">
                <a16:creationId xmlns:a16="http://schemas.microsoft.com/office/drawing/2014/main" id="{66FBC900-F068-44F1-8B1F-2A9834ACA74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5CC7ABFB-BDE8-4B55-8AFB-E6EF277E0D3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46804138-3C97-4944-8714-7F1347B9FD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47" name="กลุ่ม 246">
            <a:extLst>
              <a:ext uri="{FF2B5EF4-FFF2-40B4-BE49-F238E27FC236}">
                <a16:creationId xmlns:a16="http://schemas.microsoft.com/office/drawing/2014/main" id="{85CF2D5E-A12C-4C7C-AE8F-770F50F8835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7C9D25EC-A4AD-4910-B685-F8C0A829B7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7223E3AC-7391-4A29-BAE6-7A708FEA49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50" name="กลุ่ม 249">
            <a:extLst>
              <a:ext uri="{FF2B5EF4-FFF2-40B4-BE49-F238E27FC236}">
                <a16:creationId xmlns:a16="http://schemas.microsoft.com/office/drawing/2014/main" id="{F80AA0CC-370F-42D8-8838-045CDA6AEB9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EAA632A0-F353-4737-955F-EA51D3AA9D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9A12FDAA-0219-49B8-862C-F7AE9BD0DB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5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9C5CDA7-2251-4EB4-95A6-F41CBCCC9D0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C5FF909-A785-4B5C-9D2F-B1245E0C1E8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410043A-59ED-437F-B28D-AF3A4855116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6DED633-8F06-47B7-B151-A09B663388B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315F0F6-7B19-4EFA-A0FA-9E266746F9F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4596BC1-547A-40AD-83EC-C7AF66EEFBC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59" name="รูปภาพ 258">
            <a:hlinkClick r:id="rId10" action="ppaction://hlinksldjump"/>
            <a:extLst>
              <a:ext uri="{FF2B5EF4-FFF2-40B4-BE49-F238E27FC236}">
                <a16:creationId xmlns:a16="http://schemas.microsoft.com/office/drawing/2014/main" id="{74FC1822-567A-413E-8203-3E8766D5753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BFE768A9-0B81-4C07-9D59-0A5A7C66DD6E}"/>
              </a:ext>
            </a:extLst>
          </p:cNvPr>
          <p:cNvGrpSpPr/>
          <p:nvPr/>
        </p:nvGrpSpPr>
        <p:grpSpPr>
          <a:xfrm>
            <a:off x="1350059" y="1550818"/>
            <a:ext cx="4034106" cy="1755216"/>
            <a:chOff x="3999489" y="1009085"/>
            <a:chExt cx="1960467" cy="596636"/>
          </a:xfrm>
        </p:grpSpPr>
        <p:grpSp>
          <p:nvGrpSpPr>
            <p:cNvPr id="85" name="กลุ่ม 84">
              <a:extLst>
                <a:ext uri="{FF2B5EF4-FFF2-40B4-BE49-F238E27FC236}">
                  <a16:creationId xmlns:a16="http://schemas.microsoft.com/office/drawing/2014/main" id="{0644C152-6531-4645-8B76-FC17449F365F}"/>
                </a:ext>
              </a:extLst>
            </p:cNvPr>
            <p:cNvGrpSpPr/>
            <p:nvPr/>
          </p:nvGrpSpPr>
          <p:grpSpPr>
            <a:xfrm>
              <a:off x="3999489" y="1009085"/>
              <a:ext cx="1960467" cy="596636"/>
              <a:chOff x="3999489" y="1009085"/>
              <a:chExt cx="1960467" cy="596636"/>
            </a:xfrm>
          </p:grpSpPr>
          <p:sp>
            <p:nvSpPr>
              <p:cNvPr id="87" name="รูปแบบอิสระ: รูปร่าง 86">
                <a:extLst>
                  <a:ext uri="{FF2B5EF4-FFF2-40B4-BE49-F238E27FC236}">
                    <a16:creationId xmlns:a16="http://schemas.microsoft.com/office/drawing/2014/main" id="{95B32DCA-4B5D-478F-BAF6-A7FCDA43CAFD}"/>
                  </a:ext>
                </a:extLst>
              </p:cNvPr>
              <p:cNvSpPr/>
              <p:nvPr/>
            </p:nvSpPr>
            <p:spPr>
              <a:xfrm>
                <a:off x="4129318" y="1105075"/>
                <a:ext cx="1830638" cy="500646"/>
              </a:xfrm>
              <a:custGeom>
                <a:avLst/>
                <a:gdLst>
                  <a:gd name="connsiteX0" fmla="*/ 181425 w 1830638"/>
                  <a:gd name="connsiteY0" fmla="*/ 53165 h 500646"/>
                  <a:gd name="connsiteX1" fmla="*/ 24671 w 1830638"/>
                  <a:gd name="connsiteY1" fmla="*/ 122834 h 500646"/>
                  <a:gd name="connsiteX2" fmla="*/ 7253 w 1830638"/>
                  <a:gd name="connsiteY2" fmla="*/ 323131 h 500646"/>
                  <a:gd name="connsiteX3" fmla="*/ 94339 w 1830638"/>
                  <a:gd name="connsiteY3" fmla="*/ 453759 h 500646"/>
                  <a:gd name="connsiteX4" fmla="*/ 381722 w 1830638"/>
                  <a:gd name="connsiteY4" fmla="*/ 479885 h 500646"/>
                  <a:gd name="connsiteX5" fmla="*/ 1418042 w 1830638"/>
                  <a:gd name="connsiteY5" fmla="*/ 497302 h 500646"/>
                  <a:gd name="connsiteX6" fmla="*/ 1783802 w 1830638"/>
                  <a:gd name="connsiteY6" fmla="*/ 410216 h 500646"/>
                  <a:gd name="connsiteX7" fmla="*/ 1792511 w 1830638"/>
                  <a:gd name="connsiteY7" fmla="*/ 114125 h 500646"/>
                  <a:gd name="connsiteX8" fmla="*/ 1479002 w 1830638"/>
                  <a:gd name="connsiteY8" fmla="*/ 27039 h 500646"/>
                  <a:gd name="connsiteX9" fmla="*/ 642979 w 1830638"/>
                  <a:gd name="connsiteY9" fmla="*/ 914 h 500646"/>
                  <a:gd name="connsiteX10" fmla="*/ 181425 w 1830638"/>
                  <a:gd name="connsiteY10" fmla="*/ 53165 h 50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0638" h="500646">
                    <a:moveTo>
                      <a:pt x="181425" y="53165"/>
                    </a:moveTo>
                    <a:cubicBezTo>
                      <a:pt x="78374" y="73485"/>
                      <a:pt x="53700" y="77840"/>
                      <a:pt x="24671" y="122834"/>
                    </a:cubicBezTo>
                    <a:cubicBezTo>
                      <a:pt x="-4358" y="167828"/>
                      <a:pt x="-4358" y="267977"/>
                      <a:pt x="7253" y="323131"/>
                    </a:cubicBezTo>
                    <a:cubicBezTo>
                      <a:pt x="18864" y="378285"/>
                      <a:pt x="31928" y="427633"/>
                      <a:pt x="94339" y="453759"/>
                    </a:cubicBezTo>
                    <a:cubicBezTo>
                      <a:pt x="156750" y="479885"/>
                      <a:pt x="161105" y="472628"/>
                      <a:pt x="381722" y="479885"/>
                    </a:cubicBezTo>
                    <a:cubicBezTo>
                      <a:pt x="602339" y="487142"/>
                      <a:pt x="1184362" y="508913"/>
                      <a:pt x="1418042" y="497302"/>
                    </a:cubicBezTo>
                    <a:cubicBezTo>
                      <a:pt x="1651722" y="485691"/>
                      <a:pt x="1721391" y="474079"/>
                      <a:pt x="1783802" y="410216"/>
                    </a:cubicBezTo>
                    <a:cubicBezTo>
                      <a:pt x="1846213" y="346353"/>
                      <a:pt x="1843311" y="177988"/>
                      <a:pt x="1792511" y="114125"/>
                    </a:cubicBezTo>
                    <a:cubicBezTo>
                      <a:pt x="1741711" y="50262"/>
                      <a:pt x="1670591" y="45908"/>
                      <a:pt x="1479002" y="27039"/>
                    </a:cubicBezTo>
                    <a:cubicBezTo>
                      <a:pt x="1287413" y="8170"/>
                      <a:pt x="865047" y="-3440"/>
                      <a:pt x="642979" y="914"/>
                    </a:cubicBezTo>
                    <a:cubicBezTo>
                      <a:pt x="420911" y="5268"/>
                      <a:pt x="284476" y="32845"/>
                      <a:pt x="181425" y="53165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88" name="Google Shape;1128;p31">
                <a:extLst>
                  <a:ext uri="{FF2B5EF4-FFF2-40B4-BE49-F238E27FC236}">
                    <a16:creationId xmlns:a16="http://schemas.microsoft.com/office/drawing/2014/main" id="{C4CEA9E0-01F4-4A2D-998E-44E3434C05A3}"/>
                  </a:ext>
                </a:extLst>
              </p:cNvPr>
              <p:cNvSpPr/>
              <p:nvPr/>
            </p:nvSpPr>
            <p:spPr>
              <a:xfrm>
                <a:off x="3999489" y="1009085"/>
                <a:ext cx="1945885" cy="573762"/>
              </a:xfrm>
              <a:custGeom>
                <a:avLst/>
                <a:gdLst/>
                <a:ahLst/>
                <a:cxnLst/>
                <a:rect l="l" t="t" r="r" b="b"/>
                <a:pathLst>
                  <a:path w="10316" h="4949" fill="none" extrusionOk="0">
                    <a:moveTo>
                      <a:pt x="584" y="1900"/>
                    </a:moveTo>
                    <a:cubicBezTo>
                      <a:pt x="1" y="2883"/>
                      <a:pt x="417" y="4599"/>
                      <a:pt x="1301" y="4782"/>
                    </a:cubicBezTo>
                    <a:cubicBezTo>
                      <a:pt x="2200" y="4949"/>
                      <a:pt x="7932" y="4949"/>
                      <a:pt x="9099" y="4616"/>
                    </a:cubicBezTo>
                    <a:cubicBezTo>
                      <a:pt x="10282" y="4266"/>
                      <a:pt x="10315" y="2849"/>
                      <a:pt x="9932" y="1533"/>
                    </a:cubicBezTo>
                    <a:cubicBezTo>
                      <a:pt x="9565" y="217"/>
                      <a:pt x="2167" y="0"/>
                      <a:pt x="217" y="1750"/>
                    </a:cubicBezTo>
                  </a:path>
                </a:pathLst>
              </a:custGeom>
              <a:solidFill>
                <a:srgbClr val="000000"/>
              </a:solidFill>
              <a:ln w="12700" cap="rnd" cmpd="sng">
                <a:solidFill>
                  <a:srgbClr val="FFC000"/>
                </a:solidFill>
                <a:prstDash val="solid"/>
                <a:miter lim="166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6" name="Google Shape;1130;p31">
              <a:extLst>
                <a:ext uri="{FF2B5EF4-FFF2-40B4-BE49-F238E27FC236}">
                  <a16:creationId xmlns:a16="http://schemas.microsoft.com/office/drawing/2014/main" id="{2EC80A78-F5E7-48B0-9E2C-529539D4D14E}"/>
                </a:ext>
              </a:extLst>
            </p:cNvPr>
            <p:cNvSpPr txBox="1"/>
            <p:nvPr/>
          </p:nvSpPr>
          <p:spPr>
            <a:xfrm flipH="1">
              <a:off x="4180349" y="1211321"/>
              <a:ext cx="1708008" cy="29584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จำนวนที่คูณ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แล้วได้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918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จำนวนนั้นควรมากกว่า 20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เพราะ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34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20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=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680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DBD8C0A2-A215-4231-9BF9-E52EB6D66E95}"/>
              </a:ext>
            </a:extLst>
          </p:cNvPr>
          <p:cNvGrpSpPr/>
          <p:nvPr/>
        </p:nvGrpSpPr>
        <p:grpSpPr>
          <a:xfrm>
            <a:off x="9140768" y="3189660"/>
            <a:ext cx="2127660" cy="983159"/>
            <a:chOff x="9561452" y="3742088"/>
            <a:chExt cx="2127660" cy="983159"/>
          </a:xfrm>
        </p:grpSpPr>
        <p:sp>
          <p:nvSpPr>
            <p:cNvPr id="101" name="วงรี 5">
              <a:extLst>
                <a:ext uri="{FF2B5EF4-FFF2-40B4-BE49-F238E27FC236}">
                  <a16:creationId xmlns:a16="http://schemas.microsoft.com/office/drawing/2014/main" id="{C5C81247-B71E-4F1E-BC3E-43813F0730D5}"/>
                </a:ext>
              </a:extLst>
            </p:cNvPr>
            <p:cNvSpPr/>
            <p:nvPr/>
          </p:nvSpPr>
          <p:spPr>
            <a:xfrm>
              <a:off x="9561452" y="3742088"/>
              <a:ext cx="1987602" cy="983159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10" name="กลุ่ม 9">
              <a:extLst>
                <a:ext uri="{FF2B5EF4-FFF2-40B4-BE49-F238E27FC236}">
                  <a16:creationId xmlns:a16="http://schemas.microsoft.com/office/drawing/2014/main" id="{DD1CF368-0046-4051-8406-577323795F88}"/>
                </a:ext>
              </a:extLst>
            </p:cNvPr>
            <p:cNvGrpSpPr/>
            <p:nvPr/>
          </p:nvGrpSpPr>
          <p:grpSpPr>
            <a:xfrm>
              <a:off x="9771680" y="3815983"/>
              <a:ext cx="1917432" cy="741787"/>
              <a:chOff x="9535128" y="3893664"/>
              <a:chExt cx="1917432" cy="741787"/>
            </a:xfrm>
          </p:grpSpPr>
          <p:sp>
            <p:nvSpPr>
              <p:cNvPr id="183" name="Google Shape;544;p32">
                <a:extLst>
                  <a:ext uri="{FF2B5EF4-FFF2-40B4-BE49-F238E27FC236}">
                    <a16:creationId xmlns:a16="http://schemas.microsoft.com/office/drawing/2014/main" id="{FE77708F-80CB-4BE9-95F8-EF80BCEABE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535128" y="3893921"/>
                <a:ext cx="1917432" cy="5737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4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altLang="th-TH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Karla"/>
                  </a:rPr>
                  <a:t>×</a:t>
                </a:r>
                <a:r>
                  <a:rPr kumimoji="0" lang="th-TH" altLang="th-TH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Karla"/>
                  </a:rPr>
                  <a:t>    </a:t>
                </a:r>
                <a:r>
                  <a:rPr kumimoji="0" lang="en-US" altLang="th-TH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Karla"/>
                  </a:rPr>
                  <a:t>	=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4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altLang="th-TH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Karla"/>
                  </a:rPr>
                  <a:t>×</a:t>
                </a:r>
                <a:r>
                  <a:rPr kumimoji="0" lang="th-TH" altLang="th-TH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Karla"/>
                  </a:rPr>
                  <a:t>  </a:t>
                </a:r>
                <a:r>
                  <a:rPr kumimoji="0" lang="en-US" altLang="th-TH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Karla"/>
                  </a:rPr>
                  <a:t>	= </a:t>
                </a:r>
                <a:r>
                  <a:rPr kumimoji="0" lang="th-TH" altLang="th-TH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  <a:sym typeface="Karla"/>
                  </a:rPr>
                  <a:t>2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  <p:sp>
            <p:nvSpPr>
              <p:cNvPr id="4" name="สี่เหลี่ยมผืนผ้า: มุมมน 3">
                <a:extLst>
                  <a:ext uri="{FF2B5EF4-FFF2-40B4-BE49-F238E27FC236}">
                    <a16:creationId xmlns:a16="http://schemas.microsoft.com/office/drawing/2014/main" id="{6D81CE87-5C1D-492B-9E1D-AE653C26E7E8}"/>
                  </a:ext>
                </a:extLst>
              </p:cNvPr>
              <p:cNvSpPr/>
              <p:nvPr/>
            </p:nvSpPr>
            <p:spPr>
              <a:xfrm>
                <a:off x="10047373" y="3987451"/>
                <a:ext cx="266547" cy="64800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187" name="สี่เหลี่ยมผืนผ้า: มุมมน 186">
                <a:extLst>
                  <a:ext uri="{FF2B5EF4-FFF2-40B4-BE49-F238E27FC236}">
                    <a16:creationId xmlns:a16="http://schemas.microsoft.com/office/drawing/2014/main" id="{6BA2DE45-2328-4A73-B025-FF928FC95EF7}"/>
                  </a:ext>
                </a:extLst>
              </p:cNvPr>
              <p:cNvSpPr/>
              <p:nvPr/>
            </p:nvSpPr>
            <p:spPr>
              <a:xfrm>
                <a:off x="10694584" y="3980582"/>
                <a:ext cx="206849" cy="648000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208" name="Google Shape;544;p32">
                <a:extLst>
                  <a:ext uri="{FF2B5EF4-FFF2-40B4-BE49-F238E27FC236}">
                    <a16:creationId xmlns:a16="http://schemas.microsoft.com/office/drawing/2014/main" id="{763D9C89-2F48-408B-9A55-F224134B3FC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987364" y="3893664"/>
                <a:ext cx="1152096" cy="5737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2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     8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714375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7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     </a:t>
                </a: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8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</p:grp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85997E73-3151-4563-8AB7-56A3B2F74E9C}"/>
              </a:ext>
            </a:extLst>
          </p:cNvPr>
          <p:cNvGrpSpPr/>
          <p:nvPr/>
        </p:nvGrpSpPr>
        <p:grpSpPr>
          <a:xfrm>
            <a:off x="6184667" y="3659983"/>
            <a:ext cx="2767104" cy="1579663"/>
            <a:chOff x="6184667" y="3512202"/>
            <a:chExt cx="2767104" cy="1579663"/>
          </a:xfrm>
        </p:grpSpPr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0A95D15F-D6D4-4206-9F8D-3DAA1FC6D269}"/>
                </a:ext>
              </a:extLst>
            </p:cNvPr>
            <p:cNvGrpSpPr/>
            <p:nvPr/>
          </p:nvGrpSpPr>
          <p:grpSpPr>
            <a:xfrm>
              <a:off x="6184667" y="3512202"/>
              <a:ext cx="2767104" cy="1569660"/>
              <a:chOff x="6184667" y="3595327"/>
              <a:chExt cx="2767104" cy="1569660"/>
            </a:xfrm>
          </p:grpSpPr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BE4D2B12-ACB1-4312-80DE-B140CD4BBCA1}"/>
                  </a:ext>
                </a:extLst>
              </p:cNvPr>
              <p:cNvSpPr txBox="1"/>
              <p:nvPr/>
            </p:nvSpPr>
            <p:spPr>
              <a:xfrm>
                <a:off x="6184667" y="3595327"/>
                <a:ext cx="2767104" cy="156966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th-TH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จำนวนนั้นอาจเป็น 22 หรือ 27</a:t>
                </a:r>
              </a:p>
              <a:p>
                <a:pPr algn="l"/>
                <a:r>
                  <a:rPr lang="th-TH" sz="240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34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kumimoji="0" lang="th-TH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22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= 748</a:t>
                </a:r>
              </a:p>
              <a:p>
                <a:pPr algn="l"/>
                <a:r>
                  <a:rPr lang="en-US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34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lang="en-US" alt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27 = 918</a:t>
                </a:r>
              </a:p>
              <a:p>
                <a:pPr algn="l"/>
                <a:r>
                  <a:rPr lang="th-TH" sz="240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ดังนั้น  34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×</a:t>
                </a:r>
                <a:r>
                  <a:rPr kumimoji="0" lang="th-TH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      </a:t>
                </a:r>
                <a:r>
                  <a:rPr kumimoji="0" lang="en-US" alt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Angsana New" panose="02020603050405020304" pitchFamily="18" charset="-34"/>
                    <a:cs typeface="4804_KwangMD_PukluK" panose="02000000000000000000" pitchFamily="2" charset="0"/>
                  </a:rPr>
                  <a:t>= 918</a:t>
                </a:r>
                <a:endPara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  <p:sp>
            <p:nvSpPr>
              <p:cNvPr id="99" name="สี่เหลี่ยมผืนผ้า 98">
                <a:extLst>
                  <a:ext uri="{FF2B5EF4-FFF2-40B4-BE49-F238E27FC236}">
                    <a16:creationId xmlns:a16="http://schemas.microsoft.com/office/drawing/2014/main" id="{97DC63F1-CF02-4F7C-9853-8AC732D17B62}"/>
                  </a:ext>
                </a:extLst>
              </p:cNvPr>
              <p:cNvSpPr/>
              <p:nvPr/>
            </p:nvSpPr>
            <p:spPr>
              <a:xfrm>
                <a:off x="7542636" y="4735885"/>
                <a:ext cx="397220" cy="33970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103" name="กล่องข้อความ 102">
              <a:extLst>
                <a:ext uri="{FF2B5EF4-FFF2-40B4-BE49-F238E27FC236}">
                  <a16:creationId xmlns:a16="http://schemas.microsoft.com/office/drawing/2014/main" id="{32B980F6-0137-47FD-96AB-19FC7246E27D}"/>
                </a:ext>
              </a:extLst>
            </p:cNvPr>
            <p:cNvSpPr txBox="1"/>
            <p:nvPr/>
          </p:nvSpPr>
          <p:spPr>
            <a:xfrm>
              <a:off x="7514680" y="4630200"/>
              <a:ext cx="47160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27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02" name="Google Shape;3848;p60">
            <a:extLst>
              <a:ext uri="{FF2B5EF4-FFF2-40B4-BE49-F238E27FC236}">
                <a16:creationId xmlns:a16="http://schemas.microsoft.com/office/drawing/2014/main" id="{13082EA0-771D-4DEC-887C-8DA9E5B1E4D7}"/>
              </a:ext>
            </a:extLst>
          </p:cNvPr>
          <p:cNvGrpSpPr/>
          <p:nvPr/>
        </p:nvGrpSpPr>
        <p:grpSpPr>
          <a:xfrm>
            <a:off x="2364442" y="4147583"/>
            <a:ext cx="2599177" cy="2490445"/>
            <a:chOff x="7208941" y="3794503"/>
            <a:chExt cx="1134210" cy="1132114"/>
          </a:xfrm>
        </p:grpSpPr>
        <p:sp>
          <p:nvSpPr>
            <p:cNvPr id="104" name="Google Shape;3849;p60">
              <a:extLst>
                <a:ext uri="{FF2B5EF4-FFF2-40B4-BE49-F238E27FC236}">
                  <a16:creationId xmlns:a16="http://schemas.microsoft.com/office/drawing/2014/main" id="{5331063F-CAB0-436F-9E0A-D94215BA5EFD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05" name="Google Shape;3850;p60">
              <a:extLst>
                <a:ext uri="{FF2B5EF4-FFF2-40B4-BE49-F238E27FC236}">
                  <a16:creationId xmlns:a16="http://schemas.microsoft.com/office/drawing/2014/main" id="{B105ABE5-4373-493E-BC2B-7D6D18B649B0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3851;p60">
              <a:extLst>
                <a:ext uri="{FF2B5EF4-FFF2-40B4-BE49-F238E27FC236}">
                  <a16:creationId xmlns:a16="http://schemas.microsoft.com/office/drawing/2014/main" id="{9CB30C80-5070-4E1E-959D-8EB4AEDF7132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3852;p60">
              <a:extLst>
                <a:ext uri="{FF2B5EF4-FFF2-40B4-BE49-F238E27FC236}">
                  <a16:creationId xmlns:a16="http://schemas.microsoft.com/office/drawing/2014/main" id="{FD3661FF-E82D-4909-9F8B-49245BEEBAC9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3853;p60">
              <a:extLst>
                <a:ext uri="{FF2B5EF4-FFF2-40B4-BE49-F238E27FC236}">
                  <a16:creationId xmlns:a16="http://schemas.microsoft.com/office/drawing/2014/main" id="{119EBEE3-8044-4ECA-8F46-3B84417A434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3854;p60">
              <a:extLst>
                <a:ext uri="{FF2B5EF4-FFF2-40B4-BE49-F238E27FC236}">
                  <a16:creationId xmlns:a16="http://schemas.microsoft.com/office/drawing/2014/main" id="{3D275D75-3BC2-4A36-8F86-BD4D1A56AC15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3855;p60">
              <a:extLst>
                <a:ext uri="{FF2B5EF4-FFF2-40B4-BE49-F238E27FC236}">
                  <a16:creationId xmlns:a16="http://schemas.microsoft.com/office/drawing/2014/main" id="{ABEF14CD-1E01-4EB7-BCC0-C991844BAACD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3856;p60">
              <a:extLst>
                <a:ext uri="{FF2B5EF4-FFF2-40B4-BE49-F238E27FC236}">
                  <a16:creationId xmlns:a16="http://schemas.microsoft.com/office/drawing/2014/main" id="{6D96E1B8-5A89-4F74-A072-AA1F5F0052D2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3857;p60">
              <a:extLst>
                <a:ext uri="{FF2B5EF4-FFF2-40B4-BE49-F238E27FC236}">
                  <a16:creationId xmlns:a16="http://schemas.microsoft.com/office/drawing/2014/main" id="{E03CBD3C-CB45-41F8-B619-4CCB9EA52090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3858;p60">
              <a:extLst>
                <a:ext uri="{FF2B5EF4-FFF2-40B4-BE49-F238E27FC236}">
                  <a16:creationId xmlns:a16="http://schemas.microsoft.com/office/drawing/2014/main" id="{A1857E6C-2E86-4A46-8C80-14DD879E950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3859;p60">
              <a:extLst>
                <a:ext uri="{FF2B5EF4-FFF2-40B4-BE49-F238E27FC236}">
                  <a16:creationId xmlns:a16="http://schemas.microsoft.com/office/drawing/2014/main" id="{9B3846FD-0194-4542-B7B4-04D8E0F9AF43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3860;p60">
              <a:extLst>
                <a:ext uri="{FF2B5EF4-FFF2-40B4-BE49-F238E27FC236}">
                  <a16:creationId xmlns:a16="http://schemas.microsoft.com/office/drawing/2014/main" id="{9C2A24CD-BBC2-4970-A88B-2BDD7C2F5879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3861;p60">
              <a:extLst>
                <a:ext uri="{FF2B5EF4-FFF2-40B4-BE49-F238E27FC236}">
                  <a16:creationId xmlns:a16="http://schemas.microsoft.com/office/drawing/2014/main" id="{2021368F-B4C8-4829-86C0-76BA87FB238D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3862;p60">
              <a:extLst>
                <a:ext uri="{FF2B5EF4-FFF2-40B4-BE49-F238E27FC236}">
                  <a16:creationId xmlns:a16="http://schemas.microsoft.com/office/drawing/2014/main" id="{F6D10C49-471E-4D91-A360-D066AB45E0BE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3863;p60">
              <a:extLst>
                <a:ext uri="{FF2B5EF4-FFF2-40B4-BE49-F238E27FC236}">
                  <a16:creationId xmlns:a16="http://schemas.microsoft.com/office/drawing/2014/main" id="{4540F95A-22F2-47FE-A604-3FD2FECCB1F8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3864;p60">
              <a:extLst>
                <a:ext uri="{FF2B5EF4-FFF2-40B4-BE49-F238E27FC236}">
                  <a16:creationId xmlns:a16="http://schemas.microsoft.com/office/drawing/2014/main" id="{837B6283-3F23-4FE8-9A84-0B17980151DC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3865;p60">
              <a:extLst>
                <a:ext uri="{FF2B5EF4-FFF2-40B4-BE49-F238E27FC236}">
                  <a16:creationId xmlns:a16="http://schemas.microsoft.com/office/drawing/2014/main" id="{36CE2D2E-DD28-403F-82AD-6510BAB5CE92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3866;p60">
              <a:extLst>
                <a:ext uri="{FF2B5EF4-FFF2-40B4-BE49-F238E27FC236}">
                  <a16:creationId xmlns:a16="http://schemas.microsoft.com/office/drawing/2014/main" id="{0CFD6B70-BF4B-4E37-BEA6-94244F7B6E54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3867;p60">
              <a:extLst>
                <a:ext uri="{FF2B5EF4-FFF2-40B4-BE49-F238E27FC236}">
                  <a16:creationId xmlns:a16="http://schemas.microsoft.com/office/drawing/2014/main" id="{CC5C06B5-8B55-49F9-873D-5133AAB51112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3868;p60">
              <a:extLst>
                <a:ext uri="{FF2B5EF4-FFF2-40B4-BE49-F238E27FC236}">
                  <a16:creationId xmlns:a16="http://schemas.microsoft.com/office/drawing/2014/main" id="{40F58EE0-FD5C-4D80-A122-451175B1370A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3869;p60">
              <a:extLst>
                <a:ext uri="{FF2B5EF4-FFF2-40B4-BE49-F238E27FC236}">
                  <a16:creationId xmlns:a16="http://schemas.microsoft.com/office/drawing/2014/main" id="{489A145A-A343-4C53-9F1D-44225ABA4F33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3870;p60">
              <a:extLst>
                <a:ext uri="{FF2B5EF4-FFF2-40B4-BE49-F238E27FC236}">
                  <a16:creationId xmlns:a16="http://schemas.microsoft.com/office/drawing/2014/main" id="{0097A654-A386-4264-ACBD-D5164CDBFB28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3871;p60">
              <a:extLst>
                <a:ext uri="{FF2B5EF4-FFF2-40B4-BE49-F238E27FC236}">
                  <a16:creationId xmlns:a16="http://schemas.microsoft.com/office/drawing/2014/main" id="{B842D7CA-7FD2-4497-8D18-4A110BD617C6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3872;p60">
              <a:extLst>
                <a:ext uri="{FF2B5EF4-FFF2-40B4-BE49-F238E27FC236}">
                  <a16:creationId xmlns:a16="http://schemas.microsoft.com/office/drawing/2014/main" id="{5F14BB1A-CA68-4BF5-AEFE-E03E43E31D26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3873;p60">
              <a:extLst>
                <a:ext uri="{FF2B5EF4-FFF2-40B4-BE49-F238E27FC236}">
                  <a16:creationId xmlns:a16="http://schemas.microsoft.com/office/drawing/2014/main" id="{EC53C983-BBEA-42F2-A298-E8CFA005A58D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3874;p60">
              <a:extLst>
                <a:ext uri="{FF2B5EF4-FFF2-40B4-BE49-F238E27FC236}">
                  <a16:creationId xmlns:a16="http://schemas.microsoft.com/office/drawing/2014/main" id="{056B67C1-7482-489F-812B-8D8ED5F312BA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3875;p60">
              <a:extLst>
                <a:ext uri="{FF2B5EF4-FFF2-40B4-BE49-F238E27FC236}">
                  <a16:creationId xmlns:a16="http://schemas.microsoft.com/office/drawing/2014/main" id="{8E3102B1-C8AC-4A77-811C-276A2EA08397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3876;p60">
              <a:extLst>
                <a:ext uri="{FF2B5EF4-FFF2-40B4-BE49-F238E27FC236}">
                  <a16:creationId xmlns:a16="http://schemas.microsoft.com/office/drawing/2014/main" id="{9335F0D8-5E03-4174-AE58-0BD114E77C27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3877;p60">
              <a:extLst>
                <a:ext uri="{FF2B5EF4-FFF2-40B4-BE49-F238E27FC236}">
                  <a16:creationId xmlns:a16="http://schemas.microsoft.com/office/drawing/2014/main" id="{5337C27B-1F57-41AB-8173-4FD82EA5C403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3878;p60">
              <a:extLst>
                <a:ext uri="{FF2B5EF4-FFF2-40B4-BE49-F238E27FC236}">
                  <a16:creationId xmlns:a16="http://schemas.microsoft.com/office/drawing/2014/main" id="{FD9E80DD-045E-4521-9091-FCD0209FD3DE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4725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419499" y="715829"/>
            <a:ext cx="4874371" cy="667417"/>
            <a:chOff x="1513399" y="676431"/>
            <a:chExt cx="4874371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513399" y="676431"/>
              <a:ext cx="4590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E7D68353-B61D-42CE-8518-86ECCF87BF5A}"/>
              </a:ext>
            </a:extLst>
          </p:cNvPr>
          <p:cNvGrpSpPr/>
          <p:nvPr/>
        </p:nvGrpSpPr>
        <p:grpSpPr>
          <a:xfrm>
            <a:off x="1684800" y="1967563"/>
            <a:ext cx="614255" cy="468000"/>
            <a:chOff x="1158050" y="1722687"/>
            <a:chExt cx="614255" cy="468000"/>
          </a:xfrm>
        </p:grpSpPr>
        <p:sp>
          <p:nvSpPr>
            <p:cNvPr id="214" name="Google Shape;523;p27">
              <a:extLst>
                <a:ext uri="{FF2B5EF4-FFF2-40B4-BE49-F238E27FC236}">
                  <a16:creationId xmlns:a16="http://schemas.microsoft.com/office/drawing/2014/main" id="{E04224DA-A5DE-4B54-8CF3-5F80D70AF8F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56;p49">
              <a:extLst>
                <a:ext uri="{FF2B5EF4-FFF2-40B4-BE49-F238E27FC236}">
                  <a16:creationId xmlns:a16="http://schemas.microsoft.com/office/drawing/2014/main" id="{A4AE7344-4B4F-4AA2-B866-12F346DB4998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B1EF007E-F8D4-4834-BBB5-C465B198C58B}"/>
              </a:ext>
            </a:extLst>
          </p:cNvPr>
          <p:cNvGrpSpPr/>
          <p:nvPr/>
        </p:nvGrpSpPr>
        <p:grpSpPr>
          <a:xfrm>
            <a:off x="6272939" y="1967563"/>
            <a:ext cx="614255" cy="468000"/>
            <a:chOff x="1158050" y="1722687"/>
            <a:chExt cx="614255" cy="468000"/>
          </a:xfrm>
        </p:grpSpPr>
        <p:sp>
          <p:nvSpPr>
            <p:cNvPr id="224" name="Google Shape;523;p27">
              <a:extLst>
                <a:ext uri="{FF2B5EF4-FFF2-40B4-BE49-F238E27FC236}">
                  <a16:creationId xmlns:a16="http://schemas.microsoft.com/office/drawing/2014/main" id="{8227A719-1D91-480B-9106-EA4C30D9EC8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656;p49">
              <a:extLst>
                <a:ext uri="{FF2B5EF4-FFF2-40B4-BE49-F238E27FC236}">
                  <a16:creationId xmlns:a16="http://schemas.microsoft.com/office/drawing/2014/main" id="{BAC9E738-A35D-492B-BBF9-C6111444281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E0C90D8-A064-4AB7-8220-927A530CA2F4}"/>
              </a:ext>
            </a:extLst>
          </p:cNvPr>
          <p:cNvGrpSpPr/>
          <p:nvPr/>
        </p:nvGrpSpPr>
        <p:grpSpPr>
          <a:xfrm>
            <a:off x="6967890" y="1867848"/>
            <a:ext cx="3021526" cy="639366"/>
            <a:chOff x="2892613" y="1707208"/>
            <a:chExt cx="2153666" cy="639366"/>
          </a:xfrm>
        </p:grpSpPr>
        <p:grpSp>
          <p:nvGrpSpPr>
            <p:cNvPr id="227" name="กลุ่ม 226">
              <a:extLst>
                <a:ext uri="{FF2B5EF4-FFF2-40B4-BE49-F238E27FC236}">
                  <a16:creationId xmlns:a16="http://schemas.microsoft.com/office/drawing/2014/main" id="{4AF7C1E8-35E8-4369-A5FC-8B8B64B6DCB1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229" name="Google Shape;4035;p55">
                <a:extLst>
                  <a:ext uri="{FF2B5EF4-FFF2-40B4-BE49-F238E27FC236}">
                    <a16:creationId xmlns:a16="http://schemas.microsoft.com/office/drawing/2014/main" id="{A3572188-EA3F-41F8-AEE9-37FF031BA1C3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0" name="Google Shape;4036;p55">
                <a:extLst>
                  <a:ext uri="{FF2B5EF4-FFF2-40B4-BE49-F238E27FC236}">
                    <a16:creationId xmlns:a16="http://schemas.microsoft.com/office/drawing/2014/main" id="{905B5F63-F6FB-4C82-82B2-35C88AEF21E2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28" name="กล่องข้อความ 227">
              <a:extLst>
                <a:ext uri="{FF2B5EF4-FFF2-40B4-BE49-F238E27FC236}">
                  <a16:creationId xmlns:a16="http://schemas.microsoft.com/office/drawing/2014/main" id="{FB28CC91-5EFF-43B3-9F0D-4442882C9A82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3</a:t>
              </a: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6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828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43" name="Google Shape;587;p23">
            <a:extLst>
              <a:ext uri="{FF2B5EF4-FFF2-40B4-BE49-F238E27FC236}">
                <a16:creationId xmlns:a16="http://schemas.microsoft.com/office/drawing/2014/main" id="{E321F465-0026-4D1B-9450-E2E90E0FD620}"/>
              </a:ext>
            </a:extLst>
          </p:cNvPr>
          <p:cNvSpPr/>
          <p:nvPr/>
        </p:nvSpPr>
        <p:spPr>
          <a:xfrm>
            <a:off x="8156997" y="1992186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47" name="กล่องข้อความ 246">
            <a:extLst>
              <a:ext uri="{FF2B5EF4-FFF2-40B4-BE49-F238E27FC236}">
                <a16:creationId xmlns:a16="http://schemas.microsoft.com/office/drawing/2014/main" id="{B30408C8-66BF-4E63-A4B2-8A8ABD6F68A7}"/>
              </a:ext>
            </a:extLst>
          </p:cNvPr>
          <p:cNvSpPr txBox="1"/>
          <p:nvPr/>
        </p:nvSpPr>
        <p:spPr>
          <a:xfrm>
            <a:off x="8139720" y="1974756"/>
            <a:ext cx="521026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23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7D6615C7-888A-48D6-9555-40DB209C6402}"/>
              </a:ext>
            </a:extLst>
          </p:cNvPr>
          <p:cNvGrpSpPr/>
          <p:nvPr/>
        </p:nvGrpSpPr>
        <p:grpSpPr>
          <a:xfrm>
            <a:off x="6272939" y="3251081"/>
            <a:ext cx="614255" cy="468000"/>
            <a:chOff x="1158050" y="1722687"/>
            <a:chExt cx="614255" cy="468000"/>
          </a:xfrm>
        </p:grpSpPr>
        <p:sp>
          <p:nvSpPr>
            <p:cNvPr id="82" name="Google Shape;523;p27">
              <a:extLst>
                <a:ext uri="{FF2B5EF4-FFF2-40B4-BE49-F238E27FC236}">
                  <a16:creationId xmlns:a16="http://schemas.microsoft.com/office/drawing/2014/main" id="{316A748B-6DB0-4702-8E76-EDCC4009E02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656;p49">
              <a:extLst>
                <a:ext uri="{FF2B5EF4-FFF2-40B4-BE49-F238E27FC236}">
                  <a16:creationId xmlns:a16="http://schemas.microsoft.com/office/drawing/2014/main" id="{BFF7120C-DA35-48CE-B67B-F738AA90AE53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93F9C5E9-82D8-4088-B0FB-1A7383B76ACF}"/>
              </a:ext>
            </a:extLst>
          </p:cNvPr>
          <p:cNvGrpSpPr/>
          <p:nvPr/>
        </p:nvGrpSpPr>
        <p:grpSpPr>
          <a:xfrm>
            <a:off x="6967890" y="3151366"/>
            <a:ext cx="3021526" cy="639366"/>
            <a:chOff x="2892613" y="1707208"/>
            <a:chExt cx="2153666" cy="639366"/>
          </a:xfrm>
        </p:grpSpPr>
        <p:grpSp>
          <p:nvGrpSpPr>
            <p:cNvPr id="85" name="กลุ่ม 84">
              <a:extLst>
                <a:ext uri="{FF2B5EF4-FFF2-40B4-BE49-F238E27FC236}">
                  <a16:creationId xmlns:a16="http://schemas.microsoft.com/office/drawing/2014/main" id="{185F277F-1DF4-4CF2-8A19-B06A5C783196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87" name="Google Shape;4035;p55">
                <a:extLst>
                  <a:ext uri="{FF2B5EF4-FFF2-40B4-BE49-F238E27FC236}">
                    <a16:creationId xmlns:a16="http://schemas.microsoft.com/office/drawing/2014/main" id="{01558C6D-14F8-4A06-B65C-2460B94258CE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4036;p55">
                <a:extLst>
                  <a:ext uri="{FF2B5EF4-FFF2-40B4-BE49-F238E27FC236}">
                    <a16:creationId xmlns:a16="http://schemas.microsoft.com/office/drawing/2014/main" id="{36CCF339-D1FD-4B09-A222-339F8879338C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6" name="กล่องข้อความ 85">
              <a:extLst>
                <a:ext uri="{FF2B5EF4-FFF2-40B4-BE49-F238E27FC236}">
                  <a16:creationId xmlns:a16="http://schemas.microsoft.com/office/drawing/2014/main" id="{E8D6C2A9-1F9A-4546-B42A-ED742BA26B02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 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38  = 1,178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9" name="Google Shape;587;p23">
            <a:extLst>
              <a:ext uri="{FF2B5EF4-FFF2-40B4-BE49-F238E27FC236}">
                <a16:creationId xmlns:a16="http://schemas.microsoft.com/office/drawing/2014/main" id="{35482BB4-30DA-48F3-B82B-D4DC503104A2}"/>
              </a:ext>
            </a:extLst>
          </p:cNvPr>
          <p:cNvSpPr/>
          <p:nvPr/>
        </p:nvSpPr>
        <p:spPr>
          <a:xfrm>
            <a:off x="7477731" y="3268235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0" name="กล่องข้อความ 89">
            <a:extLst>
              <a:ext uri="{FF2B5EF4-FFF2-40B4-BE49-F238E27FC236}">
                <a16:creationId xmlns:a16="http://schemas.microsoft.com/office/drawing/2014/main" id="{FC85D766-90ED-42D5-85EE-4B034F7877DF}"/>
              </a:ext>
            </a:extLst>
          </p:cNvPr>
          <p:cNvSpPr txBox="1"/>
          <p:nvPr/>
        </p:nvSpPr>
        <p:spPr>
          <a:xfrm>
            <a:off x="7470747" y="3252920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31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1681B911-8879-4D93-9CD5-D66308644C88}"/>
              </a:ext>
            </a:extLst>
          </p:cNvPr>
          <p:cNvGrpSpPr/>
          <p:nvPr/>
        </p:nvGrpSpPr>
        <p:grpSpPr>
          <a:xfrm>
            <a:off x="1684800" y="3242451"/>
            <a:ext cx="614255" cy="468000"/>
            <a:chOff x="1158050" y="1722687"/>
            <a:chExt cx="614255" cy="468000"/>
          </a:xfrm>
        </p:grpSpPr>
        <p:sp>
          <p:nvSpPr>
            <p:cNvPr id="92" name="Google Shape;523;p27">
              <a:extLst>
                <a:ext uri="{FF2B5EF4-FFF2-40B4-BE49-F238E27FC236}">
                  <a16:creationId xmlns:a16="http://schemas.microsoft.com/office/drawing/2014/main" id="{CE7D047F-E26B-4C1E-A69E-5BCC524BC3B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656;p49">
              <a:extLst>
                <a:ext uri="{FF2B5EF4-FFF2-40B4-BE49-F238E27FC236}">
                  <a16:creationId xmlns:a16="http://schemas.microsoft.com/office/drawing/2014/main" id="{4EBE68CF-D1CC-46E9-962C-995BAB18F97A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02923D1B-1C31-42D5-BFA9-10FA3B5C6702}"/>
              </a:ext>
            </a:extLst>
          </p:cNvPr>
          <p:cNvGrpSpPr/>
          <p:nvPr/>
        </p:nvGrpSpPr>
        <p:grpSpPr>
          <a:xfrm>
            <a:off x="2379751" y="3142736"/>
            <a:ext cx="3021526" cy="639366"/>
            <a:chOff x="2892613" y="1707208"/>
            <a:chExt cx="2153666" cy="639366"/>
          </a:xfrm>
        </p:grpSpPr>
        <p:grpSp>
          <p:nvGrpSpPr>
            <p:cNvPr id="95" name="กลุ่ม 94">
              <a:extLst>
                <a:ext uri="{FF2B5EF4-FFF2-40B4-BE49-F238E27FC236}">
                  <a16:creationId xmlns:a16="http://schemas.microsoft.com/office/drawing/2014/main" id="{9288E321-B10D-4D2D-B5BD-7345F021164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97" name="Google Shape;4035;p55">
                <a:extLst>
                  <a:ext uri="{FF2B5EF4-FFF2-40B4-BE49-F238E27FC236}">
                    <a16:creationId xmlns:a16="http://schemas.microsoft.com/office/drawing/2014/main" id="{A51A1B1B-72FA-4B33-B1D0-3308BF3D1F2B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4036;p55">
                <a:extLst>
                  <a:ext uri="{FF2B5EF4-FFF2-40B4-BE49-F238E27FC236}">
                    <a16:creationId xmlns:a16="http://schemas.microsoft.com/office/drawing/2014/main" id="{EF0F1549-46A4-4C69-89FF-63DA338F0FFF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96" name="กล่องข้อความ 95">
              <a:extLst>
                <a:ext uri="{FF2B5EF4-FFF2-40B4-BE49-F238E27FC236}">
                  <a16:creationId xmlns:a16="http://schemas.microsoft.com/office/drawing/2014/main" id="{F950D16D-6307-496F-A991-8D4A4A80F78E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51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1,479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99" name="Google Shape;587;p23">
            <a:extLst>
              <a:ext uri="{FF2B5EF4-FFF2-40B4-BE49-F238E27FC236}">
                <a16:creationId xmlns:a16="http://schemas.microsoft.com/office/drawing/2014/main" id="{B3F0EE41-B88D-4827-A83A-CAAF00663F20}"/>
              </a:ext>
            </a:extLst>
          </p:cNvPr>
          <p:cNvSpPr/>
          <p:nvPr/>
        </p:nvSpPr>
        <p:spPr>
          <a:xfrm>
            <a:off x="3568858" y="3267074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794C3DDA-873D-4605-A212-C40426253389}"/>
              </a:ext>
            </a:extLst>
          </p:cNvPr>
          <p:cNvSpPr txBox="1"/>
          <p:nvPr/>
        </p:nvSpPr>
        <p:spPr>
          <a:xfrm>
            <a:off x="3516745" y="3249644"/>
            <a:ext cx="550156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29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FF419960-44FA-46F3-9998-EBBB33DB40EB}"/>
              </a:ext>
            </a:extLst>
          </p:cNvPr>
          <p:cNvGrpSpPr/>
          <p:nvPr/>
        </p:nvGrpSpPr>
        <p:grpSpPr>
          <a:xfrm>
            <a:off x="1684800" y="4576672"/>
            <a:ext cx="614255" cy="468000"/>
            <a:chOff x="1158050" y="1722687"/>
            <a:chExt cx="614255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D4F287D2-8F19-4920-B741-E10EF1A26D9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619D895B-F010-4754-8856-96F9A602CC4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CA8D15E0-0DB0-4D30-80E4-706D5C0C71CA}"/>
              </a:ext>
            </a:extLst>
          </p:cNvPr>
          <p:cNvGrpSpPr/>
          <p:nvPr/>
        </p:nvGrpSpPr>
        <p:grpSpPr>
          <a:xfrm>
            <a:off x="2379751" y="4476957"/>
            <a:ext cx="3021526" cy="639366"/>
            <a:chOff x="2892613" y="1707208"/>
            <a:chExt cx="2153666" cy="639366"/>
          </a:xfrm>
        </p:grpSpPr>
        <p:grpSp>
          <p:nvGrpSpPr>
            <p:cNvPr id="67" name="กลุ่ม 66">
              <a:extLst>
                <a:ext uri="{FF2B5EF4-FFF2-40B4-BE49-F238E27FC236}">
                  <a16:creationId xmlns:a16="http://schemas.microsoft.com/office/drawing/2014/main" id="{0994BD8D-B075-4612-95CF-76083EFC580B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69" name="Google Shape;4035;p55">
                <a:extLst>
                  <a:ext uri="{FF2B5EF4-FFF2-40B4-BE49-F238E27FC236}">
                    <a16:creationId xmlns:a16="http://schemas.microsoft.com/office/drawing/2014/main" id="{0E5B825A-C69C-4528-945F-D16D3CC36178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0" name="Google Shape;4036;p55">
                <a:extLst>
                  <a:ext uri="{FF2B5EF4-FFF2-40B4-BE49-F238E27FC236}">
                    <a16:creationId xmlns:a16="http://schemas.microsoft.com/office/drawing/2014/main" id="{3FB64F6F-AEB5-4750-BFE3-FAFDBCA1B59D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8" name="กล่องข้อความ 67">
              <a:extLst>
                <a:ext uri="{FF2B5EF4-FFF2-40B4-BE49-F238E27FC236}">
                  <a16:creationId xmlns:a16="http://schemas.microsoft.com/office/drawing/2014/main" id="{C7465E60-CA64-4C0B-BAF4-AA13AB3B43AA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 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42  = 1,470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1" name="Google Shape;587;p23">
            <a:extLst>
              <a:ext uri="{FF2B5EF4-FFF2-40B4-BE49-F238E27FC236}">
                <a16:creationId xmlns:a16="http://schemas.microsoft.com/office/drawing/2014/main" id="{969050C2-1FC3-4756-B648-F455C5500655}"/>
              </a:ext>
            </a:extLst>
          </p:cNvPr>
          <p:cNvSpPr/>
          <p:nvPr/>
        </p:nvSpPr>
        <p:spPr>
          <a:xfrm>
            <a:off x="2889592" y="4593826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F1CA1A6A-4CA7-4C5E-B579-AAFA87C8B846}"/>
              </a:ext>
            </a:extLst>
          </p:cNvPr>
          <p:cNvSpPr txBox="1"/>
          <p:nvPr/>
        </p:nvSpPr>
        <p:spPr>
          <a:xfrm>
            <a:off x="2856481" y="4578511"/>
            <a:ext cx="5197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35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B7C36548-9688-485A-86C3-C9D6EFB23B7D}"/>
              </a:ext>
            </a:extLst>
          </p:cNvPr>
          <p:cNvGrpSpPr/>
          <p:nvPr/>
        </p:nvGrpSpPr>
        <p:grpSpPr>
          <a:xfrm>
            <a:off x="6272939" y="4576672"/>
            <a:ext cx="614255" cy="468000"/>
            <a:chOff x="1158050" y="1722687"/>
            <a:chExt cx="614255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56568038-2CCB-4F40-B169-198401CE859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F09273CD-D98F-416C-B79F-7C67F1D8080D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E4B2F5FD-E67C-4C07-A10A-F932985D25B5}"/>
              </a:ext>
            </a:extLst>
          </p:cNvPr>
          <p:cNvGrpSpPr/>
          <p:nvPr/>
        </p:nvGrpSpPr>
        <p:grpSpPr>
          <a:xfrm>
            <a:off x="6967890" y="4476957"/>
            <a:ext cx="3021526" cy="639366"/>
            <a:chOff x="2892613" y="1707208"/>
            <a:chExt cx="2153666" cy="639366"/>
          </a:xfrm>
        </p:grpSpPr>
        <p:grpSp>
          <p:nvGrpSpPr>
            <p:cNvPr id="77" name="กลุ่ม 76">
              <a:extLst>
                <a:ext uri="{FF2B5EF4-FFF2-40B4-BE49-F238E27FC236}">
                  <a16:creationId xmlns:a16="http://schemas.microsoft.com/office/drawing/2014/main" id="{7CA9935A-732B-4E3C-A7A6-86CAC6C87569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79" name="Google Shape;4035;p55">
                <a:extLst>
                  <a:ext uri="{FF2B5EF4-FFF2-40B4-BE49-F238E27FC236}">
                    <a16:creationId xmlns:a16="http://schemas.microsoft.com/office/drawing/2014/main" id="{2769C38E-9AC3-497F-9467-8357845F0501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4036;p55">
                <a:extLst>
                  <a:ext uri="{FF2B5EF4-FFF2-40B4-BE49-F238E27FC236}">
                    <a16:creationId xmlns:a16="http://schemas.microsoft.com/office/drawing/2014/main" id="{AD6877C7-C038-4B7F-8BE3-BD6BA442EE16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8" name="กล่องข้อความ 77">
              <a:extLst>
                <a:ext uri="{FF2B5EF4-FFF2-40B4-BE49-F238E27FC236}">
                  <a16:creationId xmlns:a16="http://schemas.microsoft.com/office/drawing/2014/main" id="{9C1FEA99-2189-4DDD-9877-D0C91C4DBFF7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71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2,272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2" name="Google Shape;587;p23">
            <a:extLst>
              <a:ext uri="{FF2B5EF4-FFF2-40B4-BE49-F238E27FC236}">
                <a16:creationId xmlns:a16="http://schemas.microsoft.com/office/drawing/2014/main" id="{38104802-FF04-4B97-B135-9D3C6B1A21FE}"/>
              </a:ext>
            </a:extLst>
          </p:cNvPr>
          <p:cNvSpPr/>
          <p:nvPr/>
        </p:nvSpPr>
        <p:spPr>
          <a:xfrm>
            <a:off x="8156997" y="4601295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03" name="กล่องข้อความ 102">
            <a:extLst>
              <a:ext uri="{FF2B5EF4-FFF2-40B4-BE49-F238E27FC236}">
                <a16:creationId xmlns:a16="http://schemas.microsoft.com/office/drawing/2014/main" id="{7EFF2D02-3E4D-480E-9BBA-C4B1F8C98555}"/>
              </a:ext>
            </a:extLst>
          </p:cNvPr>
          <p:cNvSpPr txBox="1"/>
          <p:nvPr/>
        </p:nvSpPr>
        <p:spPr>
          <a:xfrm>
            <a:off x="8104884" y="4583865"/>
            <a:ext cx="555862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32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DD81CA4D-DB63-4441-8C0D-E454FB24BB83}"/>
              </a:ext>
            </a:extLst>
          </p:cNvPr>
          <p:cNvGrpSpPr/>
          <p:nvPr/>
        </p:nvGrpSpPr>
        <p:grpSpPr>
          <a:xfrm>
            <a:off x="2417293" y="1867848"/>
            <a:ext cx="3021526" cy="639366"/>
            <a:chOff x="2892613" y="1707208"/>
            <a:chExt cx="2153666" cy="639366"/>
          </a:xfrm>
        </p:grpSpPr>
        <p:grpSp>
          <p:nvGrpSpPr>
            <p:cNvPr id="105" name="กลุ่ม 104">
              <a:extLst>
                <a:ext uri="{FF2B5EF4-FFF2-40B4-BE49-F238E27FC236}">
                  <a16:creationId xmlns:a16="http://schemas.microsoft.com/office/drawing/2014/main" id="{1A77BC0F-7437-425B-88BA-8371ED001BB0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07" name="Google Shape;4035;p55">
                <a:extLst>
                  <a:ext uri="{FF2B5EF4-FFF2-40B4-BE49-F238E27FC236}">
                    <a16:creationId xmlns:a16="http://schemas.microsoft.com/office/drawing/2014/main" id="{5DA05C99-BEAB-47ED-A7E8-19D9CABA2635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4036;p55">
                <a:extLst>
                  <a:ext uri="{FF2B5EF4-FFF2-40B4-BE49-F238E27FC236}">
                    <a16:creationId xmlns:a16="http://schemas.microsoft.com/office/drawing/2014/main" id="{8E748625-0B54-4B63-B1FA-F468D45B3FAE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6" name="กล่องข้อความ 105">
              <a:extLst>
                <a:ext uri="{FF2B5EF4-FFF2-40B4-BE49-F238E27FC236}">
                  <a16:creationId xmlns:a16="http://schemas.microsoft.com/office/drawing/2014/main" id="{9C511554-D548-438F-ACBE-02C1E5C35A02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26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624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9" name="Google Shape;587;p23">
            <a:extLst>
              <a:ext uri="{FF2B5EF4-FFF2-40B4-BE49-F238E27FC236}">
                <a16:creationId xmlns:a16="http://schemas.microsoft.com/office/drawing/2014/main" id="{AD28E525-DF1C-4C73-8E26-83935F1C2F24}"/>
              </a:ext>
            </a:extLst>
          </p:cNvPr>
          <p:cNvSpPr/>
          <p:nvPr/>
        </p:nvSpPr>
        <p:spPr>
          <a:xfrm>
            <a:off x="3606400" y="1992186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3B75A9BD-0C04-40D0-B3AD-C4D15C46C3E0}"/>
              </a:ext>
            </a:extLst>
          </p:cNvPr>
          <p:cNvSpPr txBox="1"/>
          <p:nvPr/>
        </p:nvSpPr>
        <p:spPr>
          <a:xfrm>
            <a:off x="3554287" y="1974756"/>
            <a:ext cx="550156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24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FF13A71F-DB85-4AE6-B574-27E6E18A4A2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C50FA3EB-EB47-489D-8884-67B38901906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0150D08F-FAB3-4AD4-8583-5E07D8749F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E537E60A-C332-479A-9A2B-203D686F994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3F4B3E7F-308A-467D-B6DC-C2A7E864B4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F653DD8E-C995-4D6C-9A05-581D431266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46E156F7-ECEF-450F-B145-65BB86EB1D8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E7DC1DA6-A180-412C-A01B-E147A560CFC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222D3BC9-8C01-43A1-89D7-E70AF9B412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4131935A-2AF0-4A3C-8731-2746DF61FFE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6197431C-292F-4D91-834A-065011BA9A6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4865BD74-456C-49F2-841B-6D9F425F68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3338FED8-740C-4EF2-8E10-F6AB29DFF3D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4ABAD934-8D87-4F31-9E34-02EA9CB73C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A097AC35-5AE7-4F16-95B5-29F06DDFBA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CAFF609B-89B1-494C-9EFE-5CCB713B57F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FDBDE496-2644-45A0-942D-5D7371D85F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90F9EE59-FED5-4932-BF63-AA46BDB492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465A855C-CB3D-42B8-913C-3CC551F95B2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FC8D629E-3B0D-4320-99EC-2725022382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E42C226F-49E8-49FD-9B3E-BF576CC0C0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01C8CF9-C8F9-475B-B7A9-CC819E70EBF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012F68C-A9A2-4A52-A9EF-93400F7ADA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3C0EF7C-FC82-40EF-8413-4E5E2417CEF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16B9D2A-8DF6-4ED2-94B6-0BE72952E81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25994F-BCFD-4BE1-A9C6-66FC8175E7D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C1FF0D6-9F60-432D-8FE1-400E52C11D2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1" action="ppaction://hlinksldjump"/>
            <a:extLst>
              <a:ext uri="{FF2B5EF4-FFF2-40B4-BE49-F238E27FC236}">
                <a16:creationId xmlns:a16="http://schemas.microsoft.com/office/drawing/2014/main" id="{BA00B383-71DE-4BCF-BC70-C94FC6DE1084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454420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  <p:bldP spid="90" grpId="0"/>
      <p:bldP spid="100" grpId="0"/>
      <p:bldP spid="72" grpId="0"/>
      <p:bldP spid="103" grpId="0"/>
      <p:bldP spid="110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4500C2B2-F8E1-4CFA-B09E-5FD2EFD97BE0}"/>
              </a:ext>
            </a:extLst>
          </p:cNvPr>
          <p:cNvGrpSpPr/>
          <p:nvPr/>
        </p:nvGrpSpPr>
        <p:grpSpPr>
          <a:xfrm>
            <a:off x="2017141" y="685871"/>
            <a:ext cx="5041940" cy="657977"/>
            <a:chOff x="1710684" y="685871"/>
            <a:chExt cx="5041940" cy="657977"/>
          </a:xfrm>
        </p:grpSpPr>
        <p:sp>
          <p:nvSpPr>
            <p:cNvPr id="106" name="Google Shape;4259;p71">
              <a:extLst>
                <a:ext uri="{FF2B5EF4-FFF2-40B4-BE49-F238E27FC236}">
                  <a16:creationId xmlns:a16="http://schemas.microsoft.com/office/drawing/2014/main" id="{5110E23B-14F1-4FF1-A755-AA541C1C1C08}"/>
                </a:ext>
              </a:extLst>
            </p:cNvPr>
            <p:cNvSpPr txBox="1"/>
            <p:nvPr/>
          </p:nvSpPr>
          <p:spPr>
            <a:xfrm>
              <a:off x="2584702" y="685871"/>
              <a:ext cx="41679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108" name="Google Shape;3186;p51">
              <a:extLst>
                <a:ext uri="{FF2B5EF4-FFF2-40B4-BE49-F238E27FC236}">
                  <a16:creationId xmlns:a16="http://schemas.microsoft.com/office/drawing/2014/main" id="{0AB89424-C278-41F6-AB4F-1DABDAC0C5C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0" name="Google Shape;3187;p51">
                <a:extLst>
                  <a:ext uri="{FF2B5EF4-FFF2-40B4-BE49-F238E27FC236}">
                    <a16:creationId xmlns:a16="http://schemas.microsoft.com/office/drawing/2014/main" id="{65C436E7-FB17-471B-BAE7-B8F6CDE9B765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88;p51">
                <a:extLst>
                  <a:ext uri="{FF2B5EF4-FFF2-40B4-BE49-F238E27FC236}">
                    <a16:creationId xmlns:a16="http://schemas.microsoft.com/office/drawing/2014/main" id="{236EAA1B-A02C-4410-A6A2-F58A6391D2B0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89;p51">
                <a:extLst>
                  <a:ext uri="{FF2B5EF4-FFF2-40B4-BE49-F238E27FC236}">
                    <a16:creationId xmlns:a16="http://schemas.microsoft.com/office/drawing/2014/main" id="{8248C818-654F-47DC-978A-311DC4EBB47D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190;p51">
                <a:extLst>
                  <a:ext uri="{FF2B5EF4-FFF2-40B4-BE49-F238E27FC236}">
                    <a16:creationId xmlns:a16="http://schemas.microsoft.com/office/drawing/2014/main" id="{6981DBAA-630D-4D68-B2A5-854D1AC2BE00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191;p51">
                <a:extLst>
                  <a:ext uri="{FF2B5EF4-FFF2-40B4-BE49-F238E27FC236}">
                    <a16:creationId xmlns:a16="http://schemas.microsoft.com/office/drawing/2014/main" id="{5877EE12-835D-4BD6-9F53-27166D1F56D4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192;p51">
                <a:extLst>
                  <a:ext uri="{FF2B5EF4-FFF2-40B4-BE49-F238E27FC236}">
                    <a16:creationId xmlns:a16="http://schemas.microsoft.com/office/drawing/2014/main" id="{32900EA2-4EA4-42C7-9880-D8B124D2BBBF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193;p51">
                <a:extLst>
                  <a:ext uri="{FF2B5EF4-FFF2-40B4-BE49-F238E27FC236}">
                    <a16:creationId xmlns:a16="http://schemas.microsoft.com/office/drawing/2014/main" id="{90374365-622B-4B2B-85EC-40F440C8FF7E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7DB2D4CD-222A-41CD-A38E-17359B58D13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25350D1-485F-4EE9-9BF0-BA83DE3083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223800E-3320-4AE0-95A2-A8267F7099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7AACAB2C-52C1-4BF6-975B-BD376F1F437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D86160DA-B508-44D0-B329-028771BD21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5661CF8E-A2A0-42FD-9A54-7B878D27A3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64CF36ED-4068-4130-9250-68E14B3585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4B35050D-97CE-4FA8-987F-A1363FD11A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5307DBA-16A8-483B-9341-C6CEA5CFC3A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26258C39-E918-4635-9CD7-D8AA1DC8B7F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DB18C7DF-65BF-4550-ABE2-DB723BAC60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E4E84689-0C44-4A30-A785-F95E88D8AE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BCE63018-C0B1-4D0A-A94D-520FC63F0A2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AC3398DF-5A0A-4A89-805C-BFAD7E48AF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2863F50-7483-479A-ABD1-0436BE656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6E7F1D13-DE98-4ADF-9A3B-E6DA5ACF7D6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FE128764-7996-486D-8236-3AD020A1D0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BB360789-1F9E-44A0-B5FC-41CAD123C6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08C12F40-5221-4CA8-8A95-D99F0CEF7B1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C846877E-DDF7-4AAC-9702-BD6908B51B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90C05002-0D67-49ED-8069-BA168D5A5D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D610AFE-2966-450D-B231-50BE5509003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C08CC11-A866-4A87-A237-C6752B5F87D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C79CC5E-E0F6-4DDC-9278-3F93CC49269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D3F1DDB-FB11-4855-BB69-DAD2D4BE8B9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20C8ADF-0E23-4401-B72F-88C2DD30544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0E6B3E7-31D7-45F0-9730-327E15244FF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5" name="รูปภาพ 154">
            <a:hlinkClick r:id="rId10" action="ppaction://hlinksldjump"/>
            <a:extLst>
              <a:ext uri="{FF2B5EF4-FFF2-40B4-BE49-F238E27FC236}">
                <a16:creationId xmlns:a16="http://schemas.microsoft.com/office/drawing/2014/main" id="{DEB53C38-76B3-474A-AA9E-C29455D4E55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D5D5DF58-DCF8-4871-A1B1-442E253BE083}"/>
              </a:ext>
            </a:extLst>
          </p:cNvPr>
          <p:cNvGrpSpPr/>
          <p:nvPr/>
        </p:nvGrpSpPr>
        <p:grpSpPr>
          <a:xfrm>
            <a:off x="987358" y="654096"/>
            <a:ext cx="2641600" cy="733223"/>
            <a:chOff x="982795" y="710715"/>
            <a:chExt cx="2641600" cy="733223"/>
          </a:xfrm>
        </p:grpSpPr>
        <p:sp>
          <p:nvSpPr>
            <p:cNvPr id="83" name="Google Shape;698;p49">
              <a:extLst>
                <a:ext uri="{FF2B5EF4-FFF2-40B4-BE49-F238E27FC236}">
                  <a16:creationId xmlns:a16="http://schemas.microsoft.com/office/drawing/2014/main" id="{9152F923-1693-4C84-856A-B22C6BC3A154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701;p49">
              <a:extLst>
                <a:ext uri="{FF2B5EF4-FFF2-40B4-BE49-F238E27FC236}">
                  <a16:creationId xmlns:a16="http://schemas.microsoft.com/office/drawing/2014/main" id="{C67B2EBB-C91E-4C38-B15A-A4A059E0417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C354E97C-6039-414E-82B3-51C017FE9405}"/>
              </a:ext>
            </a:extLst>
          </p:cNvPr>
          <p:cNvGrpSpPr/>
          <p:nvPr/>
        </p:nvGrpSpPr>
        <p:grpSpPr>
          <a:xfrm>
            <a:off x="1684800" y="1967563"/>
            <a:ext cx="614255" cy="468000"/>
            <a:chOff x="1158050" y="1722687"/>
            <a:chExt cx="614255" cy="468000"/>
          </a:xfrm>
        </p:grpSpPr>
        <p:sp>
          <p:nvSpPr>
            <p:cNvPr id="99" name="Google Shape;523;p27">
              <a:extLst>
                <a:ext uri="{FF2B5EF4-FFF2-40B4-BE49-F238E27FC236}">
                  <a16:creationId xmlns:a16="http://schemas.microsoft.com/office/drawing/2014/main" id="{BFFAA4FE-69CA-46B9-AEA0-629DA41B5AA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2AB0585-AD82-4720-96B2-2E8075B6A1B4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D67229CB-BC4E-4E73-A29C-BC6E4A3C338B}"/>
              </a:ext>
            </a:extLst>
          </p:cNvPr>
          <p:cNvGrpSpPr/>
          <p:nvPr/>
        </p:nvGrpSpPr>
        <p:grpSpPr>
          <a:xfrm>
            <a:off x="2417293" y="1867848"/>
            <a:ext cx="3021526" cy="639366"/>
            <a:chOff x="2892613" y="1707208"/>
            <a:chExt cx="2153666" cy="639366"/>
          </a:xfrm>
        </p:grpSpPr>
        <p:grpSp>
          <p:nvGrpSpPr>
            <p:cNvPr id="119" name="กลุ่ม 118">
              <a:extLst>
                <a:ext uri="{FF2B5EF4-FFF2-40B4-BE49-F238E27FC236}">
                  <a16:creationId xmlns:a16="http://schemas.microsoft.com/office/drawing/2014/main" id="{87A15E69-A677-47A6-AD3F-C4D86DA379B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21" name="Google Shape;4035;p55">
                <a:extLst>
                  <a:ext uri="{FF2B5EF4-FFF2-40B4-BE49-F238E27FC236}">
                    <a16:creationId xmlns:a16="http://schemas.microsoft.com/office/drawing/2014/main" id="{DFB62F7B-CF25-4935-A289-894B923807E7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3" name="Google Shape;4036;p55">
                <a:extLst>
                  <a:ext uri="{FF2B5EF4-FFF2-40B4-BE49-F238E27FC236}">
                    <a16:creationId xmlns:a16="http://schemas.microsoft.com/office/drawing/2014/main" id="{A6DDC29C-1CD7-46AE-96E0-45719D4D06A5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0" name="กล่องข้อความ 119">
              <a:extLst>
                <a:ext uri="{FF2B5EF4-FFF2-40B4-BE49-F238E27FC236}">
                  <a16:creationId xmlns:a16="http://schemas.microsoft.com/office/drawing/2014/main" id="{57DB7F26-C756-4385-8D19-8F52BCD26F01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21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     =  </a:t>
              </a:r>
              <a:r>
                <a:rPr lang="en-US" altLang="th-TH" sz="26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420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5" name="Google Shape;587;p23">
            <a:extLst>
              <a:ext uri="{FF2B5EF4-FFF2-40B4-BE49-F238E27FC236}">
                <a16:creationId xmlns:a16="http://schemas.microsoft.com/office/drawing/2014/main" id="{F696A22B-EF47-418A-B296-A9E6222ED7B7}"/>
              </a:ext>
            </a:extLst>
          </p:cNvPr>
          <p:cNvSpPr/>
          <p:nvPr/>
        </p:nvSpPr>
        <p:spPr>
          <a:xfrm>
            <a:off x="3606400" y="1992186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6" name="กล่องข้อความ 145">
            <a:extLst>
              <a:ext uri="{FF2B5EF4-FFF2-40B4-BE49-F238E27FC236}">
                <a16:creationId xmlns:a16="http://schemas.microsoft.com/office/drawing/2014/main" id="{72F85EDF-8320-4059-B604-80E32A8B0914}"/>
              </a:ext>
            </a:extLst>
          </p:cNvPr>
          <p:cNvSpPr txBox="1"/>
          <p:nvPr/>
        </p:nvSpPr>
        <p:spPr>
          <a:xfrm>
            <a:off x="3554287" y="1974756"/>
            <a:ext cx="550156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20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2CFB4FFF-58C7-46C2-B7E0-2B65CAA6FD6F}"/>
              </a:ext>
            </a:extLst>
          </p:cNvPr>
          <p:cNvGrpSpPr/>
          <p:nvPr/>
        </p:nvGrpSpPr>
        <p:grpSpPr>
          <a:xfrm>
            <a:off x="6294878" y="1967563"/>
            <a:ext cx="614255" cy="468000"/>
            <a:chOff x="1158050" y="1722687"/>
            <a:chExt cx="614255" cy="468000"/>
          </a:xfrm>
        </p:grpSpPr>
        <p:sp>
          <p:nvSpPr>
            <p:cNvPr id="152" name="Google Shape;523;p27">
              <a:extLst>
                <a:ext uri="{FF2B5EF4-FFF2-40B4-BE49-F238E27FC236}">
                  <a16:creationId xmlns:a16="http://schemas.microsoft.com/office/drawing/2014/main" id="{F9A34389-EE49-4F47-8A38-106D4A3A584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656;p49">
              <a:extLst>
                <a:ext uri="{FF2B5EF4-FFF2-40B4-BE49-F238E27FC236}">
                  <a16:creationId xmlns:a16="http://schemas.microsoft.com/office/drawing/2014/main" id="{A84ABC43-714A-4C13-9882-73828573D4F8}"/>
                </a:ext>
              </a:extLst>
            </p:cNvPr>
            <p:cNvSpPr txBox="1"/>
            <p:nvPr/>
          </p:nvSpPr>
          <p:spPr>
            <a:xfrm>
              <a:off x="1158050" y="1770669"/>
              <a:ext cx="614255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7C7BFADC-A963-457C-BF80-149D2287E65E}"/>
              </a:ext>
            </a:extLst>
          </p:cNvPr>
          <p:cNvGrpSpPr/>
          <p:nvPr/>
        </p:nvGrpSpPr>
        <p:grpSpPr>
          <a:xfrm>
            <a:off x="6989829" y="1867848"/>
            <a:ext cx="3021526" cy="639366"/>
            <a:chOff x="2892613" y="1707208"/>
            <a:chExt cx="2153666" cy="639366"/>
          </a:xfrm>
        </p:grpSpPr>
        <p:grpSp>
          <p:nvGrpSpPr>
            <p:cNvPr id="156" name="กลุ่ม 155">
              <a:extLst>
                <a:ext uri="{FF2B5EF4-FFF2-40B4-BE49-F238E27FC236}">
                  <a16:creationId xmlns:a16="http://schemas.microsoft.com/office/drawing/2014/main" id="{4F2BB57F-86D0-43AE-9427-8072138B8CB3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3" cy="3026101"/>
            </a:xfrm>
          </p:grpSpPr>
          <p:sp>
            <p:nvSpPr>
              <p:cNvPr id="158" name="Google Shape;4035;p55">
                <a:extLst>
                  <a:ext uri="{FF2B5EF4-FFF2-40B4-BE49-F238E27FC236}">
                    <a16:creationId xmlns:a16="http://schemas.microsoft.com/office/drawing/2014/main" id="{CEDBA4A8-0693-405B-BEFA-15FC57E29F60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9" name="Google Shape;4036;p55">
                <a:extLst>
                  <a:ext uri="{FF2B5EF4-FFF2-40B4-BE49-F238E27FC236}">
                    <a16:creationId xmlns:a16="http://schemas.microsoft.com/office/drawing/2014/main" id="{A99E49C9-D4E2-42B1-A95D-670499417BA8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7" name="กล่องข้อความ 156">
              <a:extLst>
                <a:ext uri="{FF2B5EF4-FFF2-40B4-BE49-F238E27FC236}">
                  <a16:creationId xmlns:a16="http://schemas.microsoft.com/office/drawing/2014/main" id="{BD65429A-B493-48D3-AA1F-CE952FA48E35}"/>
                </a:ext>
              </a:extLst>
            </p:cNvPr>
            <p:cNvSpPr txBox="1"/>
            <p:nvPr/>
          </p:nvSpPr>
          <p:spPr>
            <a:xfrm>
              <a:off x="3025753" y="1806879"/>
              <a:ext cx="1960435" cy="49244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</a:t>
              </a:r>
              <a:r>
                <a: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   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</a:t>
              </a:r>
              <a:r>
                <a:rPr lang="en-US" altLang="th-TH" sz="26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43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 = </a:t>
              </a:r>
              <a:r>
                <a:rPr lang="en-US" altLang="th-TH" sz="26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516</a:t>
              </a:r>
              <a:r>
                <a:rPr kumimoji="0" lang="en-US" alt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60" name="Google Shape;587;p23">
            <a:extLst>
              <a:ext uri="{FF2B5EF4-FFF2-40B4-BE49-F238E27FC236}">
                <a16:creationId xmlns:a16="http://schemas.microsoft.com/office/drawing/2014/main" id="{ADB1292B-F5FD-47FD-98AF-93E8A2B27BF7}"/>
              </a:ext>
            </a:extLst>
          </p:cNvPr>
          <p:cNvSpPr/>
          <p:nvPr/>
        </p:nvSpPr>
        <p:spPr>
          <a:xfrm>
            <a:off x="7499670" y="1984717"/>
            <a:ext cx="444665" cy="39748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1" name="กล่องข้อความ 160">
            <a:extLst>
              <a:ext uri="{FF2B5EF4-FFF2-40B4-BE49-F238E27FC236}">
                <a16:creationId xmlns:a16="http://schemas.microsoft.com/office/drawing/2014/main" id="{8E832B0D-7E0B-46CA-85F0-C0F87E8BFC21}"/>
              </a:ext>
            </a:extLst>
          </p:cNvPr>
          <p:cNvSpPr txBox="1"/>
          <p:nvPr/>
        </p:nvSpPr>
        <p:spPr>
          <a:xfrm>
            <a:off x="7492686" y="1969402"/>
            <a:ext cx="46850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23FB82B-EC93-4EB4-94BE-AE0A524DAC6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51065" y="2688917"/>
            <a:ext cx="3741765" cy="34064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775101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  <p:bldP spid="161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>
            <a:off x="3957091" y="2754521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การหาค่าของตัวไม่ทราบค่าในประโยคสัญลักษณ์แสดงการคูณ ทำได้โดยหาจำนวนมาแทนตัวไม่ทราบค่าแล้วได้ผลคูณตามที่กำหนด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60" name="Google Shape;4975;p59">
            <a:extLst>
              <a:ext uri="{FF2B5EF4-FFF2-40B4-BE49-F238E27FC236}">
                <a16:creationId xmlns:a16="http://schemas.microsoft.com/office/drawing/2014/main" id="{E4C9B36F-DA5F-45B5-97C9-AA010BC07FE8}"/>
              </a:ext>
            </a:extLst>
          </p:cNvPr>
          <p:cNvSpPr txBox="1">
            <a:spLocks/>
          </p:cNvSpPr>
          <p:nvPr/>
        </p:nvSpPr>
        <p:spPr>
          <a:xfrm>
            <a:off x="4554198" y="1934540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10B0BF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88A6B346-2FBF-4ECF-A91D-87B13053050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2599E0F3-1C34-40E8-BE43-044DFEA54F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5" name="รูปแบบอิสระ: รูปร่าง 284">
              <a:extLst>
                <a:ext uri="{FF2B5EF4-FFF2-40B4-BE49-F238E27FC236}">
                  <a16:creationId xmlns:a16="http://schemas.microsoft.com/office/drawing/2014/main" id="{1597AFBF-692D-419C-A775-2F936EA650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6" name="กลุ่ม 285">
            <a:extLst>
              <a:ext uri="{FF2B5EF4-FFF2-40B4-BE49-F238E27FC236}">
                <a16:creationId xmlns:a16="http://schemas.microsoft.com/office/drawing/2014/main" id="{CD4ABDE7-EC7E-490B-90EC-EEADC6355A6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F8F5A3A0-B549-498D-8590-E52873D2E38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8" name="รูปแบบอิสระ: รูปร่าง 287">
              <a:extLst>
                <a:ext uri="{FF2B5EF4-FFF2-40B4-BE49-F238E27FC236}">
                  <a16:creationId xmlns:a16="http://schemas.microsoft.com/office/drawing/2014/main" id="{857331EC-9E8C-4DFB-B6EE-550C0D3083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9" name="กลุ่ม 288">
            <a:extLst>
              <a:ext uri="{FF2B5EF4-FFF2-40B4-BE49-F238E27FC236}">
                <a16:creationId xmlns:a16="http://schemas.microsoft.com/office/drawing/2014/main" id="{BA3BB150-F1E0-4818-A1DD-2C2AE443820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90" name="รูปแบบอิสระ: รูปร่าง 289">
              <a:extLst>
                <a:ext uri="{FF2B5EF4-FFF2-40B4-BE49-F238E27FC236}">
                  <a16:creationId xmlns:a16="http://schemas.microsoft.com/office/drawing/2014/main" id="{85965065-4068-406E-B330-B095D758C1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1" name="รูปแบบอิสระ: รูปร่าง 290">
              <a:extLst>
                <a:ext uri="{FF2B5EF4-FFF2-40B4-BE49-F238E27FC236}">
                  <a16:creationId xmlns:a16="http://schemas.microsoft.com/office/drawing/2014/main" id="{DADC3D50-9E56-4DCD-A9A9-A50A197615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C0BEF719-8154-46DB-9758-54B1B62AAFB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93" name="รูปแบบอิสระ: รูปร่าง 292">
              <a:extLst>
                <a:ext uri="{FF2B5EF4-FFF2-40B4-BE49-F238E27FC236}">
                  <a16:creationId xmlns:a16="http://schemas.microsoft.com/office/drawing/2014/main" id="{C7DACE97-C82C-4196-A8FD-C884328426D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4" name="รูปแบบอิสระ: รูปร่าง 293">
              <a:extLst>
                <a:ext uri="{FF2B5EF4-FFF2-40B4-BE49-F238E27FC236}">
                  <a16:creationId xmlns:a16="http://schemas.microsoft.com/office/drawing/2014/main" id="{8D1821C1-C470-444C-B425-52D9D40725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5" name="กลุ่ม 294">
            <a:extLst>
              <a:ext uri="{FF2B5EF4-FFF2-40B4-BE49-F238E27FC236}">
                <a16:creationId xmlns:a16="http://schemas.microsoft.com/office/drawing/2014/main" id="{64AE4D8D-E46F-42D0-AE3F-7E6F5681E70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96" name="รูปแบบอิสระ: รูปร่าง 295">
              <a:extLst>
                <a:ext uri="{FF2B5EF4-FFF2-40B4-BE49-F238E27FC236}">
                  <a16:creationId xmlns:a16="http://schemas.microsoft.com/office/drawing/2014/main" id="{4774ABBC-70B5-42AB-8448-42CAB5BAA0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7" name="รูปแบบอิสระ: รูปร่าง 296">
              <a:extLst>
                <a:ext uri="{FF2B5EF4-FFF2-40B4-BE49-F238E27FC236}">
                  <a16:creationId xmlns:a16="http://schemas.microsoft.com/office/drawing/2014/main" id="{B0543FCC-6D31-4B2A-BD77-6B663F39B43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8" name="กลุ่ม 297">
            <a:extLst>
              <a:ext uri="{FF2B5EF4-FFF2-40B4-BE49-F238E27FC236}">
                <a16:creationId xmlns:a16="http://schemas.microsoft.com/office/drawing/2014/main" id="{0E831936-57BB-4F6A-9A7F-A625EADAC84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99" name="รูปแบบอิสระ: รูปร่าง 298">
              <a:extLst>
                <a:ext uri="{FF2B5EF4-FFF2-40B4-BE49-F238E27FC236}">
                  <a16:creationId xmlns:a16="http://schemas.microsoft.com/office/drawing/2014/main" id="{215CBA81-6039-4827-AAC0-989B7B7B506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0" name="รูปแบบอิสระ: รูปร่าง 299">
              <a:extLst>
                <a:ext uri="{FF2B5EF4-FFF2-40B4-BE49-F238E27FC236}">
                  <a16:creationId xmlns:a16="http://schemas.microsoft.com/office/drawing/2014/main" id="{8E3BE615-26BE-4CBC-84B4-4DEE18ACF3F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01" name="กลุ่ม 300">
            <a:extLst>
              <a:ext uri="{FF2B5EF4-FFF2-40B4-BE49-F238E27FC236}">
                <a16:creationId xmlns:a16="http://schemas.microsoft.com/office/drawing/2014/main" id="{7EBDE8BB-FB26-466A-BC88-DC24EAC43FF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02" name="รูปแบบอิสระ: รูปร่าง 301">
              <a:extLst>
                <a:ext uri="{FF2B5EF4-FFF2-40B4-BE49-F238E27FC236}">
                  <a16:creationId xmlns:a16="http://schemas.microsoft.com/office/drawing/2014/main" id="{C17F11D9-CD66-44C2-929B-68FF919EDF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3" name="รูปแบบอิสระ: รูปร่าง 302">
              <a:extLst>
                <a:ext uri="{FF2B5EF4-FFF2-40B4-BE49-F238E27FC236}">
                  <a16:creationId xmlns:a16="http://schemas.microsoft.com/office/drawing/2014/main" id="{24F36AB2-D26B-4D13-ABAC-F6A0D94929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0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9572D66-69C7-4B7D-9006-4684E7BB2A7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77E8BB9-B841-413B-B4D2-0DEBDFE34FD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B7DB071-D5A1-464D-8ACA-732875E7F17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AC670DC-4CB8-44BF-B1F2-ACC312DCA3C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7D59220-EDC5-4509-94A2-5C6AB84FEC4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6B57FFE-18B8-416F-8E19-2DE245DC960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10" name="รูปภาพ 309">
            <a:hlinkClick r:id="rId10" action="ppaction://hlinksldjump"/>
            <a:extLst>
              <a:ext uri="{FF2B5EF4-FFF2-40B4-BE49-F238E27FC236}">
                <a16:creationId xmlns:a16="http://schemas.microsoft.com/office/drawing/2014/main" id="{E43B00E1-F290-4766-8DC5-EE9AD91F1A9B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88580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ปัญหาการคูณ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7.5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697AF0FD-D62F-4DA8-ABE8-4F976FB908D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8C363746-204F-4DA7-9293-24A8B82C20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F80E608E-C74A-4486-8C44-EBDB0ED6C1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7936EE4E-FE10-4BF8-BA60-835408E5778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1" name="รูปแบบอิสระ: รูปร่าง 100">
              <a:extLst>
                <a:ext uri="{FF2B5EF4-FFF2-40B4-BE49-F238E27FC236}">
                  <a16:creationId xmlns:a16="http://schemas.microsoft.com/office/drawing/2014/main" id="{12CB06BD-305D-4F3E-91E5-544B91AA74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929BE28D-8687-481D-B1CD-D8B7BB7BCCC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7F9ABFAB-5E76-42B8-B962-E5E6D95CA70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E3EA7F8C-DFE1-4DB2-B7FA-C77D725BB6D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8B3E7F88-344E-4508-B72B-F1AAEE7265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FFAF76D3-D2B6-4296-B943-EE727CADCE4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40D25999-39F5-43B3-A9B4-A6DAEF6E92E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666B4363-E539-49C2-AAD6-D0491847AC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9" name="กลุ่ม 108">
            <a:extLst>
              <a:ext uri="{FF2B5EF4-FFF2-40B4-BE49-F238E27FC236}">
                <a16:creationId xmlns:a16="http://schemas.microsoft.com/office/drawing/2014/main" id="{3A064E67-1899-4F24-B0DB-6492971CCB3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130819D9-9542-47F6-BDE3-F2C8908A3CD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F711CAFA-7508-46F3-9600-E1D8D37E4AB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ECC70020-C5A3-479A-82CB-7E4918977BC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1B5FDE1D-0FDE-41AE-AC38-15DA824238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599E3426-E6B9-4FC3-B85E-2DD077C83D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990FAC7E-E383-4F56-AB97-89077ECAE85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7A70C1B2-9A17-4D38-ABEA-049F208D4A2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08274E52-99C0-4E57-B531-E0D2706EB5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AE287EF-AC6E-497E-9642-D694F76FE75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AFEB371-A9AB-4823-B247-CBD10C54ECD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9F3F158-D580-4E58-8467-A234BCDC813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AF1B526-19DD-4D6E-B03F-D07351B349F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8844170-5E16-4E4D-A77E-3FAA00F907A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2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B333B90-E8AD-4FD9-898B-BF3516B25C3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4" name="รูปภาพ 123">
            <a:hlinkClick r:id="rId10" action="ppaction://hlinksldjump"/>
            <a:extLst>
              <a:ext uri="{FF2B5EF4-FFF2-40B4-BE49-F238E27FC236}">
                <a16:creationId xmlns:a16="http://schemas.microsoft.com/office/drawing/2014/main" id="{0B0B6E5E-8959-4902-BC81-0CDCE9093B1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69C6FA7F-93B2-4F34-89A6-4ACBFB76020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0F0E7178-C1F6-4B04-8242-7E7E4CE9A3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1D8BCA2F-77A4-4B10-85AD-7DB1E0996CD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C2B5AA2-7702-471C-ACC2-AA28A966DB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A048AAA1-C928-4757-B2A3-3E36AC08BE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B84D8366-07F7-4884-8E49-A07A570903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2EC47ED8-DFE4-4655-9FCF-4FDEBF0BD15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953271C-1073-446F-846E-210C76A23D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57B6C491-4200-4FF0-98F3-B6CA775F5A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8AEEB863-CB63-4E7C-B691-82B067622FB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18DD824-59BF-4496-B758-6748ED499D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83DF0DC-86CF-41C0-BC9E-0668C0AC98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8FD003D5-2D73-4CAD-AD0A-2E60A0274CE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5E2475D-8AA7-4C63-ABEA-2EADE581F7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4A17BBCF-6952-4BB8-A8E9-4689CA470B2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92F663D5-C245-403F-B9C4-B05A1A928EF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B8B637A7-F88E-4499-AA70-F257323187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C79E56D6-B8CD-4F87-A334-02142A28F5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85CC3B66-77A5-476D-8830-8DDFDF0A2FF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534FD6AC-48E4-4E27-BF25-792950DAE6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0D68BEF3-AD16-4AE2-8B35-F3B38794A9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59715C8-84D2-4825-8AF5-72723C3FA4B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5A24779-1A54-4883-BB6F-B9109B4031E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27D06A9-258F-4F83-A3F9-E3EE6AC5365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1E6821-00A4-4797-9544-7DAC04FBD57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62084F7-49F7-4CE4-AAC7-5169CAFCD4A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01FDD7F-1E60-4C5A-A98F-BC841579249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6" name="รูปภาพ 105">
            <a:hlinkClick r:id="rId10" action="ppaction://hlinksldjump"/>
            <a:extLst>
              <a:ext uri="{FF2B5EF4-FFF2-40B4-BE49-F238E27FC236}">
                <a16:creationId xmlns:a16="http://schemas.microsoft.com/office/drawing/2014/main" id="{58A44FDD-2ED9-46D1-A85D-3FA0D17B5A93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02" name="กล่องข้อความ 201">
            <a:extLst>
              <a:ext uri="{FF2B5EF4-FFF2-40B4-BE49-F238E27FC236}">
                <a16:creationId xmlns:a16="http://schemas.microsoft.com/office/drawing/2014/main" id="{90584CA4-679C-41F1-A637-76A1148796A1}"/>
              </a:ext>
            </a:extLst>
          </p:cNvPr>
          <p:cNvSpPr txBox="1"/>
          <p:nvPr/>
        </p:nvSpPr>
        <p:spPr>
          <a:xfrm>
            <a:off x="1163002" y="727766"/>
            <a:ext cx="6586088" cy="510778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Tx/>
              <a:buFontTx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ร้านค้ามีดินสอ 3 กล่อง แต่ละกล่องมีดินสอ 144 แท่ง ร้านค้ามีดินสอทั้งหมดกี่แท่ง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3" name="กล่องข้อความ 202">
            <a:extLst>
              <a:ext uri="{FF2B5EF4-FFF2-40B4-BE49-F238E27FC236}">
                <a16:creationId xmlns:a16="http://schemas.microsoft.com/office/drawing/2014/main" id="{97D42E72-FA95-4189-B348-F08B382F9CDA}"/>
              </a:ext>
            </a:extLst>
          </p:cNvPr>
          <p:cNvSpPr txBox="1"/>
          <p:nvPr/>
        </p:nvSpPr>
        <p:spPr>
          <a:xfrm>
            <a:off x="1246294" y="1347121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204" name="กล่องข้อความ 203">
            <a:extLst>
              <a:ext uri="{FF2B5EF4-FFF2-40B4-BE49-F238E27FC236}">
                <a16:creationId xmlns:a16="http://schemas.microsoft.com/office/drawing/2014/main" id="{6BD87FF6-9A70-4C5B-8F5F-9E5AA2633985}"/>
              </a:ext>
            </a:extLst>
          </p:cNvPr>
          <p:cNvSpPr txBox="1"/>
          <p:nvPr/>
        </p:nvSpPr>
        <p:spPr>
          <a:xfrm>
            <a:off x="2397378" y="1356357"/>
            <a:ext cx="22381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ร้านค้ามีดินสอทั้งหมดกี่แท่ง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5" name="กล่องข้อความ 204">
            <a:extLst>
              <a:ext uri="{FF2B5EF4-FFF2-40B4-BE49-F238E27FC236}">
                <a16:creationId xmlns:a16="http://schemas.microsoft.com/office/drawing/2014/main" id="{BA9E6B73-B17A-47AE-8309-EE1CFAD382F2}"/>
              </a:ext>
            </a:extLst>
          </p:cNvPr>
          <p:cNvSpPr txBox="1"/>
          <p:nvPr/>
        </p:nvSpPr>
        <p:spPr>
          <a:xfrm>
            <a:off x="1246294" y="1903355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โจทย์บอก</a:t>
            </a:r>
          </a:p>
        </p:txBody>
      </p:sp>
      <p:sp>
        <p:nvSpPr>
          <p:cNvPr id="206" name="กล่องข้อความ 205">
            <a:extLst>
              <a:ext uri="{FF2B5EF4-FFF2-40B4-BE49-F238E27FC236}">
                <a16:creationId xmlns:a16="http://schemas.microsoft.com/office/drawing/2014/main" id="{47C74F61-BE28-43F1-BE57-0870160A5263}"/>
              </a:ext>
            </a:extLst>
          </p:cNvPr>
          <p:cNvSpPr txBox="1"/>
          <p:nvPr/>
        </p:nvSpPr>
        <p:spPr>
          <a:xfrm>
            <a:off x="2397378" y="1895688"/>
            <a:ext cx="44101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ร้านค้ามีดินสอ 3 กล่อง แต่ละกล่องมีดินสอ 144 แท่ง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7" name="กล่องข้อความ 206">
            <a:extLst>
              <a:ext uri="{FF2B5EF4-FFF2-40B4-BE49-F238E27FC236}">
                <a16:creationId xmlns:a16="http://schemas.microsoft.com/office/drawing/2014/main" id="{6792A3EB-2B1F-40F1-BF9C-B3E16046EB28}"/>
              </a:ext>
            </a:extLst>
          </p:cNvPr>
          <p:cNvSpPr txBox="1"/>
          <p:nvPr/>
        </p:nvSpPr>
        <p:spPr>
          <a:xfrm>
            <a:off x="1246294" y="2366488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sp>
        <p:nvSpPr>
          <p:cNvPr id="209" name="กล่องข้อความ 208">
            <a:extLst>
              <a:ext uri="{FF2B5EF4-FFF2-40B4-BE49-F238E27FC236}">
                <a16:creationId xmlns:a16="http://schemas.microsoft.com/office/drawing/2014/main" id="{50355A40-3132-49A6-893A-4662C3FF1E36}"/>
              </a:ext>
            </a:extLst>
          </p:cNvPr>
          <p:cNvSpPr txBox="1"/>
          <p:nvPr/>
        </p:nvSpPr>
        <p:spPr>
          <a:xfrm>
            <a:off x="2985122" y="2358724"/>
            <a:ext cx="404506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ดินสอ 3 กล่อง กล่องละ 144 แท่ง </a:t>
            </a:r>
          </a:p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หาคำตอบได้จาก 3 คูณ 144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0" name="สี่เหลี่ยมผืนผ้า: มุมมน 209">
            <a:extLst>
              <a:ext uri="{FF2B5EF4-FFF2-40B4-BE49-F238E27FC236}">
                <a16:creationId xmlns:a16="http://schemas.microsoft.com/office/drawing/2014/main" id="{F8AF0C67-86E2-4EE6-9E05-2EA44871908A}"/>
              </a:ext>
            </a:extLst>
          </p:cNvPr>
          <p:cNvSpPr/>
          <p:nvPr/>
        </p:nvSpPr>
        <p:spPr>
          <a:xfrm>
            <a:off x="1460452" y="3733838"/>
            <a:ext cx="5833872" cy="2539403"/>
          </a:xfrm>
          <a:prstGeom prst="roundRect">
            <a:avLst>
              <a:gd name="adj" fmla="val 6066"/>
            </a:avLst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12" name="กล่องข้อความ 211">
            <a:extLst>
              <a:ext uri="{FF2B5EF4-FFF2-40B4-BE49-F238E27FC236}">
                <a16:creationId xmlns:a16="http://schemas.microsoft.com/office/drawing/2014/main" id="{B2E4C375-8ACF-4C34-890C-DAE85CEE4069}"/>
              </a:ext>
            </a:extLst>
          </p:cNvPr>
          <p:cNvSpPr txBox="1"/>
          <p:nvPr/>
        </p:nvSpPr>
        <p:spPr>
          <a:xfrm>
            <a:off x="1567810" y="3812014"/>
            <a:ext cx="354937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ประโยคสัญลักษณ์	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3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144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=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4" name="กล่องข้อความ 213">
            <a:extLst>
              <a:ext uri="{FF2B5EF4-FFF2-40B4-BE49-F238E27FC236}">
                <a16:creationId xmlns:a16="http://schemas.microsoft.com/office/drawing/2014/main" id="{B3BEFB2C-9EC0-4AF4-9430-9AB21105F4F7}"/>
              </a:ext>
            </a:extLst>
          </p:cNvPr>
          <p:cNvSpPr txBox="1"/>
          <p:nvPr/>
        </p:nvSpPr>
        <p:spPr>
          <a:xfrm>
            <a:off x="1567810" y="432000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lang="en-US" sz="2400" b="1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p:sp>
        <p:nvSpPr>
          <p:cNvPr id="217" name="Google Shape;784;p47">
            <a:extLst>
              <a:ext uri="{FF2B5EF4-FFF2-40B4-BE49-F238E27FC236}">
                <a16:creationId xmlns:a16="http://schemas.microsoft.com/office/drawing/2014/main" id="{45C9D812-37B7-4DB2-8C34-369B633D89B7}"/>
              </a:ext>
            </a:extLst>
          </p:cNvPr>
          <p:cNvSpPr txBox="1">
            <a:spLocks/>
          </p:cNvSpPr>
          <p:nvPr/>
        </p:nvSpPr>
        <p:spPr>
          <a:xfrm>
            <a:off x="1567810" y="5590492"/>
            <a:ext cx="5662199" cy="5442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indent="0" algn="l" defTabSz="917575">
              <a:buClr>
                <a:srgbClr val="252528"/>
              </a:buClr>
              <a:tabLst>
                <a:tab pos="628650" algn="l"/>
                <a:tab pos="1793875" algn="l"/>
                <a:tab pos="2778125" algn="l"/>
                <a:tab pos="36750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ตอบ	</a:t>
            </a:r>
            <a:r>
              <a:rPr lang="th-TH" sz="2400" kern="0" dirty="0">
                <a:solidFill>
                  <a:prstClr val="black">
                    <a:lumMod val="85000"/>
                    <a:lumOff val="15000"/>
                  </a:prst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ร้านค้ามีดินสอทั้งหมด ๔๓๒ แท่ง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869BAC37-DCF0-4B47-9A05-0217DA1F3D5D}"/>
              </a:ext>
            </a:extLst>
          </p:cNvPr>
          <p:cNvGrpSpPr/>
          <p:nvPr/>
        </p:nvGrpSpPr>
        <p:grpSpPr>
          <a:xfrm>
            <a:off x="7239207" y="578393"/>
            <a:ext cx="4006163" cy="3169104"/>
            <a:chOff x="6983956" y="1591164"/>
            <a:chExt cx="4006163" cy="3169104"/>
          </a:xfrm>
        </p:grpSpPr>
        <p:sp>
          <p:nvSpPr>
            <p:cNvPr id="219" name="Google Shape;540;p32">
              <a:extLst>
                <a:ext uri="{FF2B5EF4-FFF2-40B4-BE49-F238E27FC236}">
                  <a16:creationId xmlns:a16="http://schemas.microsoft.com/office/drawing/2014/main" id="{8BA83175-F58B-4515-B701-790A62B2F018}"/>
                </a:ext>
              </a:extLst>
            </p:cNvPr>
            <p:cNvSpPr/>
            <p:nvPr/>
          </p:nvSpPr>
          <p:spPr>
            <a:xfrm flipH="1">
              <a:off x="6983956" y="3438685"/>
              <a:ext cx="4006163" cy="1321583"/>
            </a:xfrm>
            <a:prstGeom prst="roundRect">
              <a:avLst>
                <a:gd name="adj" fmla="val 16667"/>
              </a:avLst>
            </a:prstGeom>
            <a:solidFill>
              <a:srgbClr val="E3F3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กล่องข้อความ 219">
              <a:extLst>
                <a:ext uri="{FF2B5EF4-FFF2-40B4-BE49-F238E27FC236}">
                  <a16:creationId xmlns:a16="http://schemas.microsoft.com/office/drawing/2014/main" id="{66D544CE-0632-4A0D-89F8-92002FE3EE5E}"/>
                </a:ext>
              </a:extLst>
            </p:cNvPr>
            <p:cNvSpPr txBox="1"/>
            <p:nvPr/>
          </p:nvSpPr>
          <p:spPr>
            <a:xfrm>
              <a:off x="7143547" y="3529024"/>
              <a:ext cx="3708030" cy="120032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 defTabSz="917575">
                <a:buClr>
                  <a:srgbClr val="252528"/>
                </a:buClr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lang="th-TH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432 เป็นคำตอบที่สมเหตุสมผล </a:t>
              </a:r>
            </a:p>
            <a:p>
              <a:pPr lvl="0" algn="ctr" defTabSz="917575">
                <a:buClr>
                  <a:srgbClr val="252528"/>
                </a:buClr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lang="th-TH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เพราะ 3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100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=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300</a:t>
              </a:r>
            </a:p>
            <a:p>
              <a:pPr lvl="0" algn="ctr" defTabSz="917575">
                <a:buClr>
                  <a:srgbClr val="252528"/>
                </a:buClr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ดังนั้น  3 </a:t>
              </a:r>
              <a:r>
                <a:rPr lang="en-US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144 ควรมากกว่า 300</a:t>
              </a:r>
              <a:endPara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  <p:grpSp>
          <p:nvGrpSpPr>
            <p:cNvPr id="221" name="Google Shape;3848;p60">
              <a:extLst>
                <a:ext uri="{FF2B5EF4-FFF2-40B4-BE49-F238E27FC236}">
                  <a16:creationId xmlns:a16="http://schemas.microsoft.com/office/drawing/2014/main" id="{C1CEB921-30F8-4FC1-B8A5-80097CD00040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222" name="Google Shape;3849;p60">
                <a:extLst>
                  <a:ext uri="{FF2B5EF4-FFF2-40B4-BE49-F238E27FC236}">
                    <a16:creationId xmlns:a16="http://schemas.microsoft.com/office/drawing/2014/main" id="{92B99CDD-C14C-4934-8EC2-CE7F2009C8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223" name="Google Shape;3850;p60">
                <a:extLst>
                  <a:ext uri="{FF2B5EF4-FFF2-40B4-BE49-F238E27FC236}">
                    <a16:creationId xmlns:a16="http://schemas.microsoft.com/office/drawing/2014/main" id="{6355F692-1C28-4753-A497-6E2157FABF26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3851;p60">
                <a:extLst>
                  <a:ext uri="{FF2B5EF4-FFF2-40B4-BE49-F238E27FC236}">
                    <a16:creationId xmlns:a16="http://schemas.microsoft.com/office/drawing/2014/main" id="{19EFE236-0C33-4663-95D4-0AB4386F1BD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5" name="Google Shape;3852;p60">
                <a:extLst>
                  <a:ext uri="{FF2B5EF4-FFF2-40B4-BE49-F238E27FC236}">
                    <a16:creationId xmlns:a16="http://schemas.microsoft.com/office/drawing/2014/main" id="{937FBAF6-4162-4C0A-B0C9-F1605901FB0C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6" name="Google Shape;3853;p60">
                <a:extLst>
                  <a:ext uri="{FF2B5EF4-FFF2-40B4-BE49-F238E27FC236}">
                    <a16:creationId xmlns:a16="http://schemas.microsoft.com/office/drawing/2014/main" id="{B43EE217-C3FD-4B24-8C0D-DF88CD4593B6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7" name="Google Shape;3854;p60">
                <a:extLst>
                  <a:ext uri="{FF2B5EF4-FFF2-40B4-BE49-F238E27FC236}">
                    <a16:creationId xmlns:a16="http://schemas.microsoft.com/office/drawing/2014/main" id="{BF260A07-C7AE-42D4-9D8A-D5AAECEC01A4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8" name="Google Shape;3855;p60">
                <a:extLst>
                  <a:ext uri="{FF2B5EF4-FFF2-40B4-BE49-F238E27FC236}">
                    <a16:creationId xmlns:a16="http://schemas.microsoft.com/office/drawing/2014/main" id="{40C1E67E-9833-4BB6-AFE1-A47DDD52DEF8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9" name="Google Shape;3856;p60">
                <a:extLst>
                  <a:ext uri="{FF2B5EF4-FFF2-40B4-BE49-F238E27FC236}">
                    <a16:creationId xmlns:a16="http://schemas.microsoft.com/office/drawing/2014/main" id="{2970CF85-7C36-4A82-8D6F-515F0ED98240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0" name="Google Shape;3857;p60">
                <a:extLst>
                  <a:ext uri="{FF2B5EF4-FFF2-40B4-BE49-F238E27FC236}">
                    <a16:creationId xmlns:a16="http://schemas.microsoft.com/office/drawing/2014/main" id="{80347F80-BBAD-4371-A264-6013854B31B3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1" name="Google Shape;3858;p60">
                <a:extLst>
                  <a:ext uri="{FF2B5EF4-FFF2-40B4-BE49-F238E27FC236}">
                    <a16:creationId xmlns:a16="http://schemas.microsoft.com/office/drawing/2014/main" id="{D2E9008C-31B7-4113-B32E-7A5C300DE44C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2" name="Google Shape;3859;p60">
                <a:extLst>
                  <a:ext uri="{FF2B5EF4-FFF2-40B4-BE49-F238E27FC236}">
                    <a16:creationId xmlns:a16="http://schemas.microsoft.com/office/drawing/2014/main" id="{B7095557-EC32-49CE-8A2A-F58F4B3BE113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3860;p60">
                <a:extLst>
                  <a:ext uri="{FF2B5EF4-FFF2-40B4-BE49-F238E27FC236}">
                    <a16:creationId xmlns:a16="http://schemas.microsoft.com/office/drawing/2014/main" id="{479D1466-E259-4CA5-B1D3-DFB555EC460E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3861;p60">
                <a:extLst>
                  <a:ext uri="{FF2B5EF4-FFF2-40B4-BE49-F238E27FC236}">
                    <a16:creationId xmlns:a16="http://schemas.microsoft.com/office/drawing/2014/main" id="{47A09971-4B1A-44D3-A520-385DE35C14A5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3862;p60">
                <a:extLst>
                  <a:ext uri="{FF2B5EF4-FFF2-40B4-BE49-F238E27FC236}">
                    <a16:creationId xmlns:a16="http://schemas.microsoft.com/office/drawing/2014/main" id="{6F2A48CE-BF33-4DB8-A98D-F52D1FDCC95F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3863;p60">
                <a:extLst>
                  <a:ext uri="{FF2B5EF4-FFF2-40B4-BE49-F238E27FC236}">
                    <a16:creationId xmlns:a16="http://schemas.microsoft.com/office/drawing/2014/main" id="{49CFF5F2-5A75-4FDB-9094-7964A29FDC51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3864;p60">
                <a:extLst>
                  <a:ext uri="{FF2B5EF4-FFF2-40B4-BE49-F238E27FC236}">
                    <a16:creationId xmlns:a16="http://schemas.microsoft.com/office/drawing/2014/main" id="{88346E77-B501-4467-9C81-21FC9855D45C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3865;p60">
                <a:extLst>
                  <a:ext uri="{FF2B5EF4-FFF2-40B4-BE49-F238E27FC236}">
                    <a16:creationId xmlns:a16="http://schemas.microsoft.com/office/drawing/2014/main" id="{73C4262D-DC3E-479B-84F0-9F17429A61C7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3866;p60">
                <a:extLst>
                  <a:ext uri="{FF2B5EF4-FFF2-40B4-BE49-F238E27FC236}">
                    <a16:creationId xmlns:a16="http://schemas.microsoft.com/office/drawing/2014/main" id="{DA533D36-F3A1-494F-9A6D-34B3F8B396DB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3867;p60">
                <a:extLst>
                  <a:ext uri="{FF2B5EF4-FFF2-40B4-BE49-F238E27FC236}">
                    <a16:creationId xmlns:a16="http://schemas.microsoft.com/office/drawing/2014/main" id="{DBA7A25B-8793-406A-9874-FB787DCE12C3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3868;p60">
                <a:extLst>
                  <a:ext uri="{FF2B5EF4-FFF2-40B4-BE49-F238E27FC236}">
                    <a16:creationId xmlns:a16="http://schemas.microsoft.com/office/drawing/2014/main" id="{4D942F6A-5F84-4B5E-A7A3-7827DA06E84F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3869;p60">
                <a:extLst>
                  <a:ext uri="{FF2B5EF4-FFF2-40B4-BE49-F238E27FC236}">
                    <a16:creationId xmlns:a16="http://schemas.microsoft.com/office/drawing/2014/main" id="{D276E171-0309-4718-93D5-D79E8014FBD0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3870;p60">
                <a:extLst>
                  <a:ext uri="{FF2B5EF4-FFF2-40B4-BE49-F238E27FC236}">
                    <a16:creationId xmlns:a16="http://schemas.microsoft.com/office/drawing/2014/main" id="{F873335E-27FF-454F-A464-CD05750F9003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3871;p60">
                <a:extLst>
                  <a:ext uri="{FF2B5EF4-FFF2-40B4-BE49-F238E27FC236}">
                    <a16:creationId xmlns:a16="http://schemas.microsoft.com/office/drawing/2014/main" id="{04EBA7A7-A7A3-4948-8AD1-5F79A19A6262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3872;p60">
                <a:extLst>
                  <a:ext uri="{FF2B5EF4-FFF2-40B4-BE49-F238E27FC236}">
                    <a16:creationId xmlns:a16="http://schemas.microsoft.com/office/drawing/2014/main" id="{03EFB8F2-53D6-4C44-BF83-77B92D534623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3873;p60">
                <a:extLst>
                  <a:ext uri="{FF2B5EF4-FFF2-40B4-BE49-F238E27FC236}">
                    <a16:creationId xmlns:a16="http://schemas.microsoft.com/office/drawing/2014/main" id="{30C888AD-8CEE-4B6E-B268-2617D186F754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3874;p60">
                <a:extLst>
                  <a:ext uri="{FF2B5EF4-FFF2-40B4-BE49-F238E27FC236}">
                    <a16:creationId xmlns:a16="http://schemas.microsoft.com/office/drawing/2014/main" id="{488E4695-692D-4512-ADF0-6DA6095E56BF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3875;p60">
                <a:extLst>
                  <a:ext uri="{FF2B5EF4-FFF2-40B4-BE49-F238E27FC236}">
                    <a16:creationId xmlns:a16="http://schemas.microsoft.com/office/drawing/2014/main" id="{164664D8-C7F7-44CB-852D-494C72FDB004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3876;p60">
                <a:extLst>
                  <a:ext uri="{FF2B5EF4-FFF2-40B4-BE49-F238E27FC236}">
                    <a16:creationId xmlns:a16="http://schemas.microsoft.com/office/drawing/2014/main" id="{1401B456-E179-4627-A640-ED9530966374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3877;p60">
                <a:extLst>
                  <a:ext uri="{FF2B5EF4-FFF2-40B4-BE49-F238E27FC236}">
                    <a16:creationId xmlns:a16="http://schemas.microsoft.com/office/drawing/2014/main" id="{EDB5F971-4B02-44EF-8FFF-0E9FAF92C564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3878;p60">
                <a:extLst>
                  <a:ext uri="{FF2B5EF4-FFF2-40B4-BE49-F238E27FC236}">
                    <a16:creationId xmlns:a16="http://schemas.microsoft.com/office/drawing/2014/main" id="{3DA811D9-01A0-4C7E-9E4D-E4278924AA02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252" name="ตาราง 2">
            <a:extLst>
              <a:ext uri="{FF2B5EF4-FFF2-40B4-BE49-F238E27FC236}">
                <a16:creationId xmlns:a16="http://schemas.microsoft.com/office/drawing/2014/main" id="{8F0B1B73-5EED-4B74-BEB9-9CD0DD7DAB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2779509"/>
              </p:ext>
            </p:extLst>
          </p:nvPr>
        </p:nvGraphicFramePr>
        <p:xfrm>
          <a:off x="2184682" y="4317768"/>
          <a:ext cx="5079601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0000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406159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741371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952071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ร้านค้ามีดินสอกล่องละ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92075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แท่ง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ร้านค้ามีดินสอ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92075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ร้านค้ามีดินสอทั้งหมด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144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432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92075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แท่ง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254" name="Google Shape;1515;p54">
            <a:extLst>
              <a:ext uri="{FF2B5EF4-FFF2-40B4-BE49-F238E27FC236}">
                <a16:creationId xmlns:a16="http://schemas.microsoft.com/office/drawing/2014/main" id="{BC6035F6-A377-431F-B806-EB2D3F5AAF16}"/>
              </a:ext>
            </a:extLst>
          </p:cNvPr>
          <p:cNvGrpSpPr/>
          <p:nvPr/>
        </p:nvGrpSpPr>
        <p:grpSpPr>
          <a:xfrm rot="19083525" flipV="1">
            <a:off x="6806044" y="5012819"/>
            <a:ext cx="975470" cy="405514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55" name="Google Shape;1516;p54">
              <a:extLst>
                <a:ext uri="{FF2B5EF4-FFF2-40B4-BE49-F238E27FC236}">
                  <a16:creationId xmlns:a16="http://schemas.microsoft.com/office/drawing/2014/main" id="{5B823641-0B31-462A-A3AF-2FC508EC5583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1517;p54">
              <a:extLst>
                <a:ext uri="{FF2B5EF4-FFF2-40B4-BE49-F238E27FC236}">
                  <a16:creationId xmlns:a16="http://schemas.microsoft.com/office/drawing/2014/main" id="{39100F8F-14BC-4F9D-A400-97E70E49701F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8" name="วงรี 5">
            <a:extLst>
              <a:ext uri="{FF2B5EF4-FFF2-40B4-BE49-F238E27FC236}">
                <a16:creationId xmlns:a16="http://schemas.microsoft.com/office/drawing/2014/main" id="{7E93A879-FE9A-4006-9F81-F4FBC9A40939}"/>
              </a:ext>
            </a:extLst>
          </p:cNvPr>
          <p:cNvSpPr/>
          <p:nvPr/>
        </p:nvSpPr>
        <p:spPr>
          <a:xfrm>
            <a:off x="7798123" y="4059464"/>
            <a:ext cx="1898381" cy="1830577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307" name="ตาราง 3">
            <a:extLst>
              <a:ext uri="{FF2B5EF4-FFF2-40B4-BE49-F238E27FC236}">
                <a16:creationId xmlns:a16="http://schemas.microsoft.com/office/drawing/2014/main" id="{F3173F93-72DB-427B-BD61-16A79A5DC2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2565695"/>
              </p:ext>
            </p:extLst>
          </p:nvPr>
        </p:nvGraphicFramePr>
        <p:xfrm>
          <a:off x="8233467" y="4328591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08" name="กล่องข้อความ 307">
            <a:extLst>
              <a:ext uri="{FF2B5EF4-FFF2-40B4-BE49-F238E27FC236}">
                <a16:creationId xmlns:a16="http://schemas.microsoft.com/office/drawing/2014/main" id="{D8424E78-6207-4B75-8D62-961129D98500}"/>
              </a:ext>
            </a:extLst>
          </p:cNvPr>
          <p:cNvSpPr txBox="1"/>
          <p:nvPr/>
        </p:nvSpPr>
        <p:spPr>
          <a:xfrm>
            <a:off x="9132582" y="4492445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59B89ABF-2A97-4B8E-84BB-00D29E571297}"/>
              </a:ext>
            </a:extLst>
          </p:cNvPr>
          <p:cNvGrpSpPr/>
          <p:nvPr/>
        </p:nvGrpSpPr>
        <p:grpSpPr>
          <a:xfrm>
            <a:off x="8309626" y="5083460"/>
            <a:ext cx="864000" cy="451744"/>
            <a:chOff x="6755075" y="4085228"/>
            <a:chExt cx="3460691" cy="451744"/>
          </a:xfrm>
        </p:grpSpPr>
        <p:cxnSp>
          <p:nvCxnSpPr>
            <p:cNvPr id="310" name="ตัวเชื่อมต่อตรง 309">
              <a:extLst>
                <a:ext uri="{FF2B5EF4-FFF2-40B4-BE49-F238E27FC236}">
                  <a16:creationId xmlns:a16="http://schemas.microsoft.com/office/drawing/2014/main" id="{773C59C6-E117-4C0D-A50A-2E89DF1711A6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1" name="กลุ่ม 310">
              <a:extLst>
                <a:ext uri="{FF2B5EF4-FFF2-40B4-BE49-F238E27FC236}">
                  <a16:creationId xmlns:a16="http://schemas.microsoft.com/office/drawing/2014/main" id="{ECB1DA29-5B4F-4F1A-947B-E79C484A8C0F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12" name="ตัวเชื่อมต่อตรง 311">
                <a:extLst>
                  <a:ext uri="{FF2B5EF4-FFF2-40B4-BE49-F238E27FC236}">
                    <a16:creationId xmlns:a16="http://schemas.microsoft.com/office/drawing/2014/main" id="{06B5947D-B611-4B6F-B7B2-44827ED0D416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ตัวเชื่อมต่อตรง 312">
                <a:extLst>
                  <a:ext uri="{FF2B5EF4-FFF2-40B4-BE49-F238E27FC236}">
                    <a16:creationId xmlns:a16="http://schemas.microsoft.com/office/drawing/2014/main" id="{70A46E21-245D-4A5B-B450-FBCC2966B0B3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357568732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75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25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75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25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75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03" grpId="0"/>
      <p:bldP spid="204" grpId="0"/>
      <p:bldP spid="205" grpId="0"/>
      <p:bldP spid="206" grpId="0"/>
      <p:bldP spid="207" grpId="0"/>
      <p:bldP spid="209" grpId="0"/>
      <p:bldP spid="210" grpId="0" animBg="1"/>
      <p:bldP spid="212" grpId="0"/>
      <p:bldP spid="214" grpId="0"/>
      <p:bldP spid="217" grpId="0"/>
      <p:bldP spid="258" grpId="0" animBg="1"/>
      <p:bldP spid="308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69C6FA7F-93B2-4F34-89A6-4ACBFB76020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0F0E7178-C1F6-4B04-8242-7E7E4CE9A3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1D8BCA2F-77A4-4B10-85AD-7DB1E0996CD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C2B5AA2-7702-471C-ACC2-AA28A966DB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A048AAA1-C928-4757-B2A3-3E36AC08BE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B84D8366-07F7-4884-8E49-A07A570903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2EC47ED8-DFE4-4655-9FCF-4FDEBF0BD15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953271C-1073-446F-846E-210C76A23D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57B6C491-4200-4FF0-98F3-B6CA775F5A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8AEEB863-CB63-4E7C-B691-82B067622FB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18DD824-59BF-4496-B758-6748ED499D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83DF0DC-86CF-41C0-BC9E-0668C0AC98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8FD003D5-2D73-4CAD-AD0A-2E60A0274CE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5E2475D-8AA7-4C63-ABEA-2EADE581F7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4A17BBCF-6952-4BB8-A8E9-4689CA470B2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92F663D5-C245-403F-B9C4-B05A1A928EF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B8B637A7-F88E-4499-AA70-F257323187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C79E56D6-B8CD-4F87-A334-02142A28F5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85CC3B66-77A5-476D-8830-8DDFDF0A2FF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534FD6AC-48E4-4E27-BF25-792950DAE6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0D68BEF3-AD16-4AE2-8B35-F3B38794A9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59715C8-84D2-4825-8AF5-72723C3FA4B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5A24779-1A54-4883-BB6F-B9109B4031E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27D06A9-258F-4F83-A3F9-E3EE6AC5365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1E6821-00A4-4797-9544-7DAC04FBD57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62084F7-49F7-4CE4-AAC7-5169CAFCD4A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01FDD7F-1E60-4C5A-A98F-BC841579249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6" name="รูปภาพ 105">
            <a:hlinkClick r:id="rId10" action="ppaction://hlinksldjump"/>
            <a:extLst>
              <a:ext uri="{FF2B5EF4-FFF2-40B4-BE49-F238E27FC236}">
                <a16:creationId xmlns:a16="http://schemas.microsoft.com/office/drawing/2014/main" id="{58A44FDD-2ED9-46D1-A85D-3FA0D17B5A93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02" name="กล่องข้อความ 201">
            <a:extLst>
              <a:ext uri="{FF2B5EF4-FFF2-40B4-BE49-F238E27FC236}">
                <a16:creationId xmlns:a16="http://schemas.microsoft.com/office/drawing/2014/main" id="{90584CA4-679C-41F1-A637-76A1148796A1}"/>
              </a:ext>
            </a:extLst>
          </p:cNvPr>
          <p:cNvSpPr txBox="1"/>
          <p:nvPr/>
        </p:nvSpPr>
        <p:spPr>
          <a:xfrm>
            <a:off x="1163002" y="727766"/>
            <a:ext cx="6586088" cy="510778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lvl="0" algn="ctr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แม่ซื้อน้ำดื่ม</a:t>
            </a:r>
            <a:r>
              <a:rPr lang="th-TH" sz="2400" kern="0" dirty="0" err="1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แพ็ก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ละ 12 ขวด จำนวน 48 </a:t>
            </a:r>
            <a:r>
              <a:rPr lang="th-TH" sz="2400" kern="0" dirty="0" err="1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แพ็ก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แม่ซื้อน้ำดื่มทั้งหมดกี่ขวด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3" name="กล่องข้อความ 202">
            <a:extLst>
              <a:ext uri="{FF2B5EF4-FFF2-40B4-BE49-F238E27FC236}">
                <a16:creationId xmlns:a16="http://schemas.microsoft.com/office/drawing/2014/main" id="{97D42E72-FA95-4189-B348-F08B382F9CDA}"/>
              </a:ext>
            </a:extLst>
          </p:cNvPr>
          <p:cNvSpPr txBox="1"/>
          <p:nvPr/>
        </p:nvSpPr>
        <p:spPr>
          <a:xfrm>
            <a:off x="1246294" y="1347121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204" name="กล่องข้อความ 203">
            <a:extLst>
              <a:ext uri="{FF2B5EF4-FFF2-40B4-BE49-F238E27FC236}">
                <a16:creationId xmlns:a16="http://schemas.microsoft.com/office/drawing/2014/main" id="{6BD87FF6-9A70-4C5B-8F5F-9E5AA2633985}"/>
              </a:ext>
            </a:extLst>
          </p:cNvPr>
          <p:cNvSpPr txBox="1"/>
          <p:nvPr/>
        </p:nvSpPr>
        <p:spPr>
          <a:xfrm>
            <a:off x="2397378" y="1356357"/>
            <a:ext cx="20265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แม่ซื้อน้ำดื่มทั้งหมดกี่ขวด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5" name="กล่องข้อความ 204">
            <a:extLst>
              <a:ext uri="{FF2B5EF4-FFF2-40B4-BE49-F238E27FC236}">
                <a16:creationId xmlns:a16="http://schemas.microsoft.com/office/drawing/2014/main" id="{BA9E6B73-B17A-47AE-8309-EE1CFAD382F2}"/>
              </a:ext>
            </a:extLst>
          </p:cNvPr>
          <p:cNvSpPr txBox="1"/>
          <p:nvPr/>
        </p:nvSpPr>
        <p:spPr>
          <a:xfrm>
            <a:off x="1246294" y="1903355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p:sp>
        <p:nvSpPr>
          <p:cNvPr id="206" name="กล่องข้อความ 205">
            <a:extLst>
              <a:ext uri="{FF2B5EF4-FFF2-40B4-BE49-F238E27FC236}">
                <a16:creationId xmlns:a16="http://schemas.microsoft.com/office/drawing/2014/main" id="{47C74F61-BE28-43F1-BE57-0870160A5263}"/>
              </a:ext>
            </a:extLst>
          </p:cNvPr>
          <p:cNvSpPr txBox="1"/>
          <p:nvPr/>
        </p:nvSpPr>
        <p:spPr>
          <a:xfrm>
            <a:off x="2397378" y="1895688"/>
            <a:ext cx="37818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แม่ซื้อน้ำดื่ม</a:t>
            </a:r>
            <a:r>
              <a:rPr lang="th-TH" sz="2400" kern="0" dirty="0" err="1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แพ็ก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ละ 12 ขวด จำนวน 48 </a:t>
            </a:r>
            <a:r>
              <a:rPr lang="th-TH" sz="2400" kern="0" dirty="0" err="1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แพ็ก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7" name="กล่องข้อความ 206">
            <a:extLst>
              <a:ext uri="{FF2B5EF4-FFF2-40B4-BE49-F238E27FC236}">
                <a16:creationId xmlns:a16="http://schemas.microsoft.com/office/drawing/2014/main" id="{6792A3EB-2B1F-40F1-BF9C-B3E16046EB28}"/>
              </a:ext>
            </a:extLst>
          </p:cNvPr>
          <p:cNvSpPr txBox="1"/>
          <p:nvPr/>
        </p:nvSpPr>
        <p:spPr>
          <a:xfrm>
            <a:off x="1246294" y="2366488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sp>
        <p:nvSpPr>
          <p:cNvPr id="209" name="กล่องข้อความ 208">
            <a:extLst>
              <a:ext uri="{FF2B5EF4-FFF2-40B4-BE49-F238E27FC236}">
                <a16:creationId xmlns:a16="http://schemas.microsoft.com/office/drawing/2014/main" id="{50355A40-3132-49A6-893A-4662C3FF1E36}"/>
              </a:ext>
            </a:extLst>
          </p:cNvPr>
          <p:cNvSpPr txBox="1"/>
          <p:nvPr/>
        </p:nvSpPr>
        <p:spPr>
          <a:xfrm>
            <a:off x="2985122" y="2367433"/>
            <a:ext cx="404506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น้ำ 48 </a:t>
            </a:r>
            <a:r>
              <a:rPr lang="th-TH" sz="2400" kern="0" dirty="0" err="1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แพ็ก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r>
              <a:rPr lang="th-TH" sz="2400" kern="0" dirty="0" err="1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แพ็ก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ละ 12 ขวด</a:t>
            </a:r>
          </a:p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หาคำตอบได้จาก 48 คูณ 12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0" name="สี่เหลี่ยมผืนผ้า: มุมมน 209">
            <a:extLst>
              <a:ext uri="{FF2B5EF4-FFF2-40B4-BE49-F238E27FC236}">
                <a16:creationId xmlns:a16="http://schemas.microsoft.com/office/drawing/2014/main" id="{F8AF0C67-86E2-4EE6-9E05-2EA44871908A}"/>
              </a:ext>
            </a:extLst>
          </p:cNvPr>
          <p:cNvSpPr/>
          <p:nvPr/>
        </p:nvSpPr>
        <p:spPr>
          <a:xfrm>
            <a:off x="1460452" y="3733838"/>
            <a:ext cx="5833872" cy="2539403"/>
          </a:xfrm>
          <a:prstGeom prst="roundRect">
            <a:avLst>
              <a:gd name="adj" fmla="val 6066"/>
            </a:avLst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12" name="กล่องข้อความ 211">
            <a:extLst>
              <a:ext uri="{FF2B5EF4-FFF2-40B4-BE49-F238E27FC236}">
                <a16:creationId xmlns:a16="http://schemas.microsoft.com/office/drawing/2014/main" id="{B2E4C375-8ACF-4C34-890C-DAE85CEE4069}"/>
              </a:ext>
            </a:extLst>
          </p:cNvPr>
          <p:cNvSpPr txBox="1"/>
          <p:nvPr/>
        </p:nvSpPr>
        <p:spPr>
          <a:xfrm>
            <a:off x="1567810" y="3812014"/>
            <a:ext cx="354135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	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48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12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4" name="กล่องข้อความ 213">
            <a:extLst>
              <a:ext uri="{FF2B5EF4-FFF2-40B4-BE49-F238E27FC236}">
                <a16:creationId xmlns:a16="http://schemas.microsoft.com/office/drawing/2014/main" id="{B3BEFB2C-9EC0-4AF4-9430-9AB21105F4F7}"/>
              </a:ext>
            </a:extLst>
          </p:cNvPr>
          <p:cNvSpPr txBox="1"/>
          <p:nvPr/>
        </p:nvSpPr>
        <p:spPr>
          <a:xfrm>
            <a:off x="1567810" y="432000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p:sp>
        <p:nvSpPr>
          <p:cNvPr id="217" name="Google Shape;784;p47">
            <a:extLst>
              <a:ext uri="{FF2B5EF4-FFF2-40B4-BE49-F238E27FC236}">
                <a16:creationId xmlns:a16="http://schemas.microsoft.com/office/drawing/2014/main" id="{45C9D812-37B7-4DB2-8C34-369B633D89B7}"/>
              </a:ext>
            </a:extLst>
          </p:cNvPr>
          <p:cNvSpPr txBox="1">
            <a:spLocks/>
          </p:cNvSpPr>
          <p:nvPr/>
        </p:nvSpPr>
        <p:spPr>
          <a:xfrm>
            <a:off x="1567810" y="5590492"/>
            <a:ext cx="5662199" cy="5442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indent="0" algn="l" defTabSz="917575">
              <a:buClr>
                <a:srgbClr val="252528"/>
              </a:buClr>
              <a:tabLst>
                <a:tab pos="628650" algn="l"/>
                <a:tab pos="1793875" algn="l"/>
                <a:tab pos="2778125" algn="l"/>
                <a:tab pos="36750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ตอบ	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แม่ซื้อน้ำดื่มทั้งหมด ๕๗๖ ขวด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869BAC37-DCF0-4B47-9A05-0217DA1F3D5D}"/>
              </a:ext>
            </a:extLst>
          </p:cNvPr>
          <p:cNvGrpSpPr/>
          <p:nvPr/>
        </p:nvGrpSpPr>
        <p:grpSpPr>
          <a:xfrm>
            <a:off x="7239207" y="578393"/>
            <a:ext cx="4006163" cy="3169104"/>
            <a:chOff x="6983956" y="1591164"/>
            <a:chExt cx="4006163" cy="3169104"/>
          </a:xfrm>
        </p:grpSpPr>
        <p:sp>
          <p:nvSpPr>
            <p:cNvPr id="219" name="Google Shape;540;p32">
              <a:extLst>
                <a:ext uri="{FF2B5EF4-FFF2-40B4-BE49-F238E27FC236}">
                  <a16:creationId xmlns:a16="http://schemas.microsoft.com/office/drawing/2014/main" id="{8BA83175-F58B-4515-B701-790A62B2F018}"/>
                </a:ext>
              </a:extLst>
            </p:cNvPr>
            <p:cNvSpPr/>
            <p:nvPr/>
          </p:nvSpPr>
          <p:spPr>
            <a:xfrm flipH="1">
              <a:off x="6983956" y="3438685"/>
              <a:ext cx="4006163" cy="1321583"/>
            </a:xfrm>
            <a:prstGeom prst="roundRect">
              <a:avLst>
                <a:gd name="adj" fmla="val 16667"/>
              </a:avLst>
            </a:prstGeom>
            <a:solidFill>
              <a:srgbClr val="E3F3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กล่องข้อความ 219">
              <a:extLst>
                <a:ext uri="{FF2B5EF4-FFF2-40B4-BE49-F238E27FC236}">
                  <a16:creationId xmlns:a16="http://schemas.microsoft.com/office/drawing/2014/main" id="{66D544CE-0632-4A0D-89F8-92002FE3EE5E}"/>
                </a:ext>
              </a:extLst>
            </p:cNvPr>
            <p:cNvSpPr txBox="1"/>
            <p:nvPr/>
          </p:nvSpPr>
          <p:spPr>
            <a:xfrm>
              <a:off x="7143547" y="3529024"/>
              <a:ext cx="3708030" cy="120032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lang="th-TH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576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 เป็นคำตอบที่สมเหตุสมผล </a:t>
              </a:r>
            </a:p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เพราะ 50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 12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=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6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00</a:t>
              </a:r>
            </a:p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ดังนั้น  48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 12 ควรน้อยกว่า 600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  <p:grpSp>
          <p:nvGrpSpPr>
            <p:cNvPr id="221" name="Google Shape;3848;p60">
              <a:extLst>
                <a:ext uri="{FF2B5EF4-FFF2-40B4-BE49-F238E27FC236}">
                  <a16:creationId xmlns:a16="http://schemas.microsoft.com/office/drawing/2014/main" id="{C1CEB921-30F8-4FC1-B8A5-80097CD00040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222" name="Google Shape;3849;p60">
                <a:extLst>
                  <a:ext uri="{FF2B5EF4-FFF2-40B4-BE49-F238E27FC236}">
                    <a16:creationId xmlns:a16="http://schemas.microsoft.com/office/drawing/2014/main" id="{92B99CDD-C14C-4934-8EC2-CE7F2009C8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223" name="Google Shape;3850;p60">
                <a:extLst>
                  <a:ext uri="{FF2B5EF4-FFF2-40B4-BE49-F238E27FC236}">
                    <a16:creationId xmlns:a16="http://schemas.microsoft.com/office/drawing/2014/main" id="{6355F692-1C28-4753-A497-6E2157FABF26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3851;p60">
                <a:extLst>
                  <a:ext uri="{FF2B5EF4-FFF2-40B4-BE49-F238E27FC236}">
                    <a16:creationId xmlns:a16="http://schemas.microsoft.com/office/drawing/2014/main" id="{19EFE236-0C33-4663-95D4-0AB4386F1BD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5" name="Google Shape;3852;p60">
                <a:extLst>
                  <a:ext uri="{FF2B5EF4-FFF2-40B4-BE49-F238E27FC236}">
                    <a16:creationId xmlns:a16="http://schemas.microsoft.com/office/drawing/2014/main" id="{937FBAF6-4162-4C0A-B0C9-F1605901FB0C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6" name="Google Shape;3853;p60">
                <a:extLst>
                  <a:ext uri="{FF2B5EF4-FFF2-40B4-BE49-F238E27FC236}">
                    <a16:creationId xmlns:a16="http://schemas.microsoft.com/office/drawing/2014/main" id="{B43EE217-C3FD-4B24-8C0D-DF88CD4593B6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7" name="Google Shape;3854;p60">
                <a:extLst>
                  <a:ext uri="{FF2B5EF4-FFF2-40B4-BE49-F238E27FC236}">
                    <a16:creationId xmlns:a16="http://schemas.microsoft.com/office/drawing/2014/main" id="{BF260A07-C7AE-42D4-9D8A-D5AAECEC01A4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8" name="Google Shape;3855;p60">
                <a:extLst>
                  <a:ext uri="{FF2B5EF4-FFF2-40B4-BE49-F238E27FC236}">
                    <a16:creationId xmlns:a16="http://schemas.microsoft.com/office/drawing/2014/main" id="{40C1E67E-9833-4BB6-AFE1-A47DDD52DEF8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9" name="Google Shape;3856;p60">
                <a:extLst>
                  <a:ext uri="{FF2B5EF4-FFF2-40B4-BE49-F238E27FC236}">
                    <a16:creationId xmlns:a16="http://schemas.microsoft.com/office/drawing/2014/main" id="{2970CF85-7C36-4A82-8D6F-515F0ED98240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0" name="Google Shape;3857;p60">
                <a:extLst>
                  <a:ext uri="{FF2B5EF4-FFF2-40B4-BE49-F238E27FC236}">
                    <a16:creationId xmlns:a16="http://schemas.microsoft.com/office/drawing/2014/main" id="{80347F80-BBAD-4371-A264-6013854B31B3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1" name="Google Shape;3858;p60">
                <a:extLst>
                  <a:ext uri="{FF2B5EF4-FFF2-40B4-BE49-F238E27FC236}">
                    <a16:creationId xmlns:a16="http://schemas.microsoft.com/office/drawing/2014/main" id="{D2E9008C-31B7-4113-B32E-7A5C300DE44C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2" name="Google Shape;3859;p60">
                <a:extLst>
                  <a:ext uri="{FF2B5EF4-FFF2-40B4-BE49-F238E27FC236}">
                    <a16:creationId xmlns:a16="http://schemas.microsoft.com/office/drawing/2014/main" id="{B7095557-EC32-49CE-8A2A-F58F4B3BE113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3860;p60">
                <a:extLst>
                  <a:ext uri="{FF2B5EF4-FFF2-40B4-BE49-F238E27FC236}">
                    <a16:creationId xmlns:a16="http://schemas.microsoft.com/office/drawing/2014/main" id="{479D1466-E259-4CA5-B1D3-DFB555EC460E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3861;p60">
                <a:extLst>
                  <a:ext uri="{FF2B5EF4-FFF2-40B4-BE49-F238E27FC236}">
                    <a16:creationId xmlns:a16="http://schemas.microsoft.com/office/drawing/2014/main" id="{47A09971-4B1A-44D3-A520-385DE35C14A5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3862;p60">
                <a:extLst>
                  <a:ext uri="{FF2B5EF4-FFF2-40B4-BE49-F238E27FC236}">
                    <a16:creationId xmlns:a16="http://schemas.microsoft.com/office/drawing/2014/main" id="{6F2A48CE-BF33-4DB8-A98D-F52D1FDCC95F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3863;p60">
                <a:extLst>
                  <a:ext uri="{FF2B5EF4-FFF2-40B4-BE49-F238E27FC236}">
                    <a16:creationId xmlns:a16="http://schemas.microsoft.com/office/drawing/2014/main" id="{49CFF5F2-5A75-4FDB-9094-7964A29FDC51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3864;p60">
                <a:extLst>
                  <a:ext uri="{FF2B5EF4-FFF2-40B4-BE49-F238E27FC236}">
                    <a16:creationId xmlns:a16="http://schemas.microsoft.com/office/drawing/2014/main" id="{88346E77-B501-4467-9C81-21FC9855D45C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3865;p60">
                <a:extLst>
                  <a:ext uri="{FF2B5EF4-FFF2-40B4-BE49-F238E27FC236}">
                    <a16:creationId xmlns:a16="http://schemas.microsoft.com/office/drawing/2014/main" id="{73C4262D-DC3E-479B-84F0-9F17429A61C7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3866;p60">
                <a:extLst>
                  <a:ext uri="{FF2B5EF4-FFF2-40B4-BE49-F238E27FC236}">
                    <a16:creationId xmlns:a16="http://schemas.microsoft.com/office/drawing/2014/main" id="{DA533D36-F3A1-494F-9A6D-34B3F8B396DB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3867;p60">
                <a:extLst>
                  <a:ext uri="{FF2B5EF4-FFF2-40B4-BE49-F238E27FC236}">
                    <a16:creationId xmlns:a16="http://schemas.microsoft.com/office/drawing/2014/main" id="{DBA7A25B-8793-406A-9874-FB787DCE12C3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3868;p60">
                <a:extLst>
                  <a:ext uri="{FF2B5EF4-FFF2-40B4-BE49-F238E27FC236}">
                    <a16:creationId xmlns:a16="http://schemas.microsoft.com/office/drawing/2014/main" id="{4D942F6A-5F84-4B5E-A7A3-7827DA06E84F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3869;p60">
                <a:extLst>
                  <a:ext uri="{FF2B5EF4-FFF2-40B4-BE49-F238E27FC236}">
                    <a16:creationId xmlns:a16="http://schemas.microsoft.com/office/drawing/2014/main" id="{D276E171-0309-4718-93D5-D79E8014FBD0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3870;p60">
                <a:extLst>
                  <a:ext uri="{FF2B5EF4-FFF2-40B4-BE49-F238E27FC236}">
                    <a16:creationId xmlns:a16="http://schemas.microsoft.com/office/drawing/2014/main" id="{F873335E-27FF-454F-A464-CD05750F9003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3871;p60">
                <a:extLst>
                  <a:ext uri="{FF2B5EF4-FFF2-40B4-BE49-F238E27FC236}">
                    <a16:creationId xmlns:a16="http://schemas.microsoft.com/office/drawing/2014/main" id="{04EBA7A7-A7A3-4948-8AD1-5F79A19A6262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3872;p60">
                <a:extLst>
                  <a:ext uri="{FF2B5EF4-FFF2-40B4-BE49-F238E27FC236}">
                    <a16:creationId xmlns:a16="http://schemas.microsoft.com/office/drawing/2014/main" id="{03EFB8F2-53D6-4C44-BF83-77B92D534623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3873;p60">
                <a:extLst>
                  <a:ext uri="{FF2B5EF4-FFF2-40B4-BE49-F238E27FC236}">
                    <a16:creationId xmlns:a16="http://schemas.microsoft.com/office/drawing/2014/main" id="{30C888AD-8CEE-4B6E-B268-2617D186F754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3874;p60">
                <a:extLst>
                  <a:ext uri="{FF2B5EF4-FFF2-40B4-BE49-F238E27FC236}">
                    <a16:creationId xmlns:a16="http://schemas.microsoft.com/office/drawing/2014/main" id="{488E4695-692D-4512-ADF0-6DA6095E56BF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3875;p60">
                <a:extLst>
                  <a:ext uri="{FF2B5EF4-FFF2-40B4-BE49-F238E27FC236}">
                    <a16:creationId xmlns:a16="http://schemas.microsoft.com/office/drawing/2014/main" id="{164664D8-C7F7-44CB-852D-494C72FDB004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3876;p60">
                <a:extLst>
                  <a:ext uri="{FF2B5EF4-FFF2-40B4-BE49-F238E27FC236}">
                    <a16:creationId xmlns:a16="http://schemas.microsoft.com/office/drawing/2014/main" id="{1401B456-E179-4627-A640-ED9530966374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3877;p60">
                <a:extLst>
                  <a:ext uri="{FF2B5EF4-FFF2-40B4-BE49-F238E27FC236}">
                    <a16:creationId xmlns:a16="http://schemas.microsoft.com/office/drawing/2014/main" id="{EDB5F971-4B02-44EF-8FFF-0E9FAF92C564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3878;p60">
                <a:extLst>
                  <a:ext uri="{FF2B5EF4-FFF2-40B4-BE49-F238E27FC236}">
                    <a16:creationId xmlns:a16="http://schemas.microsoft.com/office/drawing/2014/main" id="{3DA811D9-01A0-4C7E-9E4D-E4278924AA02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252" name="ตาราง 2">
            <a:extLst>
              <a:ext uri="{FF2B5EF4-FFF2-40B4-BE49-F238E27FC236}">
                <a16:creationId xmlns:a16="http://schemas.microsoft.com/office/drawing/2014/main" id="{8F0B1B73-5EED-4B74-BEB9-9CD0DD7DAB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5192507"/>
              </p:ext>
            </p:extLst>
          </p:nvPr>
        </p:nvGraphicFramePr>
        <p:xfrm>
          <a:off x="2184682" y="4317768"/>
          <a:ext cx="5079601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0000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406159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741371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952071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แม่ซื้อน้ำดื่ม</a:t>
                      </a:r>
                      <a:r>
                        <a:rPr lang="th-TH" sz="2400" b="0" dirty="0" err="1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แพ็ก</a:t>
                      </a: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 err="1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แพ็ก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แม่ซื้อน้ำดื่มทั้งหมด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48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12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576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254" name="Google Shape;1515;p54">
            <a:extLst>
              <a:ext uri="{FF2B5EF4-FFF2-40B4-BE49-F238E27FC236}">
                <a16:creationId xmlns:a16="http://schemas.microsoft.com/office/drawing/2014/main" id="{BC6035F6-A377-431F-B806-EB2D3F5AAF16}"/>
              </a:ext>
            </a:extLst>
          </p:cNvPr>
          <p:cNvGrpSpPr/>
          <p:nvPr/>
        </p:nvGrpSpPr>
        <p:grpSpPr>
          <a:xfrm rot="19083525" flipV="1">
            <a:off x="6882748" y="5047606"/>
            <a:ext cx="975470" cy="405514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55" name="Google Shape;1516;p54">
              <a:extLst>
                <a:ext uri="{FF2B5EF4-FFF2-40B4-BE49-F238E27FC236}">
                  <a16:creationId xmlns:a16="http://schemas.microsoft.com/office/drawing/2014/main" id="{5B823641-0B31-462A-A3AF-2FC508EC5583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1517;p54">
              <a:extLst>
                <a:ext uri="{FF2B5EF4-FFF2-40B4-BE49-F238E27FC236}">
                  <a16:creationId xmlns:a16="http://schemas.microsoft.com/office/drawing/2014/main" id="{39100F8F-14BC-4F9D-A400-97E70E49701F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8" name="วงรี 5">
            <a:extLst>
              <a:ext uri="{FF2B5EF4-FFF2-40B4-BE49-F238E27FC236}">
                <a16:creationId xmlns:a16="http://schemas.microsoft.com/office/drawing/2014/main" id="{7E93A879-FE9A-4006-9F81-F4FBC9A40939}"/>
              </a:ext>
            </a:extLst>
          </p:cNvPr>
          <p:cNvSpPr/>
          <p:nvPr/>
        </p:nvSpPr>
        <p:spPr>
          <a:xfrm>
            <a:off x="7911196" y="3971006"/>
            <a:ext cx="1898381" cy="1985309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307" name="ตาราง 3">
            <a:extLst>
              <a:ext uri="{FF2B5EF4-FFF2-40B4-BE49-F238E27FC236}">
                <a16:creationId xmlns:a16="http://schemas.microsoft.com/office/drawing/2014/main" id="{F3173F93-72DB-427B-BD61-16A79A5DC2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5495903"/>
              </p:ext>
            </p:extLst>
          </p:nvPr>
        </p:nvGraphicFramePr>
        <p:xfrm>
          <a:off x="8346540" y="4084922"/>
          <a:ext cx="1019151" cy="176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98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08" name="กล่องข้อความ 307">
            <a:extLst>
              <a:ext uri="{FF2B5EF4-FFF2-40B4-BE49-F238E27FC236}">
                <a16:creationId xmlns:a16="http://schemas.microsoft.com/office/drawing/2014/main" id="{D8424E78-6207-4B75-8D62-961129D98500}"/>
              </a:ext>
            </a:extLst>
          </p:cNvPr>
          <p:cNvSpPr txBox="1"/>
          <p:nvPr/>
        </p:nvSpPr>
        <p:spPr>
          <a:xfrm>
            <a:off x="9245655" y="4248776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59B89ABF-2A97-4B8E-84BB-00D29E571297}"/>
              </a:ext>
            </a:extLst>
          </p:cNvPr>
          <p:cNvGrpSpPr/>
          <p:nvPr/>
        </p:nvGrpSpPr>
        <p:grpSpPr>
          <a:xfrm>
            <a:off x="8422699" y="5379728"/>
            <a:ext cx="864000" cy="364655"/>
            <a:chOff x="6755075" y="4172317"/>
            <a:chExt cx="3460691" cy="364655"/>
          </a:xfrm>
        </p:grpSpPr>
        <p:cxnSp>
          <p:nvCxnSpPr>
            <p:cNvPr id="310" name="ตัวเชื่อมต่อตรง 309">
              <a:extLst>
                <a:ext uri="{FF2B5EF4-FFF2-40B4-BE49-F238E27FC236}">
                  <a16:creationId xmlns:a16="http://schemas.microsoft.com/office/drawing/2014/main" id="{773C59C6-E117-4C0D-A50A-2E89DF1711A6}"/>
                </a:ext>
              </a:extLst>
            </p:cNvPr>
            <p:cNvCxnSpPr/>
            <p:nvPr/>
          </p:nvCxnSpPr>
          <p:spPr>
            <a:xfrm>
              <a:off x="6755075" y="4172317"/>
              <a:ext cx="345600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1" name="กลุ่ม 310">
              <a:extLst>
                <a:ext uri="{FF2B5EF4-FFF2-40B4-BE49-F238E27FC236}">
                  <a16:creationId xmlns:a16="http://schemas.microsoft.com/office/drawing/2014/main" id="{ECB1DA29-5B4F-4F1A-947B-E79C484A8C0F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12" name="ตัวเชื่อมต่อตรง 311">
                <a:extLst>
                  <a:ext uri="{FF2B5EF4-FFF2-40B4-BE49-F238E27FC236}">
                    <a16:creationId xmlns:a16="http://schemas.microsoft.com/office/drawing/2014/main" id="{06B5947D-B611-4B6F-B7B2-44827ED0D416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ตัวเชื่อมต่อตรง 312">
                <a:extLst>
                  <a:ext uri="{FF2B5EF4-FFF2-40B4-BE49-F238E27FC236}">
                    <a16:creationId xmlns:a16="http://schemas.microsoft.com/office/drawing/2014/main" id="{70A46E21-245D-4A5B-B450-FBCC2966B0B3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7" name="ตัวเชื่อมต่อตรง 106">
            <a:extLst>
              <a:ext uri="{FF2B5EF4-FFF2-40B4-BE49-F238E27FC236}">
                <a16:creationId xmlns:a16="http://schemas.microsoft.com/office/drawing/2014/main" id="{36CC8863-B332-477A-A274-27C55661D5D1}"/>
              </a:ext>
            </a:extLst>
          </p:cNvPr>
          <p:cNvCxnSpPr/>
          <p:nvPr/>
        </p:nvCxnSpPr>
        <p:spPr>
          <a:xfrm>
            <a:off x="8431408" y="4727859"/>
            <a:ext cx="86282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357793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75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25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75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25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75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03" grpId="0"/>
      <p:bldP spid="204" grpId="0"/>
      <p:bldP spid="205" grpId="0"/>
      <p:bldP spid="206" grpId="0"/>
      <p:bldP spid="207" grpId="0"/>
      <p:bldP spid="209" grpId="0"/>
      <p:bldP spid="210" grpId="0" animBg="1"/>
      <p:bldP spid="212" grpId="0"/>
      <p:bldP spid="214" grpId="0"/>
      <p:bldP spid="217" grpId="0"/>
      <p:bldP spid="258" grpId="0" animBg="1"/>
      <p:bldP spid="308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207627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cs typeface="4804_KwangMD_PukluK" panose="02000000000000000000" pitchFamily="2" charset="0"/>
                <a:sym typeface="Gorditas"/>
              </a:rPr>
              <a:t>	</a:t>
            </a:r>
            <a:endParaRPr lang="th-TH" sz="2600" kern="0" dirty="0">
              <a:solidFill>
                <a:srgbClr val="FF0000"/>
              </a:solidFill>
              <a:latin typeface="Calibri" panose="020F0502020204030204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lang="th-TH" sz="2600" kern="0" dirty="0">
              <a:solidFill>
                <a:srgbClr val="FF0000"/>
              </a:solidFill>
              <a:latin typeface="Calibri" panose="020F0502020204030204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พ่อค้าขายไก่ย่างได้เงิน ๓,๘๒๕ บาท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085676"/>
            <a:chOff x="665588" y="464379"/>
            <a:chExt cx="8938987" cy="1085676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769332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rPr>
                <a:t> 1. 	พ่อค้าขายไก่ย่างชิ้นละ 45 บาท ขายได้ 85 ชิ้น พ่อค้าขายไก่ย่างได้เงินเท่าไร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659610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85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r>
              <a:rPr lang="en-US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lang="th-TH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25 </a:t>
            </a:r>
            <a:r>
              <a:rPr lang="en-US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lang="en-US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825497"/>
              </p:ext>
            </p:extLst>
          </p:nvPr>
        </p:nvGraphicFramePr>
        <p:xfrm>
          <a:off x="2745491" y="3240018"/>
          <a:ext cx="5644023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4930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449308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01074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44333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พ่อค้าขายไก่ย่างได้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ชิ้น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ชิ้นละ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พ่อค้าขายไก่ย่างได้เงิน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25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3,825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E0925448-B3DD-4ACC-92F1-5900A683056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DBB902A-897F-4D84-8DAF-B7984B8CA78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A81634C-6744-41E8-8D9B-DE598436384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0B287D39-DC1A-44A8-9BA3-4FE8EAA7AAC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FDC45716-AC81-4775-9850-7D6CE68741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3350021E-7EEC-42C0-AE67-9E7D92C37BF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E2EEBC36-135F-4745-84F9-DB14EE32E7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2A4E18BA-84E3-475C-908F-DCD29941AE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430AB905-F465-4C23-A3CF-AE15FFECC0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4F876B7A-CE7A-4CCD-B5EB-54BDB4F2A50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03643F89-513E-451C-90E5-AB8C6711B54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CF54C7D7-3108-4925-928E-C181B375821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85D46DDF-D63C-4101-AEA8-EC1F784604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04477128-D672-471C-9B8A-C58E50E0BE1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D549E33A-C77F-43CE-A829-9A379292C3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7" name="กลุ่ม 136">
            <a:extLst>
              <a:ext uri="{FF2B5EF4-FFF2-40B4-BE49-F238E27FC236}">
                <a16:creationId xmlns:a16="http://schemas.microsoft.com/office/drawing/2014/main" id="{1C86CD37-90B8-40A3-B05C-424B93D460B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5AFE8A1B-374C-4BCE-9DE1-8A716C2403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9" name="รูปแบบอิสระ: รูปร่าง 138">
              <a:extLst>
                <a:ext uri="{FF2B5EF4-FFF2-40B4-BE49-F238E27FC236}">
                  <a16:creationId xmlns:a16="http://schemas.microsoft.com/office/drawing/2014/main" id="{9BAFB639-E4B9-4F9D-90C9-661986EE30C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0" name="กลุ่ม 139">
            <a:extLst>
              <a:ext uri="{FF2B5EF4-FFF2-40B4-BE49-F238E27FC236}">
                <a16:creationId xmlns:a16="http://schemas.microsoft.com/office/drawing/2014/main" id="{FC0EC171-4919-4A41-B881-B7960145B74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B323F32F-2DC7-4077-B622-62A184F3962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2" name="รูปแบบอิสระ: รูปร่าง 141">
              <a:extLst>
                <a:ext uri="{FF2B5EF4-FFF2-40B4-BE49-F238E27FC236}">
                  <a16:creationId xmlns:a16="http://schemas.microsoft.com/office/drawing/2014/main" id="{DD9FE6BF-CDAB-475E-8923-F35D8303D94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80C994-EA11-4033-A3DD-6E506DDCDBE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8E106CB-F4A5-4B65-A9A5-8E0E43A2A48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99D03FC-0449-4308-88A2-F29FDD477A3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AB27A38-7917-4B72-98EF-32581B66EDA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8654C15-5DE1-4D7A-A730-A08A65CAC35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D6D150C-420E-4067-9B48-95A28D97E49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1" name="รูปภาพ 150">
            <a:hlinkClick r:id="rId11" action="ppaction://hlinksldjump"/>
            <a:extLst>
              <a:ext uri="{FF2B5EF4-FFF2-40B4-BE49-F238E27FC236}">
                <a16:creationId xmlns:a16="http://schemas.microsoft.com/office/drawing/2014/main" id="{308C8280-552B-4D13-A4E1-7FDB1E121F4D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770050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207627"/>
            <a:ext cx="8336698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พ่อต้องจ่ายเงินทั้งหมด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 ๕,๘๕๐ บาท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243716"/>
            <a:chOff x="665588" y="464379"/>
            <a:chExt cx="8938987" cy="1243716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927372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rPr>
                <a:t> 2. 	ตั๋วรถโดยสารประจำทางปรับอากาศจากกรุงเทพฯ ถึงภูเก็ต สำหรับผู้ใหญ่ราคาใบละ 650 บาท พ่อซื้อตั๋ว 9 ใบ ต้องจ่ายเงินทั้งหมดเท่าไร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659610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9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lang="th-TH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650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866300"/>
              </p:ext>
            </p:extLst>
          </p:nvPr>
        </p:nvGraphicFramePr>
        <p:xfrm>
          <a:off x="2745491" y="3240018"/>
          <a:ext cx="5644023" cy="1859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4930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449308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01074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44333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 gridSpan="2"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พ่อซื้อตั๋วรถโดยสารประจำทางปรับอากาศจากกรุงเทพฯ ถึงภูเก็ต 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ราคาใบละ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พ่อต้องจ่ายเงินทั้งหมด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650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336CB676-6D5D-462E-A984-7DFE3833CE6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DC6DFC93-639F-4443-A29A-F17E44DDAF4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09265A3C-062E-4FDA-B213-BE571088B1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CF0CC064-F732-40CD-956E-1EC22AF85AA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C7745F8E-9F5C-4981-958A-4E0257216BE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EDD65297-4D95-455F-9CB3-23D61C0413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07CBF356-4D60-46E5-BA3E-0C620B02D26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5AD61414-D150-4AC6-9E81-3A507973DB2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1D2D1AD7-AB5A-46A4-82B1-D4226E20885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F220A07E-D5C1-4962-848B-8E9DB192685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AA0605C-02F2-44C7-BA36-44781CD52C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144A8D71-677D-4650-B013-E7C1F5BD24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FB357EBD-5F09-4F41-9EB9-A50CF511E6B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17B3BCAE-87A9-4C49-B867-8C3A491BA7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10D0696D-60BE-40F5-B99E-C8F1738E691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05143773-7EDF-4FC3-8FE3-4644F733576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5F97B0C6-8278-44CC-B49B-A88F9132BA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02B7606C-6C5A-4867-89C6-C46D5FC1AFB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F673F253-0653-441B-8E74-C4F1D431677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CD7C6909-1838-43A8-B992-7602682B2C9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3062CA16-5B7A-4518-A000-EB3B028F36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49A9F59-79B8-47F1-A7EB-09F37B150B9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58D5B16-F24C-480C-9821-10B3FD3BF0F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CD7D94A-5A04-41A8-B1AA-EB288EEDCAB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931F118-9AAC-4FCD-A823-C7DBEC6E30D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995735C-ADAF-4D5C-9AA7-E360E6710A4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4F3E1C38-052F-4ED0-9B9E-6A45B0308C5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1" name="รูปภาพ 140">
            <a:hlinkClick r:id="rId11" action="ppaction://hlinksldjump"/>
            <a:extLst>
              <a:ext uri="{FF2B5EF4-FFF2-40B4-BE49-F238E27FC236}">
                <a16:creationId xmlns:a16="http://schemas.microsoft.com/office/drawing/2014/main" id="{A9B095CE-EEA0-4624-9475-1C99DD19B19E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56519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69C6FA7F-93B2-4F34-89A6-4ACBFB76020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0F0E7178-C1F6-4B04-8242-7E7E4CE9A3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1D8BCA2F-77A4-4B10-85AD-7DB1E0996CD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C2B5AA2-7702-471C-ACC2-AA28A966DB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A048AAA1-C928-4757-B2A3-3E36AC08BE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B84D8366-07F7-4884-8E49-A07A570903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2EC47ED8-DFE4-4655-9FCF-4FDEBF0BD15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953271C-1073-446F-846E-210C76A23D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57B6C491-4200-4FF0-98F3-B6CA775F5A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8AEEB863-CB63-4E7C-B691-82B067622FB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18DD824-59BF-4496-B758-6748ED499D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83DF0DC-86CF-41C0-BC9E-0668C0AC98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8FD003D5-2D73-4CAD-AD0A-2E60A0274CE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5E2475D-8AA7-4C63-ABEA-2EADE581F7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4A17BBCF-6952-4BB8-A8E9-4689CA470B2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92F663D5-C245-403F-B9C4-B05A1A928EF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B8B637A7-F88E-4499-AA70-F257323187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C79E56D6-B8CD-4F87-A334-02142A28F5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85CC3B66-77A5-476D-8830-8DDFDF0A2FF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534FD6AC-48E4-4E27-BF25-792950DAE6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0D68BEF3-AD16-4AE2-8B35-F3B38794A9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59715C8-84D2-4825-8AF5-72723C3FA4B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5A24779-1A54-4883-BB6F-B9109B4031E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27D06A9-258F-4F83-A3F9-E3EE6AC5365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1E6821-00A4-4797-9544-7DAC04FBD57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62084F7-49F7-4CE4-AAC7-5169CAFCD4A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01FDD7F-1E60-4C5A-A98F-BC841579249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6" name="รูปภาพ 105">
            <a:hlinkClick r:id="rId10" action="ppaction://hlinksldjump"/>
            <a:extLst>
              <a:ext uri="{FF2B5EF4-FFF2-40B4-BE49-F238E27FC236}">
                <a16:creationId xmlns:a16="http://schemas.microsoft.com/office/drawing/2014/main" id="{58A44FDD-2ED9-46D1-A85D-3FA0D17B5A93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02" name="กล่องข้อความ 201">
            <a:extLst>
              <a:ext uri="{FF2B5EF4-FFF2-40B4-BE49-F238E27FC236}">
                <a16:creationId xmlns:a16="http://schemas.microsoft.com/office/drawing/2014/main" id="{90584CA4-679C-41F1-A637-76A1148796A1}"/>
              </a:ext>
            </a:extLst>
          </p:cNvPr>
          <p:cNvSpPr txBox="1"/>
          <p:nvPr/>
        </p:nvSpPr>
        <p:spPr>
          <a:xfrm>
            <a:off x="1163002" y="727766"/>
            <a:ext cx="6586088" cy="919401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lvl="0" algn="thaiDist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แม่ของใบบัวปลูกมะนาวเป็นแถว 8 แถว แถวละ 120 ต้น แม่ของใบบัวปลูกมะนาวทั้งหมดกี่ต้น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3" name="กล่องข้อความ 202">
            <a:extLst>
              <a:ext uri="{FF2B5EF4-FFF2-40B4-BE49-F238E27FC236}">
                <a16:creationId xmlns:a16="http://schemas.microsoft.com/office/drawing/2014/main" id="{97D42E72-FA95-4189-B348-F08B382F9CDA}"/>
              </a:ext>
            </a:extLst>
          </p:cNvPr>
          <p:cNvSpPr txBox="1"/>
          <p:nvPr/>
        </p:nvSpPr>
        <p:spPr>
          <a:xfrm>
            <a:off x="1246294" y="1716572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204" name="กล่องข้อความ 203">
            <a:extLst>
              <a:ext uri="{FF2B5EF4-FFF2-40B4-BE49-F238E27FC236}">
                <a16:creationId xmlns:a16="http://schemas.microsoft.com/office/drawing/2014/main" id="{6BD87FF6-9A70-4C5B-8F5F-9E5AA2633985}"/>
              </a:ext>
            </a:extLst>
          </p:cNvPr>
          <p:cNvSpPr txBox="1"/>
          <p:nvPr/>
        </p:nvSpPr>
        <p:spPr>
          <a:xfrm>
            <a:off x="2397378" y="1725808"/>
            <a:ext cx="283763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แม่ของใบบัวปลูกมะนาวทั้งหมดกี่ต้น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5" name="กล่องข้อความ 204">
            <a:extLst>
              <a:ext uri="{FF2B5EF4-FFF2-40B4-BE49-F238E27FC236}">
                <a16:creationId xmlns:a16="http://schemas.microsoft.com/office/drawing/2014/main" id="{BA9E6B73-B17A-47AE-8309-EE1CFAD382F2}"/>
              </a:ext>
            </a:extLst>
          </p:cNvPr>
          <p:cNvSpPr txBox="1"/>
          <p:nvPr/>
        </p:nvSpPr>
        <p:spPr>
          <a:xfrm>
            <a:off x="1246294" y="2272806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p:sp>
        <p:nvSpPr>
          <p:cNvPr id="206" name="กล่องข้อความ 205">
            <a:extLst>
              <a:ext uri="{FF2B5EF4-FFF2-40B4-BE49-F238E27FC236}">
                <a16:creationId xmlns:a16="http://schemas.microsoft.com/office/drawing/2014/main" id="{47C74F61-BE28-43F1-BE57-0870160A5263}"/>
              </a:ext>
            </a:extLst>
          </p:cNvPr>
          <p:cNvSpPr txBox="1"/>
          <p:nvPr/>
        </p:nvSpPr>
        <p:spPr>
          <a:xfrm>
            <a:off x="2397378" y="2265139"/>
            <a:ext cx="457849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แม่ของใบบัวปลูกมะนาวเป็นแถว 8 แถว แถวละ 120 ต้น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7" name="กล่องข้อความ 206">
            <a:extLst>
              <a:ext uri="{FF2B5EF4-FFF2-40B4-BE49-F238E27FC236}">
                <a16:creationId xmlns:a16="http://schemas.microsoft.com/office/drawing/2014/main" id="{6792A3EB-2B1F-40F1-BF9C-B3E16046EB28}"/>
              </a:ext>
            </a:extLst>
          </p:cNvPr>
          <p:cNvSpPr txBox="1"/>
          <p:nvPr/>
        </p:nvSpPr>
        <p:spPr>
          <a:xfrm>
            <a:off x="1246294" y="2735939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sp>
        <p:nvSpPr>
          <p:cNvPr id="209" name="กล่องข้อความ 208">
            <a:extLst>
              <a:ext uri="{FF2B5EF4-FFF2-40B4-BE49-F238E27FC236}">
                <a16:creationId xmlns:a16="http://schemas.microsoft.com/office/drawing/2014/main" id="{50355A40-3132-49A6-893A-4662C3FF1E36}"/>
              </a:ext>
            </a:extLst>
          </p:cNvPr>
          <p:cNvSpPr txBox="1"/>
          <p:nvPr/>
        </p:nvSpPr>
        <p:spPr>
          <a:xfrm>
            <a:off x="2985122" y="2728175"/>
            <a:ext cx="404506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ปลูกมะนาว 8 แถว แถวละ 120 ต้น</a:t>
            </a:r>
          </a:p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หาคำตอบได้จาก 8 คูณ 120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0" name="สี่เหลี่ยมผืนผ้า: มุมมน 209">
            <a:extLst>
              <a:ext uri="{FF2B5EF4-FFF2-40B4-BE49-F238E27FC236}">
                <a16:creationId xmlns:a16="http://schemas.microsoft.com/office/drawing/2014/main" id="{F8AF0C67-86E2-4EE6-9E05-2EA44871908A}"/>
              </a:ext>
            </a:extLst>
          </p:cNvPr>
          <p:cNvSpPr/>
          <p:nvPr/>
        </p:nvSpPr>
        <p:spPr>
          <a:xfrm>
            <a:off x="1460451" y="3733838"/>
            <a:ext cx="6075861" cy="2539403"/>
          </a:xfrm>
          <a:prstGeom prst="roundRect">
            <a:avLst>
              <a:gd name="adj" fmla="val 6066"/>
            </a:avLst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12" name="กล่องข้อความ 211">
            <a:extLst>
              <a:ext uri="{FF2B5EF4-FFF2-40B4-BE49-F238E27FC236}">
                <a16:creationId xmlns:a16="http://schemas.microsoft.com/office/drawing/2014/main" id="{B2E4C375-8ACF-4C34-890C-DAE85CEE4069}"/>
              </a:ext>
            </a:extLst>
          </p:cNvPr>
          <p:cNvSpPr txBox="1"/>
          <p:nvPr/>
        </p:nvSpPr>
        <p:spPr>
          <a:xfrm>
            <a:off x="1567810" y="3812014"/>
            <a:ext cx="35381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	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120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4" name="กล่องข้อความ 213">
            <a:extLst>
              <a:ext uri="{FF2B5EF4-FFF2-40B4-BE49-F238E27FC236}">
                <a16:creationId xmlns:a16="http://schemas.microsoft.com/office/drawing/2014/main" id="{B3BEFB2C-9EC0-4AF4-9430-9AB21105F4F7}"/>
              </a:ext>
            </a:extLst>
          </p:cNvPr>
          <p:cNvSpPr txBox="1"/>
          <p:nvPr/>
        </p:nvSpPr>
        <p:spPr>
          <a:xfrm>
            <a:off x="1567810" y="432000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p:sp>
        <p:nvSpPr>
          <p:cNvPr id="217" name="Google Shape;784;p47">
            <a:extLst>
              <a:ext uri="{FF2B5EF4-FFF2-40B4-BE49-F238E27FC236}">
                <a16:creationId xmlns:a16="http://schemas.microsoft.com/office/drawing/2014/main" id="{45C9D812-37B7-4DB2-8C34-369B633D89B7}"/>
              </a:ext>
            </a:extLst>
          </p:cNvPr>
          <p:cNvSpPr txBox="1">
            <a:spLocks/>
          </p:cNvSpPr>
          <p:nvPr/>
        </p:nvSpPr>
        <p:spPr>
          <a:xfrm>
            <a:off x="1567810" y="5590492"/>
            <a:ext cx="5662199" cy="5442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 defTabSz="917575">
              <a:buClr>
                <a:srgbClr val="252528"/>
              </a:buClr>
              <a:tabLst>
                <a:tab pos="628650" algn="l"/>
                <a:tab pos="1793875" algn="l"/>
                <a:tab pos="2778125" algn="l"/>
                <a:tab pos="36750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ตอบ	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แม่ของใบบัวปลูกมะนาวทั้งหมด ๙๖๐ ต้น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869BAC37-DCF0-4B47-9A05-0217DA1F3D5D}"/>
              </a:ext>
            </a:extLst>
          </p:cNvPr>
          <p:cNvGrpSpPr/>
          <p:nvPr/>
        </p:nvGrpSpPr>
        <p:grpSpPr>
          <a:xfrm>
            <a:off x="7239207" y="578393"/>
            <a:ext cx="4006163" cy="3169104"/>
            <a:chOff x="6983956" y="1591164"/>
            <a:chExt cx="4006163" cy="3169104"/>
          </a:xfrm>
        </p:grpSpPr>
        <p:sp>
          <p:nvSpPr>
            <p:cNvPr id="219" name="Google Shape;540;p32">
              <a:extLst>
                <a:ext uri="{FF2B5EF4-FFF2-40B4-BE49-F238E27FC236}">
                  <a16:creationId xmlns:a16="http://schemas.microsoft.com/office/drawing/2014/main" id="{8BA83175-F58B-4515-B701-790A62B2F018}"/>
                </a:ext>
              </a:extLst>
            </p:cNvPr>
            <p:cNvSpPr/>
            <p:nvPr/>
          </p:nvSpPr>
          <p:spPr>
            <a:xfrm flipH="1">
              <a:off x="6983956" y="3438685"/>
              <a:ext cx="4006163" cy="1321583"/>
            </a:xfrm>
            <a:prstGeom prst="roundRect">
              <a:avLst>
                <a:gd name="adj" fmla="val 16667"/>
              </a:avLst>
            </a:prstGeom>
            <a:solidFill>
              <a:srgbClr val="E3F3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กล่องข้อความ 219">
              <a:extLst>
                <a:ext uri="{FF2B5EF4-FFF2-40B4-BE49-F238E27FC236}">
                  <a16:creationId xmlns:a16="http://schemas.microsoft.com/office/drawing/2014/main" id="{66D544CE-0632-4A0D-89F8-92002FE3EE5E}"/>
                </a:ext>
              </a:extLst>
            </p:cNvPr>
            <p:cNvSpPr txBox="1"/>
            <p:nvPr/>
          </p:nvSpPr>
          <p:spPr>
            <a:xfrm>
              <a:off x="7143547" y="3529024"/>
              <a:ext cx="3708030" cy="120032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lang="th-TH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960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 เป็นคำตอบที่สมเหตุสมผล </a:t>
              </a:r>
            </a:p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เพราะ 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 100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=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8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00</a:t>
              </a:r>
            </a:p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ดังนั้น  8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 120 ควรมากกว่า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8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00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  <p:grpSp>
          <p:nvGrpSpPr>
            <p:cNvPr id="221" name="Google Shape;3848;p60">
              <a:extLst>
                <a:ext uri="{FF2B5EF4-FFF2-40B4-BE49-F238E27FC236}">
                  <a16:creationId xmlns:a16="http://schemas.microsoft.com/office/drawing/2014/main" id="{C1CEB921-30F8-4FC1-B8A5-80097CD00040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222" name="Google Shape;3849;p60">
                <a:extLst>
                  <a:ext uri="{FF2B5EF4-FFF2-40B4-BE49-F238E27FC236}">
                    <a16:creationId xmlns:a16="http://schemas.microsoft.com/office/drawing/2014/main" id="{92B99CDD-C14C-4934-8EC2-CE7F2009C8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223" name="Google Shape;3850;p60">
                <a:extLst>
                  <a:ext uri="{FF2B5EF4-FFF2-40B4-BE49-F238E27FC236}">
                    <a16:creationId xmlns:a16="http://schemas.microsoft.com/office/drawing/2014/main" id="{6355F692-1C28-4753-A497-6E2157FABF26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3851;p60">
                <a:extLst>
                  <a:ext uri="{FF2B5EF4-FFF2-40B4-BE49-F238E27FC236}">
                    <a16:creationId xmlns:a16="http://schemas.microsoft.com/office/drawing/2014/main" id="{19EFE236-0C33-4663-95D4-0AB4386F1BD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5" name="Google Shape;3852;p60">
                <a:extLst>
                  <a:ext uri="{FF2B5EF4-FFF2-40B4-BE49-F238E27FC236}">
                    <a16:creationId xmlns:a16="http://schemas.microsoft.com/office/drawing/2014/main" id="{937FBAF6-4162-4C0A-B0C9-F1605901FB0C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6" name="Google Shape;3853;p60">
                <a:extLst>
                  <a:ext uri="{FF2B5EF4-FFF2-40B4-BE49-F238E27FC236}">
                    <a16:creationId xmlns:a16="http://schemas.microsoft.com/office/drawing/2014/main" id="{B43EE217-C3FD-4B24-8C0D-DF88CD4593B6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7" name="Google Shape;3854;p60">
                <a:extLst>
                  <a:ext uri="{FF2B5EF4-FFF2-40B4-BE49-F238E27FC236}">
                    <a16:creationId xmlns:a16="http://schemas.microsoft.com/office/drawing/2014/main" id="{BF260A07-C7AE-42D4-9D8A-D5AAECEC01A4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8" name="Google Shape;3855;p60">
                <a:extLst>
                  <a:ext uri="{FF2B5EF4-FFF2-40B4-BE49-F238E27FC236}">
                    <a16:creationId xmlns:a16="http://schemas.microsoft.com/office/drawing/2014/main" id="{40C1E67E-9833-4BB6-AFE1-A47DDD52DEF8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9" name="Google Shape;3856;p60">
                <a:extLst>
                  <a:ext uri="{FF2B5EF4-FFF2-40B4-BE49-F238E27FC236}">
                    <a16:creationId xmlns:a16="http://schemas.microsoft.com/office/drawing/2014/main" id="{2970CF85-7C36-4A82-8D6F-515F0ED98240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0" name="Google Shape;3857;p60">
                <a:extLst>
                  <a:ext uri="{FF2B5EF4-FFF2-40B4-BE49-F238E27FC236}">
                    <a16:creationId xmlns:a16="http://schemas.microsoft.com/office/drawing/2014/main" id="{80347F80-BBAD-4371-A264-6013854B31B3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1" name="Google Shape;3858;p60">
                <a:extLst>
                  <a:ext uri="{FF2B5EF4-FFF2-40B4-BE49-F238E27FC236}">
                    <a16:creationId xmlns:a16="http://schemas.microsoft.com/office/drawing/2014/main" id="{D2E9008C-31B7-4113-B32E-7A5C300DE44C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2" name="Google Shape;3859;p60">
                <a:extLst>
                  <a:ext uri="{FF2B5EF4-FFF2-40B4-BE49-F238E27FC236}">
                    <a16:creationId xmlns:a16="http://schemas.microsoft.com/office/drawing/2014/main" id="{B7095557-EC32-49CE-8A2A-F58F4B3BE113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3860;p60">
                <a:extLst>
                  <a:ext uri="{FF2B5EF4-FFF2-40B4-BE49-F238E27FC236}">
                    <a16:creationId xmlns:a16="http://schemas.microsoft.com/office/drawing/2014/main" id="{479D1466-E259-4CA5-B1D3-DFB555EC460E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3861;p60">
                <a:extLst>
                  <a:ext uri="{FF2B5EF4-FFF2-40B4-BE49-F238E27FC236}">
                    <a16:creationId xmlns:a16="http://schemas.microsoft.com/office/drawing/2014/main" id="{47A09971-4B1A-44D3-A520-385DE35C14A5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3862;p60">
                <a:extLst>
                  <a:ext uri="{FF2B5EF4-FFF2-40B4-BE49-F238E27FC236}">
                    <a16:creationId xmlns:a16="http://schemas.microsoft.com/office/drawing/2014/main" id="{6F2A48CE-BF33-4DB8-A98D-F52D1FDCC95F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3863;p60">
                <a:extLst>
                  <a:ext uri="{FF2B5EF4-FFF2-40B4-BE49-F238E27FC236}">
                    <a16:creationId xmlns:a16="http://schemas.microsoft.com/office/drawing/2014/main" id="{49CFF5F2-5A75-4FDB-9094-7964A29FDC51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3864;p60">
                <a:extLst>
                  <a:ext uri="{FF2B5EF4-FFF2-40B4-BE49-F238E27FC236}">
                    <a16:creationId xmlns:a16="http://schemas.microsoft.com/office/drawing/2014/main" id="{88346E77-B501-4467-9C81-21FC9855D45C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3865;p60">
                <a:extLst>
                  <a:ext uri="{FF2B5EF4-FFF2-40B4-BE49-F238E27FC236}">
                    <a16:creationId xmlns:a16="http://schemas.microsoft.com/office/drawing/2014/main" id="{73C4262D-DC3E-479B-84F0-9F17429A61C7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3866;p60">
                <a:extLst>
                  <a:ext uri="{FF2B5EF4-FFF2-40B4-BE49-F238E27FC236}">
                    <a16:creationId xmlns:a16="http://schemas.microsoft.com/office/drawing/2014/main" id="{DA533D36-F3A1-494F-9A6D-34B3F8B396DB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3867;p60">
                <a:extLst>
                  <a:ext uri="{FF2B5EF4-FFF2-40B4-BE49-F238E27FC236}">
                    <a16:creationId xmlns:a16="http://schemas.microsoft.com/office/drawing/2014/main" id="{DBA7A25B-8793-406A-9874-FB787DCE12C3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3868;p60">
                <a:extLst>
                  <a:ext uri="{FF2B5EF4-FFF2-40B4-BE49-F238E27FC236}">
                    <a16:creationId xmlns:a16="http://schemas.microsoft.com/office/drawing/2014/main" id="{4D942F6A-5F84-4B5E-A7A3-7827DA06E84F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3869;p60">
                <a:extLst>
                  <a:ext uri="{FF2B5EF4-FFF2-40B4-BE49-F238E27FC236}">
                    <a16:creationId xmlns:a16="http://schemas.microsoft.com/office/drawing/2014/main" id="{D276E171-0309-4718-93D5-D79E8014FBD0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3870;p60">
                <a:extLst>
                  <a:ext uri="{FF2B5EF4-FFF2-40B4-BE49-F238E27FC236}">
                    <a16:creationId xmlns:a16="http://schemas.microsoft.com/office/drawing/2014/main" id="{F873335E-27FF-454F-A464-CD05750F9003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3871;p60">
                <a:extLst>
                  <a:ext uri="{FF2B5EF4-FFF2-40B4-BE49-F238E27FC236}">
                    <a16:creationId xmlns:a16="http://schemas.microsoft.com/office/drawing/2014/main" id="{04EBA7A7-A7A3-4948-8AD1-5F79A19A6262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3872;p60">
                <a:extLst>
                  <a:ext uri="{FF2B5EF4-FFF2-40B4-BE49-F238E27FC236}">
                    <a16:creationId xmlns:a16="http://schemas.microsoft.com/office/drawing/2014/main" id="{03EFB8F2-53D6-4C44-BF83-77B92D534623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3873;p60">
                <a:extLst>
                  <a:ext uri="{FF2B5EF4-FFF2-40B4-BE49-F238E27FC236}">
                    <a16:creationId xmlns:a16="http://schemas.microsoft.com/office/drawing/2014/main" id="{30C888AD-8CEE-4B6E-B268-2617D186F754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3874;p60">
                <a:extLst>
                  <a:ext uri="{FF2B5EF4-FFF2-40B4-BE49-F238E27FC236}">
                    <a16:creationId xmlns:a16="http://schemas.microsoft.com/office/drawing/2014/main" id="{488E4695-692D-4512-ADF0-6DA6095E56BF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3875;p60">
                <a:extLst>
                  <a:ext uri="{FF2B5EF4-FFF2-40B4-BE49-F238E27FC236}">
                    <a16:creationId xmlns:a16="http://schemas.microsoft.com/office/drawing/2014/main" id="{164664D8-C7F7-44CB-852D-494C72FDB004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3876;p60">
                <a:extLst>
                  <a:ext uri="{FF2B5EF4-FFF2-40B4-BE49-F238E27FC236}">
                    <a16:creationId xmlns:a16="http://schemas.microsoft.com/office/drawing/2014/main" id="{1401B456-E179-4627-A640-ED9530966374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3877;p60">
                <a:extLst>
                  <a:ext uri="{FF2B5EF4-FFF2-40B4-BE49-F238E27FC236}">
                    <a16:creationId xmlns:a16="http://schemas.microsoft.com/office/drawing/2014/main" id="{EDB5F971-4B02-44EF-8FFF-0E9FAF92C564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3878;p60">
                <a:extLst>
                  <a:ext uri="{FF2B5EF4-FFF2-40B4-BE49-F238E27FC236}">
                    <a16:creationId xmlns:a16="http://schemas.microsoft.com/office/drawing/2014/main" id="{3DA811D9-01A0-4C7E-9E4D-E4278924AA02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252" name="ตาราง 2">
            <a:extLst>
              <a:ext uri="{FF2B5EF4-FFF2-40B4-BE49-F238E27FC236}">
                <a16:creationId xmlns:a16="http://schemas.microsoft.com/office/drawing/2014/main" id="{8F0B1B73-5EED-4B74-BEB9-9CD0DD7DAB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7957906"/>
              </p:ext>
            </p:extLst>
          </p:nvPr>
        </p:nvGraphicFramePr>
        <p:xfrm>
          <a:off x="2184682" y="4317768"/>
          <a:ext cx="5308071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000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224000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952071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แม่ของใบบัวปลูกมะนาวแถวละ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แม่ของใบบัวปลูกมะนาวทั้งหมด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120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254" name="Google Shape;1515;p54">
            <a:extLst>
              <a:ext uri="{FF2B5EF4-FFF2-40B4-BE49-F238E27FC236}">
                <a16:creationId xmlns:a16="http://schemas.microsoft.com/office/drawing/2014/main" id="{BC6035F6-A377-431F-B806-EB2D3F5AAF16}"/>
              </a:ext>
            </a:extLst>
          </p:cNvPr>
          <p:cNvGrpSpPr/>
          <p:nvPr/>
        </p:nvGrpSpPr>
        <p:grpSpPr>
          <a:xfrm rot="19083525" flipV="1">
            <a:off x="7184733" y="5012819"/>
            <a:ext cx="975470" cy="405514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55" name="Google Shape;1516;p54">
              <a:extLst>
                <a:ext uri="{FF2B5EF4-FFF2-40B4-BE49-F238E27FC236}">
                  <a16:creationId xmlns:a16="http://schemas.microsoft.com/office/drawing/2014/main" id="{5B823641-0B31-462A-A3AF-2FC508EC5583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1517;p54">
              <a:extLst>
                <a:ext uri="{FF2B5EF4-FFF2-40B4-BE49-F238E27FC236}">
                  <a16:creationId xmlns:a16="http://schemas.microsoft.com/office/drawing/2014/main" id="{39100F8F-14BC-4F9D-A400-97E70E49701F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8" name="วงรี 5">
            <a:extLst>
              <a:ext uri="{FF2B5EF4-FFF2-40B4-BE49-F238E27FC236}">
                <a16:creationId xmlns:a16="http://schemas.microsoft.com/office/drawing/2014/main" id="{7E93A879-FE9A-4006-9F81-F4FBC9A40939}"/>
              </a:ext>
            </a:extLst>
          </p:cNvPr>
          <p:cNvSpPr/>
          <p:nvPr/>
        </p:nvSpPr>
        <p:spPr>
          <a:xfrm>
            <a:off x="8176812" y="4059464"/>
            <a:ext cx="1898381" cy="1830577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307" name="ตาราง 3">
            <a:extLst>
              <a:ext uri="{FF2B5EF4-FFF2-40B4-BE49-F238E27FC236}">
                <a16:creationId xmlns:a16="http://schemas.microsoft.com/office/drawing/2014/main" id="{F3173F93-72DB-427B-BD61-16A79A5DC2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6421242"/>
              </p:ext>
            </p:extLst>
          </p:nvPr>
        </p:nvGraphicFramePr>
        <p:xfrm>
          <a:off x="8612156" y="4328591"/>
          <a:ext cx="1019151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2101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32986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33719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22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7489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2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6983738"/>
                  </a:ext>
                </a:extLst>
              </a:tr>
            </a:tbl>
          </a:graphicData>
        </a:graphic>
      </p:graphicFrame>
      <p:sp>
        <p:nvSpPr>
          <p:cNvPr id="308" name="กล่องข้อความ 307">
            <a:extLst>
              <a:ext uri="{FF2B5EF4-FFF2-40B4-BE49-F238E27FC236}">
                <a16:creationId xmlns:a16="http://schemas.microsoft.com/office/drawing/2014/main" id="{D8424E78-6207-4B75-8D62-961129D98500}"/>
              </a:ext>
            </a:extLst>
          </p:cNvPr>
          <p:cNvSpPr txBox="1"/>
          <p:nvPr/>
        </p:nvSpPr>
        <p:spPr>
          <a:xfrm>
            <a:off x="9511271" y="4492445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59B89ABF-2A97-4B8E-84BB-00D29E571297}"/>
              </a:ext>
            </a:extLst>
          </p:cNvPr>
          <p:cNvGrpSpPr/>
          <p:nvPr/>
        </p:nvGrpSpPr>
        <p:grpSpPr>
          <a:xfrm>
            <a:off x="8688315" y="5083460"/>
            <a:ext cx="864000" cy="451744"/>
            <a:chOff x="6755075" y="4085228"/>
            <a:chExt cx="3460691" cy="451744"/>
          </a:xfrm>
        </p:grpSpPr>
        <p:cxnSp>
          <p:nvCxnSpPr>
            <p:cNvPr id="310" name="ตัวเชื่อมต่อตรง 309">
              <a:extLst>
                <a:ext uri="{FF2B5EF4-FFF2-40B4-BE49-F238E27FC236}">
                  <a16:creationId xmlns:a16="http://schemas.microsoft.com/office/drawing/2014/main" id="{773C59C6-E117-4C0D-A50A-2E89DF1711A6}"/>
                </a:ext>
              </a:extLst>
            </p:cNvPr>
            <p:cNvCxnSpPr/>
            <p:nvPr/>
          </p:nvCxnSpPr>
          <p:spPr>
            <a:xfrm>
              <a:off x="6755075" y="4085228"/>
              <a:ext cx="3456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1" name="กลุ่ม 310">
              <a:extLst>
                <a:ext uri="{FF2B5EF4-FFF2-40B4-BE49-F238E27FC236}">
                  <a16:creationId xmlns:a16="http://schemas.microsoft.com/office/drawing/2014/main" id="{ECB1DA29-5B4F-4F1A-947B-E79C484A8C0F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12" name="ตัวเชื่อมต่อตรง 311">
                <a:extLst>
                  <a:ext uri="{FF2B5EF4-FFF2-40B4-BE49-F238E27FC236}">
                    <a16:creationId xmlns:a16="http://schemas.microsoft.com/office/drawing/2014/main" id="{06B5947D-B611-4B6F-B7B2-44827ED0D416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ตัวเชื่อมต่อตรง 312">
                <a:extLst>
                  <a:ext uri="{FF2B5EF4-FFF2-40B4-BE49-F238E27FC236}">
                    <a16:creationId xmlns:a16="http://schemas.microsoft.com/office/drawing/2014/main" id="{70A46E21-245D-4A5B-B450-FBCC2966B0B3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15363905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75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25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75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25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75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03" grpId="0"/>
      <p:bldP spid="204" grpId="0"/>
      <p:bldP spid="205" grpId="0"/>
      <p:bldP spid="206" grpId="0"/>
      <p:bldP spid="207" grpId="0"/>
      <p:bldP spid="209" grpId="0"/>
      <p:bldP spid="210" grpId="0" animBg="1"/>
      <p:bldP spid="212" grpId="0"/>
      <p:bldP spid="214" grpId="0"/>
      <p:bldP spid="217" grpId="0"/>
      <p:bldP spid="258" grpId="0" animBg="1"/>
      <p:bldP spid="308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69C6FA7F-93B2-4F34-89A6-4ACBFB76020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0F0E7178-C1F6-4B04-8242-7E7E4CE9A3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1D8BCA2F-77A4-4B10-85AD-7DB1E0996CD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C2B5AA2-7702-471C-ACC2-AA28A966DB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A048AAA1-C928-4757-B2A3-3E36AC08BE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B84D8366-07F7-4884-8E49-A07A570903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2EC47ED8-DFE4-4655-9FCF-4FDEBF0BD15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953271C-1073-446F-846E-210C76A23D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57B6C491-4200-4FF0-98F3-B6CA775F5A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8AEEB863-CB63-4E7C-B691-82B067622FB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18DD824-59BF-4496-B758-6748ED499D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83DF0DC-86CF-41C0-BC9E-0668C0AC98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8FD003D5-2D73-4CAD-AD0A-2E60A0274CE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55E2475D-8AA7-4C63-ABEA-2EADE581F7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4A17BBCF-6952-4BB8-A8E9-4689CA470B2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92F663D5-C245-403F-B9C4-B05A1A928EF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B8B637A7-F88E-4499-AA70-F257323187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C79E56D6-B8CD-4F87-A334-02142A28F5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85CC3B66-77A5-476D-8830-8DDFDF0A2FF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534FD6AC-48E4-4E27-BF25-792950DAE6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0D68BEF3-AD16-4AE2-8B35-F3B38794A9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59715C8-84D2-4825-8AF5-72723C3FA4B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5A24779-1A54-4883-BB6F-B9109B4031E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27D06A9-258F-4F83-A3F9-E3EE6AC5365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1E6821-00A4-4797-9544-7DAC04FBD57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62084F7-49F7-4CE4-AAC7-5169CAFCD4A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01FDD7F-1E60-4C5A-A98F-BC841579249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6" name="รูปภาพ 105">
            <a:hlinkClick r:id="rId10" action="ppaction://hlinksldjump"/>
            <a:extLst>
              <a:ext uri="{FF2B5EF4-FFF2-40B4-BE49-F238E27FC236}">
                <a16:creationId xmlns:a16="http://schemas.microsoft.com/office/drawing/2014/main" id="{58A44FDD-2ED9-46D1-A85D-3FA0D17B5A93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02" name="กล่องข้อความ 201">
            <a:extLst>
              <a:ext uri="{FF2B5EF4-FFF2-40B4-BE49-F238E27FC236}">
                <a16:creationId xmlns:a16="http://schemas.microsoft.com/office/drawing/2014/main" id="{90584CA4-679C-41F1-A637-76A1148796A1}"/>
              </a:ext>
            </a:extLst>
          </p:cNvPr>
          <p:cNvSpPr txBox="1"/>
          <p:nvPr/>
        </p:nvSpPr>
        <p:spPr>
          <a:xfrm>
            <a:off x="1163002" y="727766"/>
            <a:ext cx="6586088" cy="919401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lvl="0" algn="thaiDist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ครูจัดนักเรียนนั่งในห้องประชุมเป็นแถว แถวละ 55 คน จัดได้ 25 แถว มีนักเรียนนั่งในห้องประชุมทั้งหมดกี่คน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3" name="กล่องข้อความ 202">
            <a:extLst>
              <a:ext uri="{FF2B5EF4-FFF2-40B4-BE49-F238E27FC236}">
                <a16:creationId xmlns:a16="http://schemas.microsoft.com/office/drawing/2014/main" id="{97D42E72-FA95-4189-B348-F08B382F9CDA}"/>
              </a:ext>
            </a:extLst>
          </p:cNvPr>
          <p:cNvSpPr txBox="1"/>
          <p:nvPr/>
        </p:nvSpPr>
        <p:spPr>
          <a:xfrm>
            <a:off x="1246294" y="1679626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204" name="กล่องข้อความ 203">
            <a:extLst>
              <a:ext uri="{FF2B5EF4-FFF2-40B4-BE49-F238E27FC236}">
                <a16:creationId xmlns:a16="http://schemas.microsoft.com/office/drawing/2014/main" id="{6BD87FF6-9A70-4C5B-8F5F-9E5AA2633985}"/>
              </a:ext>
            </a:extLst>
          </p:cNvPr>
          <p:cNvSpPr txBox="1"/>
          <p:nvPr/>
        </p:nvSpPr>
        <p:spPr>
          <a:xfrm>
            <a:off x="2397378" y="1688862"/>
            <a:ext cx="30348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มีนักเรียนนั่งในห้องประชุมทั้งหมดกี่คน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5" name="กล่องข้อความ 204">
            <a:extLst>
              <a:ext uri="{FF2B5EF4-FFF2-40B4-BE49-F238E27FC236}">
                <a16:creationId xmlns:a16="http://schemas.microsoft.com/office/drawing/2014/main" id="{BA9E6B73-B17A-47AE-8309-EE1CFAD382F2}"/>
              </a:ext>
            </a:extLst>
          </p:cNvPr>
          <p:cNvSpPr txBox="1"/>
          <p:nvPr/>
        </p:nvSpPr>
        <p:spPr>
          <a:xfrm>
            <a:off x="1246294" y="2134262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p:sp>
        <p:nvSpPr>
          <p:cNvPr id="206" name="กล่องข้อความ 205">
            <a:extLst>
              <a:ext uri="{FF2B5EF4-FFF2-40B4-BE49-F238E27FC236}">
                <a16:creationId xmlns:a16="http://schemas.microsoft.com/office/drawing/2014/main" id="{47C74F61-BE28-43F1-BE57-0870160A5263}"/>
              </a:ext>
            </a:extLst>
          </p:cNvPr>
          <p:cNvSpPr txBox="1"/>
          <p:nvPr/>
        </p:nvSpPr>
        <p:spPr>
          <a:xfrm>
            <a:off x="2397378" y="2126595"/>
            <a:ext cx="4480714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ครูจัดนักเรียนนั่งในห้องประชุมเป็นแถว แถวละ 55 คน </a:t>
            </a:r>
          </a:p>
          <a:p>
            <a:pPr lvl="0"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จัดได้ 25 แถว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07" name="กล่องข้อความ 206">
            <a:extLst>
              <a:ext uri="{FF2B5EF4-FFF2-40B4-BE49-F238E27FC236}">
                <a16:creationId xmlns:a16="http://schemas.microsoft.com/office/drawing/2014/main" id="{6792A3EB-2B1F-40F1-BF9C-B3E16046EB28}"/>
              </a:ext>
            </a:extLst>
          </p:cNvPr>
          <p:cNvSpPr txBox="1"/>
          <p:nvPr/>
        </p:nvSpPr>
        <p:spPr>
          <a:xfrm>
            <a:off x="1246294" y="2874483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sp>
        <p:nvSpPr>
          <p:cNvPr id="209" name="กล่องข้อความ 208">
            <a:extLst>
              <a:ext uri="{FF2B5EF4-FFF2-40B4-BE49-F238E27FC236}">
                <a16:creationId xmlns:a16="http://schemas.microsoft.com/office/drawing/2014/main" id="{50355A40-3132-49A6-893A-4662C3FF1E36}"/>
              </a:ext>
            </a:extLst>
          </p:cNvPr>
          <p:cNvSpPr txBox="1"/>
          <p:nvPr/>
        </p:nvSpPr>
        <p:spPr>
          <a:xfrm>
            <a:off x="2985122" y="2875428"/>
            <a:ext cx="404506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25 แถว แถวละ 55 คน</a:t>
            </a:r>
          </a:p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หาคำตอบได้จาก 25 คูณ 55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0" name="สี่เหลี่ยมผืนผ้า: มุมมน 209">
            <a:extLst>
              <a:ext uri="{FF2B5EF4-FFF2-40B4-BE49-F238E27FC236}">
                <a16:creationId xmlns:a16="http://schemas.microsoft.com/office/drawing/2014/main" id="{F8AF0C67-86E2-4EE6-9E05-2EA44871908A}"/>
              </a:ext>
            </a:extLst>
          </p:cNvPr>
          <p:cNvSpPr/>
          <p:nvPr/>
        </p:nvSpPr>
        <p:spPr>
          <a:xfrm>
            <a:off x="1460452" y="3733838"/>
            <a:ext cx="5833872" cy="2539403"/>
          </a:xfrm>
          <a:prstGeom prst="roundRect">
            <a:avLst>
              <a:gd name="adj" fmla="val 6066"/>
            </a:avLst>
          </a:prstGeom>
          <a:solidFill>
            <a:srgbClr val="FFDD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12" name="กล่องข้อความ 211">
            <a:extLst>
              <a:ext uri="{FF2B5EF4-FFF2-40B4-BE49-F238E27FC236}">
                <a16:creationId xmlns:a16="http://schemas.microsoft.com/office/drawing/2014/main" id="{B2E4C375-8ACF-4C34-890C-DAE85CEE4069}"/>
              </a:ext>
            </a:extLst>
          </p:cNvPr>
          <p:cNvSpPr txBox="1"/>
          <p:nvPr/>
        </p:nvSpPr>
        <p:spPr>
          <a:xfrm>
            <a:off x="1567810" y="3812014"/>
            <a:ext cx="362791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ประโยคสัญลักษณ์	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25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lang="th-TH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55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lang="en-US" altLang="th-TH" sz="2400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214" name="กล่องข้อความ 213">
            <a:extLst>
              <a:ext uri="{FF2B5EF4-FFF2-40B4-BE49-F238E27FC236}">
                <a16:creationId xmlns:a16="http://schemas.microsoft.com/office/drawing/2014/main" id="{B3BEFB2C-9EC0-4AF4-9430-9AB21105F4F7}"/>
              </a:ext>
            </a:extLst>
          </p:cNvPr>
          <p:cNvSpPr txBox="1"/>
          <p:nvPr/>
        </p:nvSpPr>
        <p:spPr>
          <a:xfrm>
            <a:off x="1567810" y="4320002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p:sp>
        <p:nvSpPr>
          <p:cNvPr id="217" name="Google Shape;784;p47">
            <a:extLst>
              <a:ext uri="{FF2B5EF4-FFF2-40B4-BE49-F238E27FC236}">
                <a16:creationId xmlns:a16="http://schemas.microsoft.com/office/drawing/2014/main" id="{45C9D812-37B7-4DB2-8C34-369B633D89B7}"/>
              </a:ext>
            </a:extLst>
          </p:cNvPr>
          <p:cNvSpPr txBox="1">
            <a:spLocks/>
          </p:cNvSpPr>
          <p:nvPr/>
        </p:nvSpPr>
        <p:spPr>
          <a:xfrm>
            <a:off x="1567810" y="5590492"/>
            <a:ext cx="5662199" cy="5442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indent="0" algn="l" defTabSz="917575">
              <a:buClr>
                <a:srgbClr val="252528"/>
              </a:buClr>
              <a:tabLst>
                <a:tab pos="628650" algn="l"/>
                <a:tab pos="1793875" algn="l"/>
                <a:tab pos="2778125" algn="l"/>
                <a:tab pos="3675063" algn="l"/>
              </a:tabLst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ตอบ	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มีนักเรียนนั่งในห้องประชุมทั้งหมด ๑,๓๗๕ คน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869BAC37-DCF0-4B47-9A05-0217DA1F3D5D}"/>
              </a:ext>
            </a:extLst>
          </p:cNvPr>
          <p:cNvGrpSpPr/>
          <p:nvPr/>
        </p:nvGrpSpPr>
        <p:grpSpPr>
          <a:xfrm>
            <a:off x="7239207" y="578393"/>
            <a:ext cx="4006163" cy="3169104"/>
            <a:chOff x="6983956" y="1591164"/>
            <a:chExt cx="4006163" cy="3169104"/>
          </a:xfrm>
        </p:grpSpPr>
        <p:sp>
          <p:nvSpPr>
            <p:cNvPr id="219" name="Google Shape;540;p32">
              <a:extLst>
                <a:ext uri="{FF2B5EF4-FFF2-40B4-BE49-F238E27FC236}">
                  <a16:creationId xmlns:a16="http://schemas.microsoft.com/office/drawing/2014/main" id="{8BA83175-F58B-4515-B701-790A62B2F018}"/>
                </a:ext>
              </a:extLst>
            </p:cNvPr>
            <p:cNvSpPr/>
            <p:nvPr/>
          </p:nvSpPr>
          <p:spPr>
            <a:xfrm flipH="1">
              <a:off x="6983956" y="3438685"/>
              <a:ext cx="4006163" cy="1321583"/>
            </a:xfrm>
            <a:prstGeom prst="roundRect">
              <a:avLst>
                <a:gd name="adj" fmla="val 16667"/>
              </a:avLst>
            </a:prstGeom>
            <a:solidFill>
              <a:srgbClr val="E3F3D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กล่องข้อความ 219">
              <a:extLst>
                <a:ext uri="{FF2B5EF4-FFF2-40B4-BE49-F238E27FC236}">
                  <a16:creationId xmlns:a16="http://schemas.microsoft.com/office/drawing/2014/main" id="{66D544CE-0632-4A0D-89F8-92002FE3EE5E}"/>
                </a:ext>
              </a:extLst>
            </p:cNvPr>
            <p:cNvSpPr txBox="1"/>
            <p:nvPr/>
          </p:nvSpPr>
          <p:spPr>
            <a:xfrm>
              <a:off x="7143547" y="3529024"/>
              <a:ext cx="3708030" cy="120032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1,375 เป็นคำตอบที่สมเหตุสมผล </a:t>
              </a:r>
            </a:p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เพราะ 25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 60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=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1,5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00</a:t>
              </a:r>
            </a:p>
            <a:p>
              <a:pPr marL="0" marR="0" lvl="0" indent="0" algn="ctr" defTabSz="91757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1400"/>
                <a:buFont typeface="Bahiana"/>
                <a:buNone/>
                <a:tabLst>
                  <a:tab pos="1793875" algn="l"/>
                  <a:tab pos="2778125" algn="l"/>
                  <a:tab pos="36750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ดังนั้น  25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×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Bahiana"/>
                </a:rPr>
                <a:t> 55 ควรน้อยกว่า 1,500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  <p:grpSp>
          <p:nvGrpSpPr>
            <p:cNvPr id="221" name="Google Shape;3848;p60">
              <a:extLst>
                <a:ext uri="{FF2B5EF4-FFF2-40B4-BE49-F238E27FC236}">
                  <a16:creationId xmlns:a16="http://schemas.microsoft.com/office/drawing/2014/main" id="{C1CEB921-30F8-4FC1-B8A5-80097CD00040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222" name="Google Shape;3849;p60">
                <a:extLst>
                  <a:ext uri="{FF2B5EF4-FFF2-40B4-BE49-F238E27FC236}">
                    <a16:creationId xmlns:a16="http://schemas.microsoft.com/office/drawing/2014/main" id="{92B99CDD-C14C-4934-8EC2-CE7F2009C8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223" name="Google Shape;3850;p60">
                <a:extLst>
                  <a:ext uri="{FF2B5EF4-FFF2-40B4-BE49-F238E27FC236}">
                    <a16:creationId xmlns:a16="http://schemas.microsoft.com/office/drawing/2014/main" id="{6355F692-1C28-4753-A497-6E2157FABF26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3851;p60">
                <a:extLst>
                  <a:ext uri="{FF2B5EF4-FFF2-40B4-BE49-F238E27FC236}">
                    <a16:creationId xmlns:a16="http://schemas.microsoft.com/office/drawing/2014/main" id="{19EFE236-0C33-4663-95D4-0AB4386F1BD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5" name="Google Shape;3852;p60">
                <a:extLst>
                  <a:ext uri="{FF2B5EF4-FFF2-40B4-BE49-F238E27FC236}">
                    <a16:creationId xmlns:a16="http://schemas.microsoft.com/office/drawing/2014/main" id="{937FBAF6-4162-4C0A-B0C9-F1605901FB0C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6" name="Google Shape;3853;p60">
                <a:extLst>
                  <a:ext uri="{FF2B5EF4-FFF2-40B4-BE49-F238E27FC236}">
                    <a16:creationId xmlns:a16="http://schemas.microsoft.com/office/drawing/2014/main" id="{B43EE217-C3FD-4B24-8C0D-DF88CD4593B6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7" name="Google Shape;3854;p60">
                <a:extLst>
                  <a:ext uri="{FF2B5EF4-FFF2-40B4-BE49-F238E27FC236}">
                    <a16:creationId xmlns:a16="http://schemas.microsoft.com/office/drawing/2014/main" id="{BF260A07-C7AE-42D4-9D8A-D5AAECEC01A4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8" name="Google Shape;3855;p60">
                <a:extLst>
                  <a:ext uri="{FF2B5EF4-FFF2-40B4-BE49-F238E27FC236}">
                    <a16:creationId xmlns:a16="http://schemas.microsoft.com/office/drawing/2014/main" id="{40C1E67E-9833-4BB6-AFE1-A47DDD52DEF8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9" name="Google Shape;3856;p60">
                <a:extLst>
                  <a:ext uri="{FF2B5EF4-FFF2-40B4-BE49-F238E27FC236}">
                    <a16:creationId xmlns:a16="http://schemas.microsoft.com/office/drawing/2014/main" id="{2970CF85-7C36-4A82-8D6F-515F0ED98240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0" name="Google Shape;3857;p60">
                <a:extLst>
                  <a:ext uri="{FF2B5EF4-FFF2-40B4-BE49-F238E27FC236}">
                    <a16:creationId xmlns:a16="http://schemas.microsoft.com/office/drawing/2014/main" id="{80347F80-BBAD-4371-A264-6013854B31B3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1" name="Google Shape;3858;p60">
                <a:extLst>
                  <a:ext uri="{FF2B5EF4-FFF2-40B4-BE49-F238E27FC236}">
                    <a16:creationId xmlns:a16="http://schemas.microsoft.com/office/drawing/2014/main" id="{D2E9008C-31B7-4113-B32E-7A5C300DE44C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2" name="Google Shape;3859;p60">
                <a:extLst>
                  <a:ext uri="{FF2B5EF4-FFF2-40B4-BE49-F238E27FC236}">
                    <a16:creationId xmlns:a16="http://schemas.microsoft.com/office/drawing/2014/main" id="{B7095557-EC32-49CE-8A2A-F58F4B3BE113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3860;p60">
                <a:extLst>
                  <a:ext uri="{FF2B5EF4-FFF2-40B4-BE49-F238E27FC236}">
                    <a16:creationId xmlns:a16="http://schemas.microsoft.com/office/drawing/2014/main" id="{479D1466-E259-4CA5-B1D3-DFB555EC460E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3861;p60">
                <a:extLst>
                  <a:ext uri="{FF2B5EF4-FFF2-40B4-BE49-F238E27FC236}">
                    <a16:creationId xmlns:a16="http://schemas.microsoft.com/office/drawing/2014/main" id="{47A09971-4B1A-44D3-A520-385DE35C14A5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3862;p60">
                <a:extLst>
                  <a:ext uri="{FF2B5EF4-FFF2-40B4-BE49-F238E27FC236}">
                    <a16:creationId xmlns:a16="http://schemas.microsoft.com/office/drawing/2014/main" id="{6F2A48CE-BF33-4DB8-A98D-F52D1FDCC95F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3863;p60">
                <a:extLst>
                  <a:ext uri="{FF2B5EF4-FFF2-40B4-BE49-F238E27FC236}">
                    <a16:creationId xmlns:a16="http://schemas.microsoft.com/office/drawing/2014/main" id="{49CFF5F2-5A75-4FDB-9094-7964A29FDC51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3864;p60">
                <a:extLst>
                  <a:ext uri="{FF2B5EF4-FFF2-40B4-BE49-F238E27FC236}">
                    <a16:creationId xmlns:a16="http://schemas.microsoft.com/office/drawing/2014/main" id="{88346E77-B501-4467-9C81-21FC9855D45C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3865;p60">
                <a:extLst>
                  <a:ext uri="{FF2B5EF4-FFF2-40B4-BE49-F238E27FC236}">
                    <a16:creationId xmlns:a16="http://schemas.microsoft.com/office/drawing/2014/main" id="{73C4262D-DC3E-479B-84F0-9F17429A61C7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3866;p60">
                <a:extLst>
                  <a:ext uri="{FF2B5EF4-FFF2-40B4-BE49-F238E27FC236}">
                    <a16:creationId xmlns:a16="http://schemas.microsoft.com/office/drawing/2014/main" id="{DA533D36-F3A1-494F-9A6D-34B3F8B396DB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3867;p60">
                <a:extLst>
                  <a:ext uri="{FF2B5EF4-FFF2-40B4-BE49-F238E27FC236}">
                    <a16:creationId xmlns:a16="http://schemas.microsoft.com/office/drawing/2014/main" id="{DBA7A25B-8793-406A-9874-FB787DCE12C3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3868;p60">
                <a:extLst>
                  <a:ext uri="{FF2B5EF4-FFF2-40B4-BE49-F238E27FC236}">
                    <a16:creationId xmlns:a16="http://schemas.microsoft.com/office/drawing/2014/main" id="{4D942F6A-5F84-4B5E-A7A3-7827DA06E84F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3869;p60">
                <a:extLst>
                  <a:ext uri="{FF2B5EF4-FFF2-40B4-BE49-F238E27FC236}">
                    <a16:creationId xmlns:a16="http://schemas.microsoft.com/office/drawing/2014/main" id="{D276E171-0309-4718-93D5-D79E8014FBD0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3870;p60">
                <a:extLst>
                  <a:ext uri="{FF2B5EF4-FFF2-40B4-BE49-F238E27FC236}">
                    <a16:creationId xmlns:a16="http://schemas.microsoft.com/office/drawing/2014/main" id="{F873335E-27FF-454F-A464-CD05750F9003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3871;p60">
                <a:extLst>
                  <a:ext uri="{FF2B5EF4-FFF2-40B4-BE49-F238E27FC236}">
                    <a16:creationId xmlns:a16="http://schemas.microsoft.com/office/drawing/2014/main" id="{04EBA7A7-A7A3-4948-8AD1-5F79A19A6262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3872;p60">
                <a:extLst>
                  <a:ext uri="{FF2B5EF4-FFF2-40B4-BE49-F238E27FC236}">
                    <a16:creationId xmlns:a16="http://schemas.microsoft.com/office/drawing/2014/main" id="{03EFB8F2-53D6-4C44-BF83-77B92D534623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3873;p60">
                <a:extLst>
                  <a:ext uri="{FF2B5EF4-FFF2-40B4-BE49-F238E27FC236}">
                    <a16:creationId xmlns:a16="http://schemas.microsoft.com/office/drawing/2014/main" id="{30C888AD-8CEE-4B6E-B268-2617D186F754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3874;p60">
                <a:extLst>
                  <a:ext uri="{FF2B5EF4-FFF2-40B4-BE49-F238E27FC236}">
                    <a16:creationId xmlns:a16="http://schemas.microsoft.com/office/drawing/2014/main" id="{488E4695-692D-4512-ADF0-6DA6095E56BF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3875;p60">
                <a:extLst>
                  <a:ext uri="{FF2B5EF4-FFF2-40B4-BE49-F238E27FC236}">
                    <a16:creationId xmlns:a16="http://schemas.microsoft.com/office/drawing/2014/main" id="{164664D8-C7F7-44CB-852D-494C72FDB004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3876;p60">
                <a:extLst>
                  <a:ext uri="{FF2B5EF4-FFF2-40B4-BE49-F238E27FC236}">
                    <a16:creationId xmlns:a16="http://schemas.microsoft.com/office/drawing/2014/main" id="{1401B456-E179-4627-A640-ED9530966374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3877;p60">
                <a:extLst>
                  <a:ext uri="{FF2B5EF4-FFF2-40B4-BE49-F238E27FC236}">
                    <a16:creationId xmlns:a16="http://schemas.microsoft.com/office/drawing/2014/main" id="{EDB5F971-4B02-44EF-8FFF-0E9FAF92C564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3878;p60">
                <a:extLst>
                  <a:ext uri="{FF2B5EF4-FFF2-40B4-BE49-F238E27FC236}">
                    <a16:creationId xmlns:a16="http://schemas.microsoft.com/office/drawing/2014/main" id="{3DA811D9-01A0-4C7E-9E4D-E4278924AA02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252" name="ตาราง 2">
            <a:extLst>
              <a:ext uri="{FF2B5EF4-FFF2-40B4-BE49-F238E27FC236}">
                <a16:creationId xmlns:a16="http://schemas.microsoft.com/office/drawing/2014/main" id="{8F0B1B73-5EED-4B74-BEB9-9CD0DD7DAB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1362310"/>
              </p:ext>
            </p:extLst>
          </p:nvPr>
        </p:nvGraphicFramePr>
        <p:xfrm>
          <a:off x="2184682" y="4317768"/>
          <a:ext cx="5094230" cy="1371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0000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406159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952071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จัดนักเรียนนั่งแถวละ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จัดได้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มีนักเรียนทั้งหมด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55 </a:t>
                      </a:r>
                      <a:r>
                        <a:rPr kumimoji="0" lang="en-US" altLang="th-TH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1,375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254" name="Google Shape;1515;p54">
            <a:extLst>
              <a:ext uri="{FF2B5EF4-FFF2-40B4-BE49-F238E27FC236}">
                <a16:creationId xmlns:a16="http://schemas.microsoft.com/office/drawing/2014/main" id="{BC6035F6-A377-431F-B806-EB2D3F5AAF16}"/>
              </a:ext>
            </a:extLst>
          </p:cNvPr>
          <p:cNvGrpSpPr/>
          <p:nvPr/>
        </p:nvGrpSpPr>
        <p:grpSpPr>
          <a:xfrm rot="19083525" flipV="1">
            <a:off x="6882748" y="5047606"/>
            <a:ext cx="975470" cy="405514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55" name="Google Shape;1516;p54">
              <a:extLst>
                <a:ext uri="{FF2B5EF4-FFF2-40B4-BE49-F238E27FC236}">
                  <a16:creationId xmlns:a16="http://schemas.microsoft.com/office/drawing/2014/main" id="{5B823641-0B31-462A-A3AF-2FC508EC5583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1517;p54">
              <a:extLst>
                <a:ext uri="{FF2B5EF4-FFF2-40B4-BE49-F238E27FC236}">
                  <a16:creationId xmlns:a16="http://schemas.microsoft.com/office/drawing/2014/main" id="{39100F8F-14BC-4F9D-A400-97E70E49701F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8" name="วงรี 5">
            <a:extLst>
              <a:ext uri="{FF2B5EF4-FFF2-40B4-BE49-F238E27FC236}">
                <a16:creationId xmlns:a16="http://schemas.microsoft.com/office/drawing/2014/main" id="{7E93A879-FE9A-4006-9F81-F4FBC9A40939}"/>
              </a:ext>
            </a:extLst>
          </p:cNvPr>
          <p:cNvSpPr/>
          <p:nvPr/>
        </p:nvSpPr>
        <p:spPr>
          <a:xfrm>
            <a:off x="7911196" y="3971006"/>
            <a:ext cx="1898381" cy="1985309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307" name="ตาราง 3">
            <a:extLst>
              <a:ext uri="{FF2B5EF4-FFF2-40B4-BE49-F238E27FC236}">
                <a16:creationId xmlns:a16="http://schemas.microsoft.com/office/drawing/2014/main" id="{F3173F93-72DB-427B-BD61-16A79A5DC2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1463390"/>
              </p:ext>
            </p:extLst>
          </p:nvPr>
        </p:nvGraphicFramePr>
        <p:xfrm>
          <a:off x="8309596" y="4084922"/>
          <a:ext cx="1152000" cy="176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000">
                  <a:extLst>
                    <a:ext uri="{9D8B030D-6E8A-4147-A177-3AD203B41FA5}">
                      <a16:colId xmlns:a16="http://schemas.microsoft.com/office/drawing/2014/main" val="1170159293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167207266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4127272350"/>
                    </a:ext>
                  </a:extLst>
                </a:gridCol>
                <a:gridCol w="288000">
                  <a:extLst>
                    <a:ext uri="{9D8B030D-6E8A-4147-A177-3AD203B41FA5}">
                      <a16:colId xmlns:a16="http://schemas.microsoft.com/office/drawing/2014/main" val="33953558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endParaRPr lang="en-US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70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50</a:t>
                      </a:r>
                    </a:p>
                    <a:p>
                      <a:pPr algn="ctr"/>
                      <a:r>
                        <a:rPr lang="en-US" sz="22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  <a:endParaRPr lang="th-TH" sz="22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8204740"/>
                  </a:ext>
                </a:extLst>
              </a:tr>
            </a:tbl>
          </a:graphicData>
        </a:graphic>
      </p:graphicFrame>
      <p:sp>
        <p:nvSpPr>
          <p:cNvPr id="308" name="กล่องข้อความ 307">
            <a:extLst>
              <a:ext uri="{FF2B5EF4-FFF2-40B4-BE49-F238E27FC236}">
                <a16:creationId xmlns:a16="http://schemas.microsoft.com/office/drawing/2014/main" id="{D8424E78-6207-4B75-8D62-961129D98500}"/>
              </a:ext>
            </a:extLst>
          </p:cNvPr>
          <p:cNvSpPr txBox="1"/>
          <p:nvPr/>
        </p:nvSpPr>
        <p:spPr>
          <a:xfrm>
            <a:off x="9365283" y="4226230"/>
            <a:ext cx="5067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59B89ABF-2A97-4B8E-84BB-00D29E571297}"/>
              </a:ext>
            </a:extLst>
          </p:cNvPr>
          <p:cNvGrpSpPr/>
          <p:nvPr/>
        </p:nvGrpSpPr>
        <p:grpSpPr>
          <a:xfrm>
            <a:off x="8404227" y="5379728"/>
            <a:ext cx="1008000" cy="364655"/>
            <a:chOff x="6755075" y="4172317"/>
            <a:chExt cx="3460691" cy="364655"/>
          </a:xfrm>
        </p:grpSpPr>
        <p:cxnSp>
          <p:nvCxnSpPr>
            <p:cNvPr id="310" name="ตัวเชื่อมต่อตรง 309">
              <a:extLst>
                <a:ext uri="{FF2B5EF4-FFF2-40B4-BE49-F238E27FC236}">
                  <a16:creationId xmlns:a16="http://schemas.microsoft.com/office/drawing/2014/main" id="{773C59C6-E117-4C0D-A50A-2E89DF1711A6}"/>
                </a:ext>
              </a:extLst>
            </p:cNvPr>
            <p:cNvCxnSpPr/>
            <p:nvPr/>
          </p:nvCxnSpPr>
          <p:spPr>
            <a:xfrm>
              <a:off x="6755075" y="4172317"/>
              <a:ext cx="345600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1" name="กลุ่ม 310">
              <a:extLst>
                <a:ext uri="{FF2B5EF4-FFF2-40B4-BE49-F238E27FC236}">
                  <a16:creationId xmlns:a16="http://schemas.microsoft.com/office/drawing/2014/main" id="{ECB1DA29-5B4F-4F1A-947B-E79C484A8C0F}"/>
                </a:ext>
              </a:extLst>
            </p:cNvPr>
            <p:cNvGrpSpPr/>
            <p:nvPr/>
          </p:nvGrpSpPr>
          <p:grpSpPr>
            <a:xfrm>
              <a:off x="6759766" y="4516841"/>
              <a:ext cx="3456000" cy="20131"/>
              <a:chOff x="1764604" y="5115751"/>
              <a:chExt cx="2935229" cy="20131"/>
            </a:xfrm>
          </p:grpSpPr>
          <p:cxnSp>
            <p:nvCxnSpPr>
              <p:cNvPr id="312" name="ตัวเชื่อมต่อตรง 311">
                <a:extLst>
                  <a:ext uri="{FF2B5EF4-FFF2-40B4-BE49-F238E27FC236}">
                    <a16:creationId xmlns:a16="http://schemas.microsoft.com/office/drawing/2014/main" id="{06B5947D-B611-4B6F-B7B2-44827ED0D416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ตัวเชื่อมต่อตรง 312">
                <a:extLst>
                  <a:ext uri="{FF2B5EF4-FFF2-40B4-BE49-F238E27FC236}">
                    <a16:creationId xmlns:a16="http://schemas.microsoft.com/office/drawing/2014/main" id="{70A46E21-245D-4A5B-B450-FBCC2966B0B3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7" name="ตัวเชื่อมต่อตรง 106">
            <a:extLst>
              <a:ext uri="{FF2B5EF4-FFF2-40B4-BE49-F238E27FC236}">
                <a16:creationId xmlns:a16="http://schemas.microsoft.com/office/drawing/2014/main" id="{36CC8863-B332-477A-A274-27C55661D5D1}"/>
              </a:ext>
            </a:extLst>
          </p:cNvPr>
          <p:cNvCxnSpPr/>
          <p:nvPr/>
        </p:nvCxnSpPr>
        <p:spPr>
          <a:xfrm>
            <a:off x="8412935" y="4727859"/>
            <a:ext cx="1008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6918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75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25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75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250"/>
                            </p:stCondLst>
                            <p:childTnLst>
                              <p:par>
                                <p:cTn id="6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75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  <p:bldP spid="203" grpId="0"/>
      <p:bldP spid="204" grpId="0"/>
      <p:bldP spid="205" grpId="0"/>
      <p:bldP spid="206" grpId="0"/>
      <p:bldP spid="207" grpId="0"/>
      <p:bldP spid="209" grpId="0"/>
      <p:bldP spid="210" grpId="0" animBg="1"/>
      <p:bldP spid="212" grpId="0"/>
      <p:bldP spid="214" grpId="0"/>
      <p:bldP spid="217" grpId="0"/>
      <p:bldP spid="258" grpId="0" animBg="1"/>
      <p:bldP spid="308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207627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ครูจัดลูกเสือเข้าแถวทั้งหมด ๕๔๐ คน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085676"/>
            <a:chOff x="665588" y="464379"/>
            <a:chExt cx="8938987" cy="1085676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769332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rPr>
                <a:t> 1. 	ครูจัดลูกเสือย</a:t>
              </a:r>
              <a:r>
                <a:rPr lang="th-TH" sz="2600" b="1" kern="0" dirty="0" err="1">
                  <a:solidFill>
                    <a:prstClr val="black">
                      <a:lumMod val="85000"/>
                      <a:lumOff val="15000"/>
                    </a:prstClr>
                  </a:solidFill>
                  <a:latin typeface="Calibri" panose="020F0502020204030204"/>
                  <a:cs typeface="4804_KwangMD_PukluK" panose="02000000000000000000" pitchFamily="2" charset="0"/>
                  <a:sym typeface="Gorditas"/>
                </a:rPr>
                <a:t>ืน</a:t>
              </a:r>
              <a:r>
                <a:rPr lang="th-TH" sz="2600" b="1" kern="0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Calibri" panose="020F0502020204030204"/>
                  <a:cs typeface="4804_KwangMD_PukluK" panose="02000000000000000000" pitchFamily="2" charset="0"/>
                  <a:sym typeface="Gorditas"/>
                </a:rPr>
                <a:t>เข้าแถว 45 แถว แถวละ 12 คน ครูจัดลูกเสือเข้าแถวทั้งหมดกี่คน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659610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45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lang="th-TH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12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3971336"/>
              </p:ext>
            </p:extLst>
          </p:nvPr>
        </p:nvGraphicFramePr>
        <p:xfrm>
          <a:off x="2745491" y="3240018"/>
          <a:ext cx="5644023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4930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449308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01074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44333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ครูจัดลูกเสือยืนเข้าแถว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ครูจัดลูกเสือเข้าแถวทั้งหมด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12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9042D491-2922-46F4-B9D0-2944FF6DC3F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174AAED6-4B83-4157-9DAC-A1BD7CE7E2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12FE94B8-6D69-4C02-BE8C-598ADA65BD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1512F523-9FCA-490D-A4E5-F06C790FCA0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935EB384-DE67-45B6-B103-626A8A6C41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250C5C04-CF75-45D6-8434-E7B67978C47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C21AE222-B92F-452F-938E-8D71DD00159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76B9F9AB-119D-4B9A-9F8A-06B137EF74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762C2CA6-5C1E-4728-86E4-9A3F0B6DD01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58E622D9-7B99-4ED0-B032-5188FED1A62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240CE687-1952-4AA0-BB06-14BB9391F8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A56F30EA-4843-4910-8870-CA7C829AAE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EBFF97C0-EF26-4E51-B2D5-0671946793A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0775DCE6-EA16-43F3-874D-A8D9E54A83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761C8E16-A980-406E-BE43-2D2C1F95B9C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194ED750-BC91-49D2-827E-3D993494B27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062EC50-43DB-4372-863C-42FBE6C577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5A84161B-4646-4CE3-BDAD-921EE17D9E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7AD309F7-AD47-46FE-A5A0-5816CA625EF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47D04119-C6C8-4C85-AFDD-371AF1AF455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0563FA7A-2422-4208-AB0B-865386583B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9A84489-8728-4E61-9EEA-F77BE6537C5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321CEEE-8547-42B4-8BB9-BDC00D9A5A9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86224ED-5E0A-4FEC-9543-60814B1B6EA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CF8BE9D-4FEA-4659-B465-8043E90FFC5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0EA40FB-D7CC-487A-B21C-93F25055E8A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79DC251-A73D-4FD1-840D-E1926989DC9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1" name="รูปภาพ 140">
            <a:hlinkClick r:id="rId11" action="ppaction://hlinksldjump"/>
            <a:extLst>
              <a:ext uri="{FF2B5EF4-FFF2-40B4-BE49-F238E27FC236}">
                <a16:creationId xmlns:a16="http://schemas.microsoft.com/office/drawing/2014/main" id="{B310C988-B4D2-402A-B014-A40779263A56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834997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207627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ชาวสวนปลูกสับปะรดทั้งหมด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 ๑,๓๐๕ ต้น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223942"/>
            <a:chOff x="665588" y="464379"/>
            <a:chExt cx="8938987" cy="1223942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907598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rPr>
                <a:t> 2. 	ชาวสวนปลูกสับปะรดเป็นแถว แถวละ 145 ต้น จำนวน 9 แถว ชาวสวนปลูกสับปะรดทั้งหมดกี่ต้น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659610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145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lang="th-TH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9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061905"/>
              </p:ext>
            </p:extLst>
          </p:nvPr>
        </p:nvGraphicFramePr>
        <p:xfrm>
          <a:off x="2745491" y="3240018"/>
          <a:ext cx="5644023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58029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340587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01074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44333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ชาวสวนปลูกสับปะรด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ชาวสวนปลูกสับปะรดทั้งหมด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145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1,305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D39D4978-9D59-4BBD-BAF8-3CCC6C4647B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D8AC851E-48ED-4AB0-8422-45C957C83C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B436D9B6-F207-497A-8C3A-65142193E25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0240A597-5B28-4B13-8E59-A2C0CD55FE4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6AF3B2DA-1527-468C-A0B6-81B82D32B3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96D11121-E670-48D1-A459-AEB417F9FC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69628A8F-A293-4641-BF3C-D8FD50FEA92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BC47CC57-6067-49F3-83B0-7932140CD6C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A271D15-00A2-4C47-9A12-F63DAC0B1D5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E7C06464-60E2-4CEA-BD70-724CD927D2D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EC211F05-D8D6-4B49-AA64-1231EEEBA5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84EF617A-580E-4BCC-AAEA-FBCBF45592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6628C0D1-679B-4788-86E9-8B8E845600B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DFCE22F-A7C8-4E58-B7B6-A77399686C9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33AEDBB7-EFCF-4859-AA6C-C6237B7860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D25C4816-AE73-46E0-B05A-52E9759475A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2F882835-9211-436F-B9E7-5B83A0DAE0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DDD5C415-E484-4809-B5A1-89F286C1365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30AEC323-38F6-4235-BF84-34ED7B656E0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3E57162F-087D-4079-9683-048B895FEBC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224A64D3-EC8D-4E44-9DC7-6A2E10400B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6B106FA-2EA9-411B-BFC2-83E5E65954A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9D0D0B-FB47-42A8-979F-90CC1C635DF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C8A6C1B-73A6-468B-A8CB-F3DA81F61D7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6B1EA55-CB57-44B1-A29F-2382212E039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F602EB6-A537-4D91-BF7C-816624D8111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576A29-1F36-425E-8D3C-7FD749F14C8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1" name="รูปภาพ 140">
            <a:hlinkClick r:id="rId11" action="ppaction://hlinksldjump"/>
            <a:extLst>
              <a:ext uri="{FF2B5EF4-FFF2-40B4-BE49-F238E27FC236}">
                <a16:creationId xmlns:a16="http://schemas.microsoft.com/office/drawing/2014/main" id="{F3538BF4-F33A-4C3E-BD32-452C91290746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00132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207627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โรงงานผลิตตุ๊กตาได้ทั้งหมด ๒๔,๗๕๐ ตัว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085676"/>
            <a:chOff x="665588" y="464379"/>
            <a:chExt cx="8938987" cy="1085676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769332"/>
            </a:xfrm>
            <a:prstGeom prst="roundRect">
              <a:avLst>
                <a:gd name="adj" fmla="val 16667"/>
              </a:avLst>
            </a:prstGeom>
            <a:solidFill>
              <a:srgbClr val="FFDDEA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โรงงานผลิตตุ๊กตาวันละ 2,750 ตัว เป็นเวลา 9 วัน โรงงานผลิตตุ๊กตาได้ทั้งหมดกี่ตัว</a:t>
              </a: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659610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9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2,750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6430049"/>
              </p:ext>
            </p:extLst>
          </p:nvPr>
        </p:nvGraphicFramePr>
        <p:xfrm>
          <a:off x="2745489" y="3240018"/>
          <a:ext cx="6437736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498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765072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63676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โรงงานผลิตตุ๊กตาวันละ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2,750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โรงงานผลิตตุ๊กตาได้ทั้งหมด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2,750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24,750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920DF00F-EDA0-4750-86A2-4017100F874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D176FDC2-C21A-4275-918F-557D77103C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05CD2BF7-A7A9-46AF-BA18-6877D73AC6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FBDC717F-7F26-4A0B-8107-140850E5DD9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A9335A4B-59F6-4C49-8296-1780526F26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4DD2059-A5C8-4564-9760-B53585F0453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0757599F-AD58-4B64-8748-674A990E2F5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A869838-1ACE-4D72-B562-013908AF47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F0E21875-7B24-4A7A-BCBB-7E71A9CC4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1098C3AD-8EBA-4BAD-A1FC-30729327D4D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49B2A033-0A59-465D-920B-E4415A07418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5F3969AB-07B0-49A9-83A8-49E1D2882AF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37ABE1AB-13C3-4BD5-96B0-6834DCF1464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C46A79DF-84A7-48B8-95B2-4CBF3CB60D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8F64A5D8-6D79-48C2-8857-A27A2F0E04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EE83A900-F5D6-4FB8-8017-DCA914DBEE4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A51F77D0-B576-47F7-9767-3031A6F330C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DA7B85DC-2FA9-482C-9BB7-6871E9D79D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43FF4CDD-9943-4F8E-88F1-BA14959E215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D0AF237C-0580-4B81-B685-DB12E60BC6B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22BF3595-56A1-4E5E-BB2A-6F678CC817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238C0CE-F22F-4C57-84A3-5ED4A53A7A5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73DE8A8-618F-4F46-92CB-C3142EBB01A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C588D93-F9D0-4D7C-A07F-65D4D935012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B2CAAB4-2EA4-4B8B-8DA0-61FEA34471E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7FC9449-FD78-4120-9444-5D4E6CF21C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2205357-5CB1-4885-B751-46FD81394D6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41" name="รูปภาพ 140">
            <a:hlinkClick r:id="rId11" action="ppaction://hlinksldjump"/>
            <a:extLst>
              <a:ext uri="{FF2B5EF4-FFF2-40B4-BE49-F238E27FC236}">
                <a16:creationId xmlns:a16="http://schemas.microsoft.com/office/drawing/2014/main" id="{28A03F10-9652-4055-A871-C7532183CDC3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D9D8C2FA-F367-47D1-810F-AD96E8819DFF}"/>
              </a:ext>
            </a:extLst>
          </p:cNvPr>
          <p:cNvSpPr txBox="1"/>
          <p:nvPr/>
        </p:nvSpPr>
        <p:spPr>
          <a:xfrm>
            <a:off x="2171091" y="1164379"/>
            <a:ext cx="7970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</a:t>
            </a:r>
          </a:p>
        </p:txBody>
      </p:sp>
    </p:spTree>
    <p:extLst>
      <p:ext uri="{BB962C8B-B14F-4D97-AF65-F5344CB8AC3E}">
        <p14:creationId xmlns:p14="http://schemas.microsoft.com/office/powerpoint/2010/main" val="164135306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207627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จะได้รับเงินทั้งหมด ๑๙,๙๒๐ บาท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085676"/>
            <a:chOff x="665588" y="464379"/>
            <a:chExt cx="8938987" cy="1085676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769332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rPr>
                <a:t> 1. 	</a:t>
              </a:r>
              <a:r>
                <a:rPr lang="th-TH" sz="2600" b="1" kern="0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Calibri" panose="020F0502020204030204"/>
                  <a:cs typeface="4804_KwangMD_PukluK" panose="02000000000000000000" pitchFamily="2" charset="0"/>
                  <a:sym typeface="Gorditas"/>
                </a:rPr>
                <a:t>โทรทัศน์ราคาเครื่องละ 4,980 บาท ร้านค้าขายไป 4 เครื่อง จะได้รับเงินทั้งหมดเท่าไร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659610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4,980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lang="th-TH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4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6858528"/>
              </p:ext>
            </p:extLst>
          </p:nvPr>
        </p:nvGraphicFramePr>
        <p:xfrm>
          <a:off x="2745489" y="3240018"/>
          <a:ext cx="6371455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498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765072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77719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63676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โทรทัศน์ราคาเครื่องละ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4,980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ร้านค้าขายไป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เครื่อง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จะได้รับเงินทั้งหมด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4,980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19,920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บาท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920DF00F-EDA0-4750-86A2-4017100F874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D176FDC2-C21A-4275-918F-557D77103C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05CD2BF7-A7A9-46AF-BA18-6877D73AC6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FBDC717F-7F26-4A0B-8107-140850E5DD9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A9335A4B-59F6-4C49-8296-1780526F26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4DD2059-A5C8-4564-9760-B53585F0453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0757599F-AD58-4B64-8748-674A990E2F5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A869838-1ACE-4D72-B562-013908AF47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F0E21875-7B24-4A7A-BCBB-7E71A9CC4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1098C3AD-8EBA-4BAD-A1FC-30729327D4D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49B2A033-0A59-465D-920B-E4415A07418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5F3969AB-07B0-49A9-83A8-49E1D2882AF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37ABE1AB-13C3-4BD5-96B0-6834DCF1464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C46A79DF-84A7-48B8-95B2-4CBF3CB60D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8F64A5D8-6D79-48C2-8857-A27A2F0E04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EE83A900-F5D6-4FB8-8017-DCA914DBEE4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A51F77D0-B576-47F7-9767-3031A6F330C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DA7B85DC-2FA9-482C-9BB7-6871E9D79D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43FF4CDD-9943-4F8E-88F1-BA14959E215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D0AF237C-0580-4B81-B685-DB12E60BC6B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22BF3595-56A1-4E5E-BB2A-6F678CC817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238C0CE-F22F-4C57-84A3-5ED4A53A7A50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73DE8A8-618F-4F46-92CB-C3142EBB01A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C588D93-F9D0-4D7C-A07F-65D4D935012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B2CAAB4-2EA4-4B8B-8DA0-61FEA34471E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7FC9449-FD78-4120-9444-5D4E6CF21C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2205357-5CB1-4885-B751-46FD81394D6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1" name="รูปภาพ 140">
            <a:hlinkClick r:id="rId11" action="ppaction://hlinksldjump"/>
            <a:extLst>
              <a:ext uri="{FF2B5EF4-FFF2-40B4-BE49-F238E27FC236}">
                <a16:creationId xmlns:a16="http://schemas.microsoft.com/office/drawing/2014/main" id="{28A03F10-9652-4055-A871-C7532183CDC3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383543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312132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แม่ค้าจัดน้ำผลไม้ทั้งหมด ๓๖๐ กล่อง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292648"/>
            <a:chOff x="665588" y="464379"/>
            <a:chExt cx="8938987" cy="1292648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2"/>
              <a:ext cx="7977828" cy="976305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2. 	แม่ค้าจัดกล่องน้ำผลไม้ใส่ตู้แช่เย็น 15 แถว แต่ละแถวมีน้ำผลไม้ 24 กล่อง แม่ค้าจัดน้ำผลไม้ทั้งหมดกี่กล่อง</a:t>
              </a: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764115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15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24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1199067"/>
              </p:ext>
            </p:extLst>
          </p:nvPr>
        </p:nvGraphicFramePr>
        <p:xfrm>
          <a:off x="2745489" y="3344523"/>
          <a:ext cx="6371455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498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765072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77719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63676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แม่ค้าจัดกล่องน้ำผลไม้ใส่ตู้เย็น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แต่ละแถวมีน้ำผลไม้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แม่ค้าจัดน้ำผลไม้ทั้งหมด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24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กล่อง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15384730-FE85-473E-BDF4-7A51FB6CCF4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DC6A26D9-80CA-4BAC-B673-A3C7BF91D9A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9589C8CB-DFF9-4BB9-AE26-27ED29D160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74E2A979-C7D6-4650-8D8D-802867F0ABE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6E087CB2-540E-4ED1-8D7B-2F6CA344651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DEE08BDC-F4DF-4CFB-A1F9-346161CCAA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36731D1A-975B-4E7B-AAC8-E0E31CC934D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B90FC0F-762D-45B7-B321-58A1C1A9C3F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3D6013EA-5839-4DC3-8BFB-4ED9081E697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3165EDFE-8B9D-43BD-85F7-B035CD6D620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887A5B4F-3C1D-4200-BC49-B6E4E0B93E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E1B86A9E-AB3E-4442-84B3-693A1DB938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0E669957-E6E8-4B5B-B691-5EAC25541AB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63314A56-703A-4060-A641-51F2E24D0EF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93F8314C-F27F-40FA-9E91-AADFCF4C566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EF44D5F3-357B-4BC5-8656-0C592FB4D0F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B7B6B31-EC85-4A7E-89ED-C8C3D508FF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E2189F69-346C-4AE1-8DA8-F015F5605D1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EF7A6537-C35A-4784-ACB0-EEBEF3C401D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987F61A7-0E9A-4532-B268-AD5F18F7442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948D2EFA-F7B3-4B08-B768-76B87562A3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DE7D1334-4646-4100-A628-8A97C10DCC4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D30DBCA-D6E6-463B-B177-E10BBF43ADA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33F830E-20DF-4C6C-B54C-F19FA6B49DE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7AFA14-19E3-4157-B1ED-44A0EE78A35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23FEC77-A20F-4602-BC89-5CD68F038B8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C45027D-C775-459A-B48C-24310105897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1" name="รูปภาพ 140">
            <a:hlinkClick r:id="rId10" action="ppaction://hlinksldjump"/>
            <a:extLst>
              <a:ext uri="{FF2B5EF4-FFF2-40B4-BE49-F238E27FC236}">
                <a16:creationId xmlns:a16="http://schemas.microsoft.com/office/drawing/2014/main" id="{E9C7B957-7CCA-40B0-81AB-7EB522CFD0F7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116473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312132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พ่อค้าซื้อขนมทั้งหมด ๔,๓๒๐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 ห่อ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083956"/>
            <a:chOff x="665588" y="464379"/>
            <a:chExt cx="8938987" cy="1083956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767612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3.	พ่อค้าซื้อขนมลังละ 720 ห่อ จำนวน 6 ลัง พ่อค้าซื้อขนมทั้งหมดกี่ห่อ</a:t>
              </a: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764115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720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lang="th-TH" altLang="th-TH" sz="26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6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2195987"/>
              </p:ext>
            </p:extLst>
          </p:nvPr>
        </p:nvGraphicFramePr>
        <p:xfrm>
          <a:off x="2745489" y="3344523"/>
          <a:ext cx="6371455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498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765072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77719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63676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พ่อค้าซื้อขนมลังละ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ห่อ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ลัง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พ่อค้าซื้อขนมทั้งหมด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720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4,320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ห่อ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71557ADC-35A5-4080-8702-F0FF8148A16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DBF52813-9B9D-4AC1-89A2-906CB1A24D9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3A09E5E1-7FC4-4D1B-AE0F-0D6E249473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54550460-BB55-4DA1-B845-441540386C4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F81A1DA5-0D7D-47BB-9213-7A41061432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2FEE1FF2-5BC3-40AB-A05A-D70413F4C77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2F1C5916-5CAA-4A09-AA2D-FBFA4A21B77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F35897C9-4F66-4D3F-B291-644E2EB44E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2AC97A05-C55D-4681-A467-3902F86D8E0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66410F6A-671F-414E-8672-3B7C9293AB1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1AA097C-1403-4E29-9021-C6A56C02200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FB11C15A-3AEF-4EFD-9E2F-B15CD27678C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E845E368-1AE1-4CC1-90D0-A23FE356C3D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9C85D522-6E74-448C-89B8-08F43FE41C6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1019BC0A-ED46-4532-AF37-D73143E7006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7E25241A-627A-4053-B439-57C2C8E3642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6B38EF75-A750-4AC8-83BF-84F8218CC4C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475C69A0-48A0-460C-9510-14F6EA31300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AD73D391-FBB9-47B4-9374-401F190ADA2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BC139EE5-71AA-41C6-93CF-3A1F64AC18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2A4A3B16-E955-489B-BF4B-72447F78F8C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DEFF457-8002-4481-AB19-4AC76639670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C593C63-E863-41B7-B2E9-F1F92F7B73A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BD3872C-F172-4154-AFB4-5EAEB2F23C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62CA16D-AC9F-45B2-807F-25597106200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B53E587-C727-4A90-8440-F01306FF103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F54393D-8800-4A27-9036-52A926CA9B7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1" name="รูปภาพ 140">
            <a:hlinkClick r:id="rId10" action="ppaction://hlinksldjump"/>
            <a:extLst>
              <a:ext uri="{FF2B5EF4-FFF2-40B4-BE49-F238E27FC236}">
                <a16:creationId xmlns:a16="http://schemas.microsoft.com/office/drawing/2014/main" id="{D81D11E6-EDCD-47CF-BC07-EF872E5004CA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486590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25756509-17CC-4FE5-B12C-CB0B2963A138}"/>
              </a:ext>
            </a:extLst>
          </p:cNvPr>
          <p:cNvSpPr txBox="1"/>
          <p:nvPr/>
        </p:nvSpPr>
        <p:spPr>
          <a:xfrm>
            <a:off x="2085340" y="3312132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ชาวสวนปลูกดาวเรืองทั้งหมด ๒,๙๗๒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 ต้น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083956"/>
            <a:chOff x="665588" y="464379"/>
            <a:chExt cx="8938987" cy="1083956"/>
          </a:xfrm>
        </p:grpSpPr>
        <p:sp>
          <p:nvSpPr>
            <p:cNvPr id="62" name="Google Shape;3054;p54">
              <a:extLst>
                <a:ext uri="{FF2B5EF4-FFF2-40B4-BE49-F238E27FC236}">
                  <a16:creationId xmlns:a16="http://schemas.microsoft.com/office/drawing/2014/main" id="{A9E175D3-4E73-433B-87D5-E2F81F7596F3}"/>
                </a:ext>
              </a:extLst>
            </p:cNvPr>
            <p:cNvSpPr/>
            <p:nvPr/>
          </p:nvSpPr>
          <p:spPr>
            <a:xfrm>
              <a:off x="1626747" y="780723"/>
              <a:ext cx="7977828" cy="767612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449263" marR="0" lvl="0" indent="-449263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b="1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4</a:t>
              </a:r>
              <a:r>
                <a: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.	ชาวสวนปลูกดาวเรือง 35 แถว แถวละ 85 ต้น ชาวสวนปลูกดาวเรืองทั้งหมดกี่ต้น</a:t>
              </a:r>
            </a:p>
          </p:txBody>
        </p:sp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11CA116D-C13D-4693-A243-F7CEE6CDEFD0}"/>
              </a:ext>
            </a:extLst>
          </p:cNvPr>
          <p:cNvSpPr txBox="1"/>
          <p:nvPr/>
        </p:nvSpPr>
        <p:spPr>
          <a:xfrm>
            <a:off x="2061713" y="2764115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35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85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20" name="ตาราง 2">
            <a:extLst>
              <a:ext uri="{FF2B5EF4-FFF2-40B4-BE49-F238E27FC236}">
                <a16:creationId xmlns:a16="http://schemas.microsoft.com/office/drawing/2014/main" id="{C2A08992-E139-4BF6-B8DB-717C66F4D5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4152995"/>
              </p:ext>
            </p:extLst>
          </p:nvPr>
        </p:nvGraphicFramePr>
        <p:xfrm>
          <a:off x="2745489" y="3344523"/>
          <a:ext cx="6371455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498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765072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977719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863676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ชาวสวนปลูกดาวเรือง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แถวละ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ชาวสวนปลูกดาวเรืองทั้งหมด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85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2,972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594F6904-1BB9-4FAD-9184-6E18A9341ED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27135BA1-EE64-436B-BE3D-B9E7FC245D9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D2F490DF-B796-4CBB-A195-07F6B6497F3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5" name="กลุ่ม 114">
            <a:extLst>
              <a:ext uri="{FF2B5EF4-FFF2-40B4-BE49-F238E27FC236}">
                <a16:creationId xmlns:a16="http://schemas.microsoft.com/office/drawing/2014/main" id="{372D920E-B200-4F41-ABFC-C5301D17151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23249257-5062-4B78-8929-3771D52D2B6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FD20E327-89C1-4259-98FC-412598D79D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DEF90105-C157-46BF-84C9-73A16329AA2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9151EA16-6A5A-4A39-AE07-A20F205DC8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BC7B8CE5-879D-4820-B8BC-DC1BECA4BD5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08E6E7C9-9395-42F8-BEDA-ED567D208A3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1D05C7B0-4F24-47E1-B28C-3ADAA2B0258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2CDF933C-4F33-443A-824F-EA6468E8B6C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7A5D05E7-9768-4A19-AB97-57E13359D0E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0C0D14CA-E10E-4204-BC27-5089E44391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06225AB4-B1DA-41D5-A9A6-2E0DEB6EE2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F717ED45-817B-4E92-82DA-58F883A134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FC380A82-DD72-403A-B571-00E0C52E64A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7CAE109B-E68B-43B3-AEF9-6DA789A07A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86D6D1E0-8379-4EA0-996A-DD31E8C6C41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4EE29D69-FA6E-41C6-AC46-0FD7FF0809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D1DB82C4-39A7-4167-887C-3D6094E1D1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4329319-8D5D-4F80-A6FC-A3CAEA58FD5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1008114-004A-48BA-9674-DC2D9A80F0F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4766A40-448C-4639-BD9B-EF1AC0FC9C8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AC6291A-988A-4567-99A6-AE2EBC64AE9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26724CE-3658-4231-AB65-E03F943562C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4CAFF027-2006-420D-8284-216750561DB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1" name="รูปภาพ 140">
            <a:hlinkClick r:id="rId11" action="ppaction://hlinksldjump"/>
            <a:extLst>
              <a:ext uri="{FF2B5EF4-FFF2-40B4-BE49-F238E27FC236}">
                <a16:creationId xmlns:a16="http://schemas.microsoft.com/office/drawing/2014/main" id="{11DE2C14-78B2-473A-A0CA-5B082B4881C2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33232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3316066" y="433397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4958567" y="475522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1477861" y="555985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7DB2D4CD-222A-41CD-A38E-17359B58D13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25350D1-485F-4EE9-9BF0-BA83DE3083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223800E-3320-4AE0-95A2-A8267F7099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7AACAB2C-52C1-4BF6-975B-BD376F1F437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D86160DA-B508-44D0-B329-028771BD21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5661CF8E-A2A0-42FD-9A54-7B878D27A3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64CF36ED-4068-4130-9250-68E14B3585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4B35050D-97CE-4FA8-987F-A1363FD11A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5307DBA-16A8-483B-9341-C6CEA5CFC3A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26258C39-E918-4635-9CD7-D8AA1DC8B7F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DB18C7DF-65BF-4550-ABE2-DB723BAC60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E4E84689-0C44-4A30-A785-F95E88D8AEB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3" name="กลุ่ม 132">
            <a:extLst>
              <a:ext uri="{FF2B5EF4-FFF2-40B4-BE49-F238E27FC236}">
                <a16:creationId xmlns:a16="http://schemas.microsoft.com/office/drawing/2014/main" id="{BCE63018-C0B1-4D0A-A94D-520FC63F0A2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AC3398DF-5A0A-4A89-805C-BFAD7E48AF8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2863F50-7483-479A-ABD1-0436BE656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กลุ่ม 135">
            <a:extLst>
              <a:ext uri="{FF2B5EF4-FFF2-40B4-BE49-F238E27FC236}">
                <a16:creationId xmlns:a16="http://schemas.microsoft.com/office/drawing/2014/main" id="{6E7F1D13-DE98-4ADF-9A3B-E6DA5ACF7D6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FE128764-7996-486D-8236-3AD020A1D0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BB360789-1F9E-44A0-B5FC-41CAD123C6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08C12F40-5221-4CA8-8A95-D99F0CEF7B1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C846877E-DDF7-4AAC-9702-BD6908B51B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90C05002-0D67-49ED-8069-BA168D5A5DD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D610AFE-2966-450D-B231-50BE5509003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C08CC11-A866-4A87-A237-C6752B5F87D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C79CC5E-E0F6-4DDC-9278-3F93CC49269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D3F1DDB-FB11-4855-BB69-DAD2D4BE8B9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20C8ADF-0E23-4401-B72F-88C2DD30544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0E6B3E7-31D7-45F0-9730-327E15244FF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5" name="รูปภาพ 154">
            <a:hlinkClick r:id="rId10" action="ppaction://hlinksldjump"/>
            <a:extLst>
              <a:ext uri="{FF2B5EF4-FFF2-40B4-BE49-F238E27FC236}">
                <a16:creationId xmlns:a16="http://schemas.microsoft.com/office/drawing/2014/main" id="{DEB53C38-76B3-474A-AA9E-C29455D4E55D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D5D5DF58-DCF8-4871-A1B1-442E253BE083}"/>
              </a:ext>
            </a:extLst>
          </p:cNvPr>
          <p:cNvGrpSpPr/>
          <p:nvPr/>
        </p:nvGrpSpPr>
        <p:grpSpPr>
          <a:xfrm>
            <a:off x="987358" y="654096"/>
            <a:ext cx="2641600" cy="733223"/>
            <a:chOff x="982795" y="710715"/>
            <a:chExt cx="2641600" cy="733223"/>
          </a:xfrm>
        </p:grpSpPr>
        <p:sp>
          <p:nvSpPr>
            <p:cNvPr id="83" name="Google Shape;698;p49">
              <a:extLst>
                <a:ext uri="{FF2B5EF4-FFF2-40B4-BE49-F238E27FC236}">
                  <a16:creationId xmlns:a16="http://schemas.microsoft.com/office/drawing/2014/main" id="{9152F923-1693-4C84-856A-B22C6BC3A154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701;p49">
              <a:extLst>
                <a:ext uri="{FF2B5EF4-FFF2-40B4-BE49-F238E27FC236}">
                  <a16:creationId xmlns:a16="http://schemas.microsoft.com/office/drawing/2014/main" id="{C67B2EBB-C91E-4C38-B15A-A4A059E0417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223C6AD1-AE38-41F4-9608-5D5789240D7A}"/>
              </a:ext>
            </a:extLst>
          </p:cNvPr>
          <p:cNvGrpSpPr/>
          <p:nvPr/>
        </p:nvGrpSpPr>
        <p:grpSpPr>
          <a:xfrm>
            <a:off x="3528966" y="702608"/>
            <a:ext cx="4748653" cy="667417"/>
            <a:chOff x="1639117" y="676431"/>
            <a:chExt cx="4748653" cy="667417"/>
          </a:xfrm>
        </p:grpSpPr>
        <p:sp>
          <p:nvSpPr>
            <p:cNvPr id="69" name="Google Shape;4259;p71">
              <a:extLst>
                <a:ext uri="{FF2B5EF4-FFF2-40B4-BE49-F238E27FC236}">
                  <a16:creationId xmlns:a16="http://schemas.microsoft.com/office/drawing/2014/main" id="{58BB385A-16AB-4D76-99F3-7DDE7CC7078B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70" name="Google Shape;3186;p51">
              <a:extLst>
                <a:ext uri="{FF2B5EF4-FFF2-40B4-BE49-F238E27FC236}">
                  <a16:creationId xmlns:a16="http://schemas.microsoft.com/office/drawing/2014/main" id="{9654C3B1-5830-446E-9AFA-1936C12931CE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72" name="Google Shape;3187;p51">
                <a:extLst>
                  <a:ext uri="{FF2B5EF4-FFF2-40B4-BE49-F238E27FC236}">
                    <a16:creationId xmlns:a16="http://schemas.microsoft.com/office/drawing/2014/main" id="{1B130E8D-35BE-4241-A5DA-1740FA6680E1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3" name="Google Shape;3188;p51">
                <a:extLst>
                  <a:ext uri="{FF2B5EF4-FFF2-40B4-BE49-F238E27FC236}">
                    <a16:creationId xmlns:a16="http://schemas.microsoft.com/office/drawing/2014/main" id="{0C5E7101-75D8-4E96-8AE0-7E443FDDE05D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4" name="Google Shape;3189;p51">
                <a:extLst>
                  <a:ext uri="{FF2B5EF4-FFF2-40B4-BE49-F238E27FC236}">
                    <a16:creationId xmlns:a16="http://schemas.microsoft.com/office/drawing/2014/main" id="{85DC313B-7E84-4DC2-9017-970FA9316918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5" name="Google Shape;3190;p51">
                <a:extLst>
                  <a:ext uri="{FF2B5EF4-FFF2-40B4-BE49-F238E27FC236}">
                    <a16:creationId xmlns:a16="http://schemas.microsoft.com/office/drawing/2014/main" id="{3BE3BB0F-AC40-4BDF-B048-F9F9C2BBD30E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6" name="Google Shape;3191;p51">
                <a:extLst>
                  <a:ext uri="{FF2B5EF4-FFF2-40B4-BE49-F238E27FC236}">
                    <a16:creationId xmlns:a16="http://schemas.microsoft.com/office/drawing/2014/main" id="{A4755706-7CD3-45BA-9428-82233E582371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3192;p51">
                <a:extLst>
                  <a:ext uri="{FF2B5EF4-FFF2-40B4-BE49-F238E27FC236}">
                    <a16:creationId xmlns:a16="http://schemas.microsoft.com/office/drawing/2014/main" id="{040B6731-82D2-4529-A938-3441CD1A7C45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8" name="Google Shape;3193;p51">
                <a:extLst>
                  <a:ext uri="{FF2B5EF4-FFF2-40B4-BE49-F238E27FC236}">
                    <a16:creationId xmlns:a16="http://schemas.microsoft.com/office/drawing/2014/main" id="{86D4429B-8BBC-4CAB-953A-17884613ABE7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71" name="Google Shape;8099;p68">
              <a:extLst>
                <a:ext uri="{FF2B5EF4-FFF2-40B4-BE49-F238E27FC236}">
                  <a16:creationId xmlns:a16="http://schemas.microsoft.com/office/drawing/2014/main" id="{312AC0E2-7104-439D-A321-D8C0D3E0F001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77F0D0FA-762B-4016-8B52-BB961DC8821A}"/>
              </a:ext>
            </a:extLst>
          </p:cNvPr>
          <p:cNvGrpSpPr/>
          <p:nvPr/>
        </p:nvGrpSpPr>
        <p:grpSpPr>
          <a:xfrm>
            <a:off x="1015973" y="1463579"/>
            <a:ext cx="8938987" cy="1243832"/>
            <a:chOff x="665588" y="464379"/>
            <a:chExt cx="8938987" cy="1243832"/>
          </a:xfrm>
        </p:grpSpPr>
        <p:sp>
          <p:nvSpPr>
            <p:cNvPr id="80" name="Google Shape;3054;p54">
              <a:extLst>
                <a:ext uri="{FF2B5EF4-FFF2-40B4-BE49-F238E27FC236}">
                  <a16:creationId xmlns:a16="http://schemas.microsoft.com/office/drawing/2014/main" id="{084E23D7-9781-42FE-8B55-971ED0F087A1}"/>
                </a:ext>
              </a:extLst>
            </p:cNvPr>
            <p:cNvSpPr/>
            <p:nvPr/>
          </p:nvSpPr>
          <p:spPr>
            <a:xfrm>
              <a:off x="1626747" y="780722"/>
              <a:ext cx="7977828" cy="927489"/>
            </a:xfrm>
            <a:prstGeom prst="roundRect">
              <a:avLst>
                <a:gd name="adj" fmla="val 16667"/>
              </a:avLst>
            </a:prstGeom>
            <a:solidFill>
              <a:srgbClr val="E3F3D1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176213" marR="0" lvl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b="1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ข้าวสารหนักถุงละ 15 กิโลกรัม พ่อค้าขายข้าวสารได้ 25 ถุง พ่อค้าขายข้าวสารได้ทั้งหมดกี่กิโลกรัม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grpSp>
          <p:nvGrpSpPr>
            <p:cNvPr id="81" name="Google Shape;3075;p54">
              <a:extLst>
                <a:ext uri="{FF2B5EF4-FFF2-40B4-BE49-F238E27FC236}">
                  <a16:creationId xmlns:a16="http://schemas.microsoft.com/office/drawing/2014/main" id="{405D9C57-8A4B-4AB1-83FB-35A4571CD2DB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84" name="Google Shape;3076;p54">
                <a:extLst>
                  <a:ext uri="{FF2B5EF4-FFF2-40B4-BE49-F238E27FC236}">
                    <a16:creationId xmlns:a16="http://schemas.microsoft.com/office/drawing/2014/main" id="{2FB1EBD8-4F96-4EFD-94D4-0A37C3E42269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85" name="Google Shape;3077;p54">
                <a:extLst>
                  <a:ext uri="{FF2B5EF4-FFF2-40B4-BE49-F238E27FC236}">
                    <a16:creationId xmlns:a16="http://schemas.microsoft.com/office/drawing/2014/main" id="{C0865C53-CCD5-43C0-8036-E6FD249D79A4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86" name="Google Shape;3078;p54">
                  <a:extLst>
                    <a:ext uri="{FF2B5EF4-FFF2-40B4-BE49-F238E27FC236}">
                      <a16:creationId xmlns:a16="http://schemas.microsoft.com/office/drawing/2014/main" id="{2B557E16-F5E3-486F-8632-EDAA046A691C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7" name="Google Shape;3079;p54">
                  <a:extLst>
                    <a:ext uri="{FF2B5EF4-FFF2-40B4-BE49-F238E27FC236}">
                      <a16:creationId xmlns:a16="http://schemas.microsoft.com/office/drawing/2014/main" id="{B3846C92-83B3-48F2-8467-02816AD598B4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0;p54">
                  <a:extLst>
                    <a:ext uri="{FF2B5EF4-FFF2-40B4-BE49-F238E27FC236}">
                      <a16:creationId xmlns:a16="http://schemas.microsoft.com/office/drawing/2014/main" id="{6C52320D-DF3A-4525-89C1-E535700AD694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1;p54">
                  <a:extLst>
                    <a:ext uri="{FF2B5EF4-FFF2-40B4-BE49-F238E27FC236}">
                      <a16:creationId xmlns:a16="http://schemas.microsoft.com/office/drawing/2014/main" id="{0D31F379-F09C-417F-B75F-F8D4AAD5D78E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2;p54">
                  <a:extLst>
                    <a:ext uri="{FF2B5EF4-FFF2-40B4-BE49-F238E27FC236}">
                      <a16:creationId xmlns:a16="http://schemas.microsoft.com/office/drawing/2014/main" id="{826F36E0-DD73-4537-A346-7771CB6EA61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3083;p54">
                  <a:extLst>
                    <a:ext uri="{FF2B5EF4-FFF2-40B4-BE49-F238E27FC236}">
                      <a16:creationId xmlns:a16="http://schemas.microsoft.com/office/drawing/2014/main" id="{1E5337AE-A440-402C-A341-CE45081567C5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3084;p54">
                  <a:extLst>
                    <a:ext uri="{FF2B5EF4-FFF2-40B4-BE49-F238E27FC236}">
                      <a16:creationId xmlns:a16="http://schemas.microsoft.com/office/drawing/2014/main" id="{0290EF79-D19D-4702-A6CA-5CB6AC9EFD40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3" name="Google Shape;3085;p54">
                  <a:extLst>
                    <a:ext uri="{FF2B5EF4-FFF2-40B4-BE49-F238E27FC236}">
                      <a16:creationId xmlns:a16="http://schemas.microsoft.com/office/drawing/2014/main" id="{83C923A1-4279-495C-B991-67FCCC4A219E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6;p54">
                  <a:extLst>
                    <a:ext uri="{FF2B5EF4-FFF2-40B4-BE49-F238E27FC236}">
                      <a16:creationId xmlns:a16="http://schemas.microsoft.com/office/drawing/2014/main" id="{496F9804-5183-4547-B0CE-59C744C684EB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7;p54">
                  <a:extLst>
                    <a:ext uri="{FF2B5EF4-FFF2-40B4-BE49-F238E27FC236}">
                      <a16:creationId xmlns:a16="http://schemas.microsoft.com/office/drawing/2014/main" id="{08527D35-E32D-4706-957D-448694CDACA9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8;p54">
                  <a:extLst>
                    <a:ext uri="{FF2B5EF4-FFF2-40B4-BE49-F238E27FC236}">
                      <a16:creationId xmlns:a16="http://schemas.microsoft.com/office/drawing/2014/main" id="{2FA304BC-3CE9-4464-A893-D823765CF99A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89;p54">
                  <a:extLst>
                    <a:ext uri="{FF2B5EF4-FFF2-40B4-BE49-F238E27FC236}">
                      <a16:creationId xmlns:a16="http://schemas.microsoft.com/office/drawing/2014/main" id="{7B481881-0443-4937-B30F-AFD37741E494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0;p54">
                  <a:extLst>
                    <a:ext uri="{FF2B5EF4-FFF2-40B4-BE49-F238E27FC236}">
                      <a16:creationId xmlns:a16="http://schemas.microsoft.com/office/drawing/2014/main" id="{828815EE-8A2B-486F-BED3-216362711201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1;p54">
                  <a:extLst>
                    <a:ext uri="{FF2B5EF4-FFF2-40B4-BE49-F238E27FC236}">
                      <a16:creationId xmlns:a16="http://schemas.microsoft.com/office/drawing/2014/main" id="{64EF160D-236C-4D06-BE71-89B49C28E4A4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092;p54">
                  <a:extLst>
                    <a:ext uri="{FF2B5EF4-FFF2-40B4-BE49-F238E27FC236}">
                      <a16:creationId xmlns:a16="http://schemas.microsoft.com/office/drawing/2014/main" id="{90D94B61-80B0-49E9-817F-2BF43438F3FF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3;p54">
                  <a:extLst>
                    <a:ext uri="{FF2B5EF4-FFF2-40B4-BE49-F238E27FC236}">
                      <a16:creationId xmlns:a16="http://schemas.microsoft.com/office/drawing/2014/main" id="{91F9F086-B986-4517-9157-2000FA2D367C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2" name="Google Shape;3094;p54">
                  <a:extLst>
                    <a:ext uri="{FF2B5EF4-FFF2-40B4-BE49-F238E27FC236}">
                      <a16:creationId xmlns:a16="http://schemas.microsoft.com/office/drawing/2014/main" id="{8517A84A-2020-4FAB-A03A-39F59A3CC85A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3" name="Google Shape;3095;p54">
                  <a:extLst>
                    <a:ext uri="{FF2B5EF4-FFF2-40B4-BE49-F238E27FC236}">
                      <a16:creationId xmlns:a16="http://schemas.microsoft.com/office/drawing/2014/main" id="{2AD47C67-6182-4BBE-B55D-209B9F7B4A00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3096;p54">
                  <a:extLst>
                    <a:ext uri="{FF2B5EF4-FFF2-40B4-BE49-F238E27FC236}">
                      <a16:creationId xmlns:a16="http://schemas.microsoft.com/office/drawing/2014/main" id="{F23A058F-3E67-4C1B-AF50-C31441078F83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5" name="Google Shape;3097;p54">
                  <a:extLst>
                    <a:ext uri="{FF2B5EF4-FFF2-40B4-BE49-F238E27FC236}">
                      <a16:creationId xmlns:a16="http://schemas.microsoft.com/office/drawing/2014/main" id="{7A2D4B04-F709-44B8-A5E5-6EF83B3D31CA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6" name="Google Shape;3098;p54">
                  <a:extLst>
                    <a:ext uri="{FF2B5EF4-FFF2-40B4-BE49-F238E27FC236}">
                      <a16:creationId xmlns:a16="http://schemas.microsoft.com/office/drawing/2014/main" id="{EDE234BE-34B7-4E24-84D4-7481412517AF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7" name="Google Shape;3099;p54">
                  <a:extLst>
                    <a:ext uri="{FF2B5EF4-FFF2-40B4-BE49-F238E27FC236}">
                      <a16:creationId xmlns:a16="http://schemas.microsoft.com/office/drawing/2014/main" id="{5659F038-5145-42E5-98DC-956C6E180C8C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8" name="Google Shape;3100;p54">
                  <a:extLst>
                    <a:ext uri="{FF2B5EF4-FFF2-40B4-BE49-F238E27FC236}">
                      <a16:creationId xmlns:a16="http://schemas.microsoft.com/office/drawing/2014/main" id="{D3638E04-338E-4844-BAC9-4ECC1F9752D6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9" name="Google Shape;3101;p54">
                  <a:extLst>
                    <a:ext uri="{FF2B5EF4-FFF2-40B4-BE49-F238E27FC236}">
                      <a16:creationId xmlns:a16="http://schemas.microsoft.com/office/drawing/2014/main" id="{690695EB-1B02-4130-A4FC-E1D670B7952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0" name="Google Shape;3102;p54">
                  <a:extLst>
                    <a:ext uri="{FF2B5EF4-FFF2-40B4-BE49-F238E27FC236}">
                      <a16:creationId xmlns:a16="http://schemas.microsoft.com/office/drawing/2014/main" id="{FEB96E34-1676-4953-9F06-4FC9C7AEFFBA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1" name="Google Shape;3103;p54">
                  <a:extLst>
                    <a:ext uri="{FF2B5EF4-FFF2-40B4-BE49-F238E27FC236}">
                      <a16:creationId xmlns:a16="http://schemas.microsoft.com/office/drawing/2014/main" id="{0BC47E08-D4BD-4716-8F53-D4833D5BB4A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3104;p54">
                  <a:extLst>
                    <a:ext uri="{FF2B5EF4-FFF2-40B4-BE49-F238E27FC236}">
                      <a16:creationId xmlns:a16="http://schemas.microsoft.com/office/drawing/2014/main" id="{0C31271F-460E-4BB2-BC87-37086F6E659E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73" name="กล่องข้อความ 172">
            <a:extLst>
              <a:ext uri="{FF2B5EF4-FFF2-40B4-BE49-F238E27FC236}">
                <a16:creationId xmlns:a16="http://schemas.microsoft.com/office/drawing/2014/main" id="{D2C50C0C-2B07-42B1-894A-A284B3B5DFA3}"/>
              </a:ext>
            </a:extLst>
          </p:cNvPr>
          <p:cNvSpPr txBox="1"/>
          <p:nvPr/>
        </p:nvSpPr>
        <p:spPr>
          <a:xfrm>
            <a:off x="2085340" y="3543039"/>
            <a:ext cx="8336698" cy="20928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วิธีทำ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endParaRPr kumimoji="0" lang="th-TH" sz="2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ตอบ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	พ่อค้าขายข้าวสารได้ทั้งหมด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Gorditas"/>
              </a:rPr>
              <a:t> ๓๗๕ กิโลกรัม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74" name="กล่องข้อความ 173">
            <a:extLst>
              <a:ext uri="{FF2B5EF4-FFF2-40B4-BE49-F238E27FC236}">
                <a16:creationId xmlns:a16="http://schemas.microsoft.com/office/drawing/2014/main" id="{81BDC07B-D175-4935-B23C-E4491DE08C31}"/>
              </a:ext>
            </a:extLst>
          </p:cNvPr>
          <p:cNvSpPr txBox="1"/>
          <p:nvPr/>
        </p:nvSpPr>
        <p:spPr>
          <a:xfrm>
            <a:off x="2061713" y="2995022"/>
            <a:ext cx="7893247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1881188" algn="l"/>
                <a:tab pos="3494088" algn="l"/>
                <a:tab pos="4391025" algn="l"/>
                <a:tab pos="5564188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ประโยคสัญลักษณ์	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 </a:t>
            </a:r>
            <a:r>
              <a:rPr lang="th-TH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25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r>
              <a:rPr kumimoji="0" lang="th-TH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 15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= </a:t>
            </a:r>
            <a:r>
              <a:rPr kumimoji="0" lang="en-US" alt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 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4804_KwangMD_PukluK" panose="02000000000000000000" pitchFamily="2" charset="0"/>
                <a:sym typeface="Gorditas"/>
              </a:rPr>
              <a:t>	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175" name="ตาราง 2">
            <a:extLst>
              <a:ext uri="{FF2B5EF4-FFF2-40B4-BE49-F238E27FC236}">
                <a16:creationId xmlns:a16="http://schemas.microsoft.com/office/drawing/2014/main" id="{5657B942-7C2E-40F0-9BE3-F67EF9B026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2047004"/>
              </p:ext>
            </p:extLst>
          </p:nvPr>
        </p:nvGraphicFramePr>
        <p:xfrm>
          <a:off x="2745489" y="3575430"/>
          <a:ext cx="6258060" cy="1463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4988">
                  <a:extLst>
                    <a:ext uri="{9D8B030D-6E8A-4147-A177-3AD203B41FA5}">
                      <a16:colId xmlns:a16="http://schemas.microsoft.com/office/drawing/2014/main" val="3753895608"/>
                    </a:ext>
                  </a:extLst>
                </a:gridCol>
                <a:gridCol w="1765072">
                  <a:extLst>
                    <a:ext uri="{9D8B030D-6E8A-4147-A177-3AD203B41FA5}">
                      <a16:colId xmlns:a16="http://schemas.microsoft.com/office/drawing/2014/main" val="2558261932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3866344226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7108394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พ่อค้าขายข้าวสารได้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ถุง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117364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ข้าวสารหนักถุงละ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697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พ่อค้าขายข้าวสารได้ทั้งหมด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kumimoji="0" lang="th-TH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15 </a:t>
                      </a:r>
                      <a:r>
                        <a:rPr kumimoji="0" lang="en-US" altLang="th-TH" sz="2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=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375</a:t>
                      </a:r>
                      <a:endParaRPr lang="th-TH" sz="26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182563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กิโลกรัม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3206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825300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" grpId="0"/>
      <p:bldP spid="174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>
            <a:off x="3957091" y="2754521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60" name="Google Shape;4975;p59">
            <a:extLst>
              <a:ext uri="{FF2B5EF4-FFF2-40B4-BE49-F238E27FC236}">
                <a16:creationId xmlns:a16="http://schemas.microsoft.com/office/drawing/2014/main" id="{E4C9B36F-DA5F-45B5-97C9-AA010BC07FE8}"/>
              </a:ext>
            </a:extLst>
          </p:cNvPr>
          <p:cNvSpPr txBox="1">
            <a:spLocks/>
          </p:cNvSpPr>
          <p:nvPr/>
        </p:nvSpPr>
        <p:spPr>
          <a:xfrm>
            <a:off x="4554198" y="1934540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274" name="กลุ่ม 273">
            <a:extLst>
              <a:ext uri="{FF2B5EF4-FFF2-40B4-BE49-F238E27FC236}">
                <a16:creationId xmlns:a16="http://schemas.microsoft.com/office/drawing/2014/main" id="{92A6A6EA-DBA8-460A-94A8-871E759F30B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0A761C33-3D4A-4A55-A593-FD9BC659B8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DA7B0DAE-E1CC-4B8F-A578-74218B8615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1E19A44F-8DCD-4434-9341-90ACFA41114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CA1B857C-392E-46F2-84E8-5AB62F54BBC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9" name="รูปแบบอิสระ: รูปร่าง 278">
              <a:extLst>
                <a:ext uri="{FF2B5EF4-FFF2-40B4-BE49-F238E27FC236}">
                  <a16:creationId xmlns:a16="http://schemas.microsoft.com/office/drawing/2014/main" id="{5D6BE970-F693-4FE3-BBF8-7953AC871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0" name="กลุ่ม 279">
            <a:extLst>
              <a:ext uri="{FF2B5EF4-FFF2-40B4-BE49-F238E27FC236}">
                <a16:creationId xmlns:a16="http://schemas.microsoft.com/office/drawing/2014/main" id="{41104D2A-7162-4BD9-A830-1611299A234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CC678762-8E50-4BB8-A807-08B5B4699F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2" name="รูปแบบอิสระ: รูปร่าง 281">
              <a:extLst>
                <a:ext uri="{FF2B5EF4-FFF2-40B4-BE49-F238E27FC236}">
                  <a16:creationId xmlns:a16="http://schemas.microsoft.com/office/drawing/2014/main" id="{F2F3343A-7DC9-4A79-836A-4A8959B878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3" name="กลุ่ม 282">
            <a:extLst>
              <a:ext uri="{FF2B5EF4-FFF2-40B4-BE49-F238E27FC236}">
                <a16:creationId xmlns:a16="http://schemas.microsoft.com/office/drawing/2014/main" id="{360EF0FE-4FCF-4ACF-B5A8-7366ACE476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577006A8-2C0A-4FCB-B14C-C28D36E494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5" name="รูปแบบอิสระ: รูปร่าง 284">
              <a:extLst>
                <a:ext uri="{FF2B5EF4-FFF2-40B4-BE49-F238E27FC236}">
                  <a16:creationId xmlns:a16="http://schemas.microsoft.com/office/drawing/2014/main" id="{E2E5B8FA-6844-4E8E-8D5E-D2EDC02E048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6" name="กลุ่ม 285">
            <a:extLst>
              <a:ext uri="{FF2B5EF4-FFF2-40B4-BE49-F238E27FC236}">
                <a16:creationId xmlns:a16="http://schemas.microsoft.com/office/drawing/2014/main" id="{FE072E79-9807-412E-A347-DDD9199492A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5E2B1A89-B756-4D90-ADE6-C424D6A838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8" name="รูปแบบอิสระ: รูปร่าง 287">
              <a:extLst>
                <a:ext uri="{FF2B5EF4-FFF2-40B4-BE49-F238E27FC236}">
                  <a16:creationId xmlns:a16="http://schemas.microsoft.com/office/drawing/2014/main" id="{3D05669C-3908-46BF-8EED-42484C5CEAA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9" name="กลุ่ม 288">
            <a:extLst>
              <a:ext uri="{FF2B5EF4-FFF2-40B4-BE49-F238E27FC236}">
                <a16:creationId xmlns:a16="http://schemas.microsoft.com/office/drawing/2014/main" id="{BE28C4BA-C82E-4563-9CA6-7308DBCFE91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90" name="รูปแบบอิสระ: รูปร่าง 289">
              <a:extLst>
                <a:ext uri="{FF2B5EF4-FFF2-40B4-BE49-F238E27FC236}">
                  <a16:creationId xmlns:a16="http://schemas.microsoft.com/office/drawing/2014/main" id="{14F491BA-B226-4BC9-B51A-E00AD4C0BCA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1" name="รูปแบบอิสระ: รูปร่าง 290">
              <a:extLst>
                <a:ext uri="{FF2B5EF4-FFF2-40B4-BE49-F238E27FC236}">
                  <a16:creationId xmlns:a16="http://schemas.microsoft.com/office/drawing/2014/main" id="{4BB5C1AA-A31B-4AD1-BACB-E0B2EA8295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922C7F55-FB51-4DBE-B1AA-D075AC6E1F7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93" name="รูปแบบอิสระ: รูปร่าง 292">
              <a:extLst>
                <a:ext uri="{FF2B5EF4-FFF2-40B4-BE49-F238E27FC236}">
                  <a16:creationId xmlns:a16="http://schemas.microsoft.com/office/drawing/2014/main" id="{BEA1F115-D1F5-4443-ABBE-B1CC34D545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4" name="รูปแบบอิสระ: รูปร่าง 293">
              <a:extLst>
                <a:ext uri="{FF2B5EF4-FFF2-40B4-BE49-F238E27FC236}">
                  <a16:creationId xmlns:a16="http://schemas.microsoft.com/office/drawing/2014/main" id="{4F413290-2CDE-40D4-8142-1785270180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9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C7BAC9-E992-4792-8E63-ED9C306F73A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0AC1352-C544-474D-999D-B4375D008EA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480925A-52F3-4432-9DAA-D11494B17DF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686722E-995B-40FD-9301-BC208D24C9A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0E32E17-9EBB-47EF-B3D9-D06AA5C561C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F367FB-206F-4CDA-BB34-2BFD05B5862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01" name="รูปภาพ 300">
            <a:hlinkClick r:id="rId10" action="ppaction://hlinksldjump"/>
            <a:extLst>
              <a:ext uri="{FF2B5EF4-FFF2-40B4-BE49-F238E27FC236}">
                <a16:creationId xmlns:a16="http://schemas.microsoft.com/office/drawing/2014/main" id="{0288DE83-5906-4FAA-9672-8FC4E37EAF54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65671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สร้างโจทย์ปัญหา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การคูณ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7.6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26FF7331-DCEC-40CB-A6CB-EE23335310E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A2A108B7-5FD2-4F76-A460-1E931BD7984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A0175637-C146-4398-83E2-D50FF2F673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5F959C7F-8784-4A03-9C61-C9A4B4AFAC1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1416044-A7AB-47F2-A46D-55CA22F6C9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A8997A67-51D1-450B-8903-BE54D81F40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3899C540-AD1C-4547-964A-8C7E7BED491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7500F3B8-BA95-4759-8776-65A2A560F4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F9293550-7F22-4795-8B91-B046AF85ED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1FC64C93-7530-43C1-B86F-7E0387F7C52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005B7427-3359-4AD1-8972-F3D314ABC2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8D95ACCD-9B71-4CC4-83AF-F76D5887E04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6A5057BA-1802-4C46-A9C2-192C75B48FA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2B8BACC2-C266-44BC-BCD5-16679753B7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57BB78F5-6076-420C-AC85-C45756132F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90813C4C-76F1-4B33-9FE5-DFB02E3F6B7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46583E22-DF1F-4898-B407-51AD192ABB2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F5EBE68B-B69E-4B85-AC40-AE4239C086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284410A2-9B36-4BC4-86C6-9EAFDE4743C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702AE5BF-EB8D-4324-A822-418CDD661DA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C277450A-6D19-4D5E-8E7B-C8617FE548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AFE9FDD-0342-4D61-83CA-74503CC86B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0B36F2A-BE79-434A-8FFD-D36BF58497D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A720763-19C3-4921-ABC3-BC077DE65E4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9E664DE-E07A-45BA-AE95-87FD838F52C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CB1B8C-1B0A-4B53-8F8E-1C60C884111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CF5D142-7E0D-43FA-994B-E6597199848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ECB99F56-FB0C-4ADC-B72D-668F34307522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020596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5EFDE85E-A915-4950-9C41-C99A478F1E3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0579" y="785508"/>
            <a:ext cx="5904252" cy="2386147"/>
          </a:xfrm>
          <a:prstGeom prst="rect">
            <a:avLst/>
          </a:prstGeom>
        </p:spPr>
      </p:pic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D1446D37-CC8F-42B0-98BA-15D376763BE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1966F5F8-CF01-44C7-93B0-514286F9C60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FC06085B-3A55-421F-8CC7-5D590968304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170D4AB9-FE9F-488F-880C-9A47A2124FE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3A0F548C-CDD4-4E5E-8DD9-D36981DBC6C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BBC14CAE-4B09-4E4A-9435-3792B9789F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9" name="กลุ่ม 98">
            <a:extLst>
              <a:ext uri="{FF2B5EF4-FFF2-40B4-BE49-F238E27FC236}">
                <a16:creationId xmlns:a16="http://schemas.microsoft.com/office/drawing/2014/main" id="{C10899D9-8390-441B-AE59-03DD139F37C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B1367A41-AD8D-4E4B-802F-B0125B771FB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1" name="รูปแบบอิสระ: รูปร่าง 100">
              <a:extLst>
                <a:ext uri="{FF2B5EF4-FFF2-40B4-BE49-F238E27FC236}">
                  <a16:creationId xmlns:a16="http://schemas.microsoft.com/office/drawing/2014/main" id="{9130D4DA-9320-44C6-A6DD-BD9E141387D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B1EDA1F2-C679-4197-B667-7498AB68255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C4FF0FEA-1FA3-4B80-A5B7-3A1304344EE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379F02C-6542-4A70-A3CC-DCBB7DB134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DCBF0D4D-EF9F-4100-A3F2-06E0900886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F9B92F1E-7197-4678-98C1-059EAB47F3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A81F92A3-718F-45E1-A439-A244A89E204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B3DCE2EF-9B99-4E37-A620-E08B2E09561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8FD3F520-2E03-4714-BB9D-C3A8722D139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070EBB76-77CB-4A27-AAAD-2F15F3AC7B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F1CCEEA2-9B24-4D40-A84E-0258B3F2AC8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6385C867-0BE0-49C5-A254-12962A91224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422CF161-1BDE-4691-A793-47F5355018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8B9296F-F4C4-4EE8-9BFE-80D6A8274BC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DD007B1-5394-473C-82E0-341C01B88D2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5681F6-3E14-40E4-A7FC-88C8F45D99F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2AA038D-64F1-4FEE-B80C-D63EAA5F32F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C77F1B5-42B6-4757-B088-0B1741DF747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0FA5C1A1-3C9C-4515-815D-34356487D08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20" name="รูปภาพ 119">
            <a:hlinkClick r:id="rId11" action="ppaction://hlinksldjump"/>
            <a:extLst>
              <a:ext uri="{FF2B5EF4-FFF2-40B4-BE49-F238E27FC236}">
                <a16:creationId xmlns:a16="http://schemas.microsoft.com/office/drawing/2014/main" id="{AB49B7A9-8217-40DA-BC44-7077F192E143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B3A4B151-A0AD-4D83-AE43-73258E5D59E1}"/>
              </a:ext>
            </a:extLst>
          </p:cNvPr>
          <p:cNvSpPr txBox="1"/>
          <p:nvPr/>
        </p:nvSpPr>
        <p:spPr>
          <a:xfrm>
            <a:off x="7048409" y="1262923"/>
            <a:ext cx="40782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ช่วยกันสร้างโจทย์ปัญหาจากประโยคสัญลักษณ์ </a:t>
            </a:r>
            <a:endParaRPr lang="en-US" sz="2400" b="1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r>
              <a:rPr lang="en-US" altLang="th-TH" sz="2400" b="1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12 ×</a:t>
            </a:r>
            <a:r>
              <a:rPr lang="th-TH" altLang="th-TH" sz="2400" b="1" dirty="0">
                <a:solidFill>
                  <a:prstClr val="black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72</a:t>
            </a:r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  <a:r>
              <a:rPr lang="en-US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= </a:t>
            </a:r>
            <a:r>
              <a:rPr lang="en-US" sz="2400" b="1" dirty="0"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lang="th-TH" sz="2400" b="1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66F73A44-EFB8-42D8-AE06-4DFAC830B314}"/>
              </a:ext>
            </a:extLst>
          </p:cNvPr>
          <p:cNvSpPr txBox="1"/>
          <p:nvPr/>
        </p:nvSpPr>
        <p:spPr>
          <a:xfrm>
            <a:off x="7048409" y="2168551"/>
            <a:ext cx="43616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โจทย์ปัญหามีส่วนที่โจทย์ถามและส่วนที่โจทย์บอก เช่น</a:t>
            </a:r>
          </a:p>
        </p:txBody>
      </p: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C05783D4-C115-4BC1-B4E9-FB29E2E116FC}"/>
              </a:ext>
            </a:extLst>
          </p:cNvPr>
          <p:cNvGrpSpPr/>
          <p:nvPr/>
        </p:nvGrpSpPr>
        <p:grpSpPr>
          <a:xfrm>
            <a:off x="1069710" y="3434097"/>
            <a:ext cx="6341922" cy="575559"/>
            <a:chOff x="1120596" y="3141220"/>
            <a:chExt cx="6341922" cy="575559"/>
          </a:xfrm>
        </p:grpSpPr>
        <p:sp>
          <p:nvSpPr>
            <p:cNvPr id="54" name="Google Shape;2003;p65">
              <a:extLst>
                <a:ext uri="{FF2B5EF4-FFF2-40B4-BE49-F238E27FC236}">
                  <a16:creationId xmlns:a16="http://schemas.microsoft.com/office/drawing/2014/main" id="{B4D721EF-5FB7-40DD-A14B-3BDD91AB11E8}"/>
                </a:ext>
              </a:extLst>
            </p:cNvPr>
            <p:cNvSpPr/>
            <p:nvPr/>
          </p:nvSpPr>
          <p:spPr>
            <a:xfrm>
              <a:off x="1120596" y="3141220"/>
              <a:ext cx="6341922" cy="575559"/>
            </a:xfrm>
            <a:custGeom>
              <a:avLst/>
              <a:gdLst/>
              <a:ahLst/>
              <a:cxnLst/>
              <a:rect l="l" t="t" r="r" b="b"/>
              <a:pathLst>
                <a:path w="282440" h="54227" extrusionOk="0">
                  <a:moveTo>
                    <a:pt x="0" y="0"/>
                  </a:moveTo>
                  <a:lnTo>
                    <a:pt x="0" y="54227"/>
                  </a:lnTo>
                  <a:lnTo>
                    <a:pt x="266685" y="54227"/>
                  </a:lnTo>
                  <a:lnTo>
                    <a:pt x="282439" y="27171"/>
                  </a:lnTo>
                  <a:lnTo>
                    <a:pt x="266685" y="0"/>
                  </a:lnTo>
                  <a:close/>
                </a:path>
              </a:pathLst>
            </a:custGeom>
            <a:solidFill>
              <a:srgbClr val="D1EAF7">
                <a:alpha val="7542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666666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กล่องข้อความ 54">
              <a:extLst>
                <a:ext uri="{FF2B5EF4-FFF2-40B4-BE49-F238E27FC236}">
                  <a16:creationId xmlns:a16="http://schemas.microsoft.com/office/drawing/2014/main" id="{2E77219B-9510-419A-87F9-F9520E3335F6}"/>
                </a:ext>
              </a:extLst>
            </p:cNvPr>
            <p:cNvSpPr txBox="1"/>
            <p:nvPr/>
          </p:nvSpPr>
          <p:spPr>
            <a:xfrm>
              <a:off x="1207008" y="3204843"/>
              <a:ext cx="556434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1.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ครูจัดขนมเป็นแถว 12 แถว แถวละ 72 ห่อ ครูจัดขนมทั้งหมดกี่ห่อ</a:t>
              </a:r>
            </a:p>
          </p:txBody>
        </p: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265CAC08-0224-4031-A5BD-9948A277CFAB}"/>
              </a:ext>
            </a:extLst>
          </p:cNvPr>
          <p:cNvGrpSpPr/>
          <p:nvPr/>
        </p:nvGrpSpPr>
        <p:grpSpPr>
          <a:xfrm>
            <a:off x="1069710" y="4137287"/>
            <a:ext cx="6341922" cy="858044"/>
            <a:chOff x="1120596" y="3844410"/>
            <a:chExt cx="6341922" cy="858044"/>
          </a:xfrm>
        </p:grpSpPr>
        <p:sp>
          <p:nvSpPr>
            <p:cNvPr id="57" name="Google Shape;2003;p65">
              <a:extLst>
                <a:ext uri="{FF2B5EF4-FFF2-40B4-BE49-F238E27FC236}">
                  <a16:creationId xmlns:a16="http://schemas.microsoft.com/office/drawing/2014/main" id="{D0EEC4A0-117C-4CF9-BD11-3DA96FF0CEDF}"/>
                </a:ext>
              </a:extLst>
            </p:cNvPr>
            <p:cNvSpPr/>
            <p:nvPr/>
          </p:nvSpPr>
          <p:spPr>
            <a:xfrm>
              <a:off x="1120596" y="3844410"/>
              <a:ext cx="6341922" cy="828154"/>
            </a:xfrm>
            <a:custGeom>
              <a:avLst/>
              <a:gdLst/>
              <a:ahLst/>
              <a:cxnLst/>
              <a:rect l="l" t="t" r="r" b="b"/>
              <a:pathLst>
                <a:path w="282440" h="54227" extrusionOk="0">
                  <a:moveTo>
                    <a:pt x="0" y="0"/>
                  </a:moveTo>
                  <a:lnTo>
                    <a:pt x="0" y="54227"/>
                  </a:lnTo>
                  <a:lnTo>
                    <a:pt x="266685" y="54227"/>
                  </a:lnTo>
                  <a:lnTo>
                    <a:pt x="282439" y="27171"/>
                  </a:lnTo>
                  <a:lnTo>
                    <a:pt x="266685" y="0"/>
                  </a:lnTo>
                  <a:close/>
                </a:path>
              </a:pathLst>
            </a:custGeom>
            <a:solidFill>
              <a:srgbClr val="D1EAF7">
                <a:alpha val="7542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666666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กล่องข้อความ 57">
              <a:extLst>
                <a:ext uri="{FF2B5EF4-FFF2-40B4-BE49-F238E27FC236}">
                  <a16:creationId xmlns:a16="http://schemas.microsoft.com/office/drawing/2014/main" id="{BB7C0DE6-5C35-4C0C-98FA-BDE9F6D9490E}"/>
                </a:ext>
              </a:extLst>
            </p:cNvPr>
            <p:cNvSpPr txBox="1"/>
            <p:nvPr/>
          </p:nvSpPr>
          <p:spPr>
            <a:xfrm>
              <a:off x="1207008" y="3871457"/>
              <a:ext cx="57487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2.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แม่ซื้อน้ำผลไม้ 12 </a:t>
              </a:r>
              <a:r>
                <a:rPr kumimoji="0" lang="th-TH" sz="24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แพ็ก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ราคา</a:t>
              </a:r>
              <a:r>
                <a:rPr kumimoji="0" lang="th-TH" sz="24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แพ็ก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ละ 72 บาท แม่ต้องจ่ายเงินซื้อ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น้ำผลไม้ทั้งหมดกี่บาท</a:t>
              </a:r>
            </a:p>
          </p:txBody>
        </p: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1AB24EC9-3984-434F-9E3C-F77EAFB9E085}"/>
              </a:ext>
            </a:extLst>
          </p:cNvPr>
          <p:cNvGrpSpPr/>
          <p:nvPr/>
        </p:nvGrpSpPr>
        <p:grpSpPr>
          <a:xfrm>
            <a:off x="1069710" y="5102215"/>
            <a:ext cx="6341922" cy="894621"/>
            <a:chOff x="1120596" y="4809338"/>
            <a:chExt cx="6341922" cy="894621"/>
          </a:xfrm>
        </p:grpSpPr>
        <p:sp>
          <p:nvSpPr>
            <p:cNvPr id="60" name="Google Shape;2003;p65">
              <a:extLst>
                <a:ext uri="{FF2B5EF4-FFF2-40B4-BE49-F238E27FC236}">
                  <a16:creationId xmlns:a16="http://schemas.microsoft.com/office/drawing/2014/main" id="{10C7DF6F-243C-4BC6-83CC-473D5E80724E}"/>
                </a:ext>
              </a:extLst>
            </p:cNvPr>
            <p:cNvSpPr/>
            <p:nvPr/>
          </p:nvSpPr>
          <p:spPr>
            <a:xfrm>
              <a:off x="1120596" y="4809338"/>
              <a:ext cx="6341922" cy="828000"/>
            </a:xfrm>
            <a:custGeom>
              <a:avLst/>
              <a:gdLst/>
              <a:ahLst/>
              <a:cxnLst/>
              <a:rect l="l" t="t" r="r" b="b"/>
              <a:pathLst>
                <a:path w="282440" h="54227" extrusionOk="0">
                  <a:moveTo>
                    <a:pt x="0" y="0"/>
                  </a:moveTo>
                  <a:lnTo>
                    <a:pt x="0" y="54227"/>
                  </a:lnTo>
                  <a:lnTo>
                    <a:pt x="266685" y="54227"/>
                  </a:lnTo>
                  <a:lnTo>
                    <a:pt x="282439" y="27171"/>
                  </a:lnTo>
                  <a:lnTo>
                    <a:pt x="266685" y="0"/>
                  </a:lnTo>
                  <a:close/>
                </a:path>
              </a:pathLst>
            </a:custGeom>
            <a:solidFill>
              <a:srgbClr val="D1EAF7">
                <a:alpha val="7542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666666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กล่องข้อความ 60">
              <a:extLst>
                <a:ext uri="{FF2B5EF4-FFF2-40B4-BE49-F238E27FC236}">
                  <a16:creationId xmlns:a16="http://schemas.microsoft.com/office/drawing/2014/main" id="{54475DDF-756D-4E2D-AF65-F41BCBC36A21}"/>
                </a:ext>
              </a:extLst>
            </p:cNvPr>
            <p:cNvSpPr txBox="1"/>
            <p:nvPr/>
          </p:nvSpPr>
          <p:spPr>
            <a:xfrm>
              <a:off x="1207008" y="4872962"/>
              <a:ext cx="57487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3. ขนม 1 กล่องมี 12 ชิ้น ขนมราคากล่องละ 72 บาท ขนมทั้งหมดราคากี่บาท</a:t>
              </a:r>
            </a:p>
          </p:txBody>
        </p: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654CB8E8-20E3-4EAF-97F7-6B37B8F8F75B}"/>
              </a:ext>
            </a:extLst>
          </p:cNvPr>
          <p:cNvGrpSpPr/>
          <p:nvPr/>
        </p:nvGrpSpPr>
        <p:grpSpPr>
          <a:xfrm>
            <a:off x="7732759" y="3358290"/>
            <a:ext cx="3509458" cy="2386147"/>
            <a:chOff x="7564338" y="2690575"/>
            <a:chExt cx="3650261" cy="2386147"/>
          </a:xfrm>
        </p:grpSpPr>
        <p:sp>
          <p:nvSpPr>
            <p:cNvPr id="64" name="วงรี 5">
              <a:extLst>
                <a:ext uri="{FF2B5EF4-FFF2-40B4-BE49-F238E27FC236}">
                  <a16:creationId xmlns:a16="http://schemas.microsoft.com/office/drawing/2014/main" id="{D0F1173C-8F38-46F5-82CE-C14BB9BD5EFC}"/>
                </a:ext>
              </a:extLst>
            </p:cNvPr>
            <p:cNvSpPr/>
            <p:nvPr/>
          </p:nvSpPr>
          <p:spPr>
            <a:xfrm>
              <a:off x="7564338" y="2690575"/>
              <a:ext cx="3650261" cy="2386147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5" name="กล่องข้อความ 64">
              <a:extLst>
                <a:ext uri="{FF2B5EF4-FFF2-40B4-BE49-F238E27FC236}">
                  <a16:creationId xmlns:a16="http://schemas.microsoft.com/office/drawing/2014/main" id="{D61708A3-8F6D-4528-9B05-48656A24D2AA}"/>
                </a:ext>
              </a:extLst>
            </p:cNvPr>
            <p:cNvSpPr txBox="1"/>
            <p:nvPr/>
          </p:nvSpPr>
          <p:spPr>
            <a:xfrm>
              <a:off x="7812020" y="3029647"/>
              <a:ext cx="327767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โจทย์ปัญหาข้อ 1 และ 2 ที่สร้างมีความเป็นไปได้ เพราะสอดคล้องกับประโยคสัญลักษณ์ แต่โจทย์ปัญหาที่ 3 เป็นไปไม่ได้ เพราะไม่สอดคล้องกับประโยคสัญลักษณ์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3617816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90FE9649-057B-4889-962C-8C1820442B4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426" y="854627"/>
            <a:ext cx="6279238" cy="2384943"/>
          </a:xfrm>
          <a:prstGeom prst="rect">
            <a:avLst/>
          </a:prstGeom>
        </p:spPr>
      </p:pic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56AFA248-48CF-4101-9F07-780B476E13D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" name="รูปแบบอิสระ: รูปร่าง 25">
              <a:extLst>
                <a:ext uri="{FF2B5EF4-FFF2-40B4-BE49-F238E27FC236}">
                  <a16:creationId xmlns:a16="http://schemas.microsoft.com/office/drawing/2014/main" id="{EBB9C58B-4D06-4A88-8FA0-F7AED981EC6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" name="รูปแบบอิสระ: รูปร่าง 26">
              <a:extLst>
                <a:ext uri="{FF2B5EF4-FFF2-40B4-BE49-F238E27FC236}">
                  <a16:creationId xmlns:a16="http://schemas.microsoft.com/office/drawing/2014/main" id="{74979514-6E28-4B3A-80D1-776B9224D0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07408F48-1C76-411F-BE46-876161D217F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445291E2-A4ED-48F1-9CE7-7C81AD3F29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906BCD84-D911-4526-9DC0-503D1E1B05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FBED6EC3-71D3-4A56-9E60-8187DAD507F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42FF4044-20FD-4F2B-BB81-62EEF6FE845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A4F7A50-44C9-4E51-98E4-8D32AEC741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4E8E12AF-B9E4-4D7E-8480-0355CD00E11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7C99E7FF-0DD2-4025-B6CF-B2A8049013C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D6798BD1-6C38-4688-99C5-79C1F2C63D1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AD9B06EA-9134-4B3E-BA2B-A24723024EA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C8FC07A-EB9A-44B2-9427-7AF7B5DA34D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C02279FF-A3D5-4767-BB85-C4A39BAEF7C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F9658B19-3CB3-443E-9D1B-8A77FD4E212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BA6D22B-63B3-4764-A885-8CADC2D605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D932D081-90A7-4C97-A617-11D68E2D40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29C43EA4-4E05-4E42-90E2-182913D5F09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71A23D55-EFC5-4927-8A76-37E5B638B4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FFB3B7BF-16C8-421B-8BAF-8FBBC1B6C9D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4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A075E8-492E-4958-B0DE-C58F95B6CAF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130806C-1A21-4DAB-9213-7F6509DEEC5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454B977-9FC2-401A-ADC3-02DF25C3257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A3185DA-7B77-401C-8C34-CD8C5614835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A96BCA4-2396-40BF-8464-9D33854209B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5A38DC9-35DE-463C-881E-7390268CBD2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2" name="รูปภาพ 51">
            <a:hlinkClick r:id="rId11" action="ppaction://hlinksldjump"/>
            <a:extLst>
              <a:ext uri="{FF2B5EF4-FFF2-40B4-BE49-F238E27FC236}">
                <a16:creationId xmlns:a16="http://schemas.microsoft.com/office/drawing/2014/main" id="{31DF7043-CD58-4274-8308-CA342C1466C8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4B908844-D7DE-41CE-AD42-C42841063927}"/>
              </a:ext>
            </a:extLst>
          </p:cNvPr>
          <p:cNvSpPr txBox="1"/>
          <p:nvPr/>
        </p:nvSpPr>
        <p:spPr>
          <a:xfrm>
            <a:off x="7782857" y="968368"/>
            <a:ext cx="340614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ช่วยกันสร้างโจทย์ปัญหาการคูณ</a:t>
            </a:r>
            <a:r>
              <a:rPr kumimoji="0" lang="th-TH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b="1" baseline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และ</a:t>
            </a: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เขียนประโยคสัญลักษณ์</a:t>
            </a:r>
          </a:p>
        </p:txBody>
      </p: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4BCBEA25-D771-4515-972C-BB8DD385655E}"/>
              </a:ext>
            </a:extLst>
          </p:cNvPr>
          <p:cNvGrpSpPr/>
          <p:nvPr/>
        </p:nvGrpSpPr>
        <p:grpSpPr>
          <a:xfrm>
            <a:off x="7594194" y="2012288"/>
            <a:ext cx="3582522" cy="2110889"/>
            <a:chOff x="7564338" y="2690575"/>
            <a:chExt cx="3650261" cy="2395038"/>
          </a:xfrm>
        </p:grpSpPr>
        <p:sp>
          <p:nvSpPr>
            <p:cNvPr id="55" name="วงรี 5">
              <a:extLst>
                <a:ext uri="{FF2B5EF4-FFF2-40B4-BE49-F238E27FC236}">
                  <a16:creationId xmlns:a16="http://schemas.microsoft.com/office/drawing/2014/main" id="{478264C6-C310-432E-BD88-45A17E27A2BA}"/>
                </a:ext>
              </a:extLst>
            </p:cNvPr>
            <p:cNvSpPr/>
            <p:nvPr/>
          </p:nvSpPr>
          <p:spPr>
            <a:xfrm>
              <a:off x="7564338" y="2690575"/>
              <a:ext cx="3650261" cy="239503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กล่องข้อความ 55">
              <a:extLst>
                <a:ext uri="{FF2B5EF4-FFF2-40B4-BE49-F238E27FC236}">
                  <a16:creationId xmlns:a16="http://schemas.microsoft.com/office/drawing/2014/main" id="{827C5054-C165-4F62-B7E7-D6B2A60E788D}"/>
                </a:ext>
              </a:extLst>
            </p:cNvPr>
            <p:cNvSpPr txBox="1"/>
            <p:nvPr/>
          </p:nvSpPr>
          <p:spPr>
            <a:xfrm>
              <a:off x="7812020" y="3029646"/>
              <a:ext cx="3277672" cy="1731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ปลูกมะเขือเทศแปลงละ 30 ต้น จำนวน 4 แปลง ปลูกมะเขือเทศทั้งหมดกี่ต้น</a:t>
              </a:r>
            </a:p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ประโยคสัญลักษณ์ 4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30 =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2B56187B-0398-4438-ADC7-6093429D5530}"/>
              </a:ext>
            </a:extLst>
          </p:cNvPr>
          <p:cNvGrpSpPr/>
          <p:nvPr/>
        </p:nvGrpSpPr>
        <p:grpSpPr>
          <a:xfrm>
            <a:off x="1213426" y="3648310"/>
            <a:ext cx="4597498" cy="1660069"/>
            <a:chOff x="7564338" y="2690575"/>
            <a:chExt cx="3650261" cy="2395038"/>
          </a:xfrm>
        </p:grpSpPr>
        <p:sp>
          <p:nvSpPr>
            <p:cNvPr id="58" name="วงรี 5">
              <a:extLst>
                <a:ext uri="{FF2B5EF4-FFF2-40B4-BE49-F238E27FC236}">
                  <a16:creationId xmlns:a16="http://schemas.microsoft.com/office/drawing/2014/main" id="{A467A1CB-A518-4D70-ACEB-88D925A35BA5}"/>
                </a:ext>
              </a:extLst>
            </p:cNvPr>
            <p:cNvSpPr/>
            <p:nvPr/>
          </p:nvSpPr>
          <p:spPr>
            <a:xfrm>
              <a:off x="7564338" y="2690575"/>
              <a:ext cx="3650261" cy="239503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กล่องข้อความ 58">
              <a:extLst>
                <a:ext uri="{FF2B5EF4-FFF2-40B4-BE49-F238E27FC236}">
                  <a16:creationId xmlns:a16="http://schemas.microsoft.com/office/drawing/2014/main" id="{F54D709E-E3E1-4A10-AB5D-86512EA79A5C}"/>
                </a:ext>
              </a:extLst>
            </p:cNvPr>
            <p:cNvSpPr txBox="1"/>
            <p:nvPr/>
          </p:nvSpPr>
          <p:spPr>
            <a:xfrm>
              <a:off x="7812020" y="3029646"/>
              <a:ext cx="3277672" cy="1731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มีต้นหอมอยู่ 15 แถว แถวละ 90 ต้น มีต้นหอมทั้งหมดกี่ต้น</a:t>
              </a:r>
            </a:p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ประโยคสัญลักษณ์ 15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90 =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10A40AF6-BD7A-4923-B55E-C5C013033D5B}"/>
              </a:ext>
            </a:extLst>
          </p:cNvPr>
          <p:cNvGrpSpPr/>
          <p:nvPr/>
        </p:nvGrpSpPr>
        <p:grpSpPr>
          <a:xfrm>
            <a:off x="6096000" y="4553030"/>
            <a:ext cx="4597498" cy="1660069"/>
            <a:chOff x="7564338" y="2690575"/>
            <a:chExt cx="3650261" cy="2395038"/>
          </a:xfrm>
        </p:grpSpPr>
        <p:sp>
          <p:nvSpPr>
            <p:cNvPr id="61" name="วงรี 5">
              <a:extLst>
                <a:ext uri="{FF2B5EF4-FFF2-40B4-BE49-F238E27FC236}">
                  <a16:creationId xmlns:a16="http://schemas.microsoft.com/office/drawing/2014/main" id="{F777F7B5-94BB-479D-A162-AB44CC11D122}"/>
                </a:ext>
              </a:extLst>
            </p:cNvPr>
            <p:cNvSpPr/>
            <p:nvPr/>
          </p:nvSpPr>
          <p:spPr>
            <a:xfrm>
              <a:off x="7564338" y="2690575"/>
              <a:ext cx="3650261" cy="239503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กล่องข้อความ 61">
              <a:extLst>
                <a:ext uri="{FF2B5EF4-FFF2-40B4-BE49-F238E27FC236}">
                  <a16:creationId xmlns:a16="http://schemas.microsoft.com/office/drawing/2014/main" id="{045F08C9-A36E-4792-B4B4-42C50F42E7BD}"/>
                </a:ext>
              </a:extLst>
            </p:cNvPr>
            <p:cNvSpPr txBox="1"/>
            <p:nvPr/>
          </p:nvSpPr>
          <p:spPr>
            <a:xfrm>
              <a:off x="7812020" y="3029646"/>
              <a:ext cx="3277672" cy="1731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เก็บผักกาดไปขายได้แปลงละ 1,250 บาท มีผักกาดทั้งหมด 5 แปลง ขายผักกาดได้เงินทั้งหมดเท่าไร</a:t>
              </a:r>
            </a:p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ประโยคสัญลักษณ์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5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r>
                <a:rPr kumimoji="0" lang="en-US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× </a:t>
              </a:r>
              <a:r>
                <a:rPr lang="th-TH" alt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1,250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= 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  <a:sym typeface="Wingdings 2" panose="05020102010507070707" pitchFamily="18" charset="2"/>
                </a:rPr>
                <a:t></a:t>
              </a:r>
              <a:r>
                <a:rPr kumimoji="0" lang="th-TH" alt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Angsana New" panose="02020603050405020304" pitchFamily="18" charset="-34"/>
                  <a:cs typeface="4804_KwangMD_PukluK" panose="02000000000000000000" pitchFamily="2" charset="0"/>
                </a:rPr>
                <a:t> </a:t>
              </a:r>
              <a:endPara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619369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56AFA248-48CF-4101-9F07-780B476E13D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" name="รูปแบบอิสระ: รูปร่าง 25">
              <a:extLst>
                <a:ext uri="{FF2B5EF4-FFF2-40B4-BE49-F238E27FC236}">
                  <a16:creationId xmlns:a16="http://schemas.microsoft.com/office/drawing/2014/main" id="{EBB9C58B-4D06-4A88-8FA0-F7AED981EC6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" name="รูปแบบอิสระ: รูปร่าง 26">
              <a:extLst>
                <a:ext uri="{FF2B5EF4-FFF2-40B4-BE49-F238E27FC236}">
                  <a16:creationId xmlns:a16="http://schemas.microsoft.com/office/drawing/2014/main" id="{74979514-6E28-4B3A-80D1-776B9224D0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07408F48-1C76-411F-BE46-876161D217F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445291E2-A4ED-48F1-9CE7-7C81AD3F29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906BCD84-D911-4526-9DC0-503D1E1B05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FBED6EC3-71D3-4A56-9E60-8187DAD507F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42FF4044-20FD-4F2B-BB81-62EEF6FE845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A4F7A50-44C9-4E51-98E4-8D32AEC741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4E8E12AF-B9E4-4D7E-8480-0355CD00E11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7C99E7FF-0DD2-4025-B6CF-B2A8049013C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D6798BD1-6C38-4688-99C5-79C1F2C63D1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AD9B06EA-9134-4B3E-BA2B-A24723024EA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C8FC07A-EB9A-44B2-9427-7AF7B5DA34D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C02279FF-A3D5-4767-BB85-C4A39BAEF7C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F9658B19-3CB3-443E-9D1B-8A77FD4E212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BA6D22B-63B3-4764-A885-8CADC2D605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D932D081-90A7-4C97-A617-11D68E2D40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29C43EA4-4E05-4E42-90E2-182913D5F09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71A23D55-EFC5-4927-8A76-37E5B638B4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FFB3B7BF-16C8-421B-8BAF-8FBBC1B6C9D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1A075E8-492E-4958-B0DE-C58F95B6CAF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130806C-1A21-4DAB-9213-7F6509DEEC5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454B977-9FC2-401A-ADC3-02DF25C3257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A3185DA-7B77-401C-8C34-CD8C5614835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A96BCA4-2396-40BF-8464-9D33854209B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5A38DC9-35DE-463C-881E-7390268CBD2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2" name="รูปภาพ 51">
            <a:hlinkClick r:id="rId10" action="ppaction://hlinksldjump"/>
            <a:extLst>
              <a:ext uri="{FF2B5EF4-FFF2-40B4-BE49-F238E27FC236}">
                <a16:creationId xmlns:a16="http://schemas.microsoft.com/office/drawing/2014/main" id="{31DF7043-CD58-4274-8308-CA342C1466C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53" name="กลุ่ม 2">
            <a:extLst>
              <a:ext uri="{FF2B5EF4-FFF2-40B4-BE49-F238E27FC236}">
                <a16:creationId xmlns:a16="http://schemas.microsoft.com/office/drawing/2014/main" id="{F9C9C600-9685-408B-995A-A457AC6D58A4}"/>
              </a:ext>
            </a:extLst>
          </p:cNvPr>
          <p:cNvGrpSpPr/>
          <p:nvPr/>
        </p:nvGrpSpPr>
        <p:grpSpPr>
          <a:xfrm>
            <a:off x="1076567" y="1242233"/>
            <a:ext cx="468000" cy="468000"/>
            <a:chOff x="1239484" y="1722687"/>
            <a:chExt cx="468000" cy="468000"/>
          </a:xfrm>
        </p:grpSpPr>
        <p:sp>
          <p:nvSpPr>
            <p:cNvPr id="54" name="Google Shape;523;p27">
              <a:extLst>
                <a:ext uri="{FF2B5EF4-FFF2-40B4-BE49-F238E27FC236}">
                  <a16:creationId xmlns:a16="http://schemas.microsoft.com/office/drawing/2014/main" id="{879132ED-1159-4E70-A7AF-EFEB929A6DF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656;p49">
              <a:extLst>
                <a:ext uri="{FF2B5EF4-FFF2-40B4-BE49-F238E27FC236}">
                  <a16:creationId xmlns:a16="http://schemas.microsoft.com/office/drawing/2014/main" id="{549F55D7-0548-44F6-B934-3F6FA4CA2B5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Google Shape;4259;p71">
            <a:extLst>
              <a:ext uri="{FF2B5EF4-FFF2-40B4-BE49-F238E27FC236}">
                <a16:creationId xmlns:a16="http://schemas.microsoft.com/office/drawing/2014/main" id="{D75C9F4C-7AF6-4A04-A4DE-4825055BC281}"/>
              </a:ext>
            </a:extLst>
          </p:cNvPr>
          <p:cNvSpPr txBox="1"/>
          <p:nvPr/>
        </p:nvSpPr>
        <p:spPr>
          <a:xfrm>
            <a:off x="971925" y="496285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สร้างโจทย์ปัญหาจากประโยคสัญลักษณ์</a:t>
            </a:r>
          </a:p>
        </p:txBody>
      </p:sp>
      <p:sp>
        <p:nvSpPr>
          <p:cNvPr id="57" name="Google Shape;8099;p68">
            <a:extLst>
              <a:ext uri="{FF2B5EF4-FFF2-40B4-BE49-F238E27FC236}">
                <a16:creationId xmlns:a16="http://schemas.microsoft.com/office/drawing/2014/main" id="{9B10D244-7CFA-4650-8CE1-4CCFE941A987}"/>
              </a:ext>
            </a:extLst>
          </p:cNvPr>
          <p:cNvSpPr/>
          <p:nvPr/>
        </p:nvSpPr>
        <p:spPr>
          <a:xfrm rot="191175">
            <a:off x="964760" y="87311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58" name="Google Shape;8099;p68">
            <a:extLst>
              <a:ext uri="{FF2B5EF4-FFF2-40B4-BE49-F238E27FC236}">
                <a16:creationId xmlns:a16="http://schemas.microsoft.com/office/drawing/2014/main" id="{7D3D8A22-9423-4BDD-BF83-FD592CC946F2}"/>
              </a:ext>
            </a:extLst>
          </p:cNvPr>
          <p:cNvSpPr/>
          <p:nvPr/>
        </p:nvSpPr>
        <p:spPr>
          <a:xfrm rot="191175">
            <a:off x="3017972" y="85153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59" name="Google Shape;3186;p51">
            <a:extLst>
              <a:ext uri="{FF2B5EF4-FFF2-40B4-BE49-F238E27FC236}">
                <a16:creationId xmlns:a16="http://schemas.microsoft.com/office/drawing/2014/main" id="{8E0CCAE3-A7E6-4D8D-98C5-235548B4D775}"/>
              </a:ext>
            </a:extLst>
          </p:cNvPr>
          <p:cNvGrpSpPr/>
          <p:nvPr/>
        </p:nvGrpSpPr>
        <p:grpSpPr>
          <a:xfrm rot="14045225">
            <a:off x="6544596" y="440981"/>
            <a:ext cx="292669" cy="583541"/>
            <a:chOff x="2518050" y="238125"/>
            <a:chExt cx="2610950" cy="5185750"/>
          </a:xfrm>
        </p:grpSpPr>
        <p:sp>
          <p:nvSpPr>
            <p:cNvPr id="60" name="Google Shape;3187;p51">
              <a:extLst>
                <a:ext uri="{FF2B5EF4-FFF2-40B4-BE49-F238E27FC236}">
                  <a16:creationId xmlns:a16="http://schemas.microsoft.com/office/drawing/2014/main" id="{5F9EFED1-11AA-498A-ADE1-2EEFC6F9748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1" name="Google Shape;3188;p51">
              <a:extLst>
                <a:ext uri="{FF2B5EF4-FFF2-40B4-BE49-F238E27FC236}">
                  <a16:creationId xmlns:a16="http://schemas.microsoft.com/office/drawing/2014/main" id="{A44BEC97-889C-43BC-A325-A7BC9998428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2" name="Google Shape;3189;p51">
              <a:extLst>
                <a:ext uri="{FF2B5EF4-FFF2-40B4-BE49-F238E27FC236}">
                  <a16:creationId xmlns:a16="http://schemas.microsoft.com/office/drawing/2014/main" id="{060A0A6C-11DC-4FFF-BDAE-FED5BCB7E3A6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3" name="Google Shape;3190;p51">
              <a:extLst>
                <a:ext uri="{FF2B5EF4-FFF2-40B4-BE49-F238E27FC236}">
                  <a16:creationId xmlns:a16="http://schemas.microsoft.com/office/drawing/2014/main" id="{AB5ADD34-2F51-4BA4-B5B8-EF1FB711DD3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4" name="Google Shape;3191;p51">
              <a:extLst>
                <a:ext uri="{FF2B5EF4-FFF2-40B4-BE49-F238E27FC236}">
                  <a16:creationId xmlns:a16="http://schemas.microsoft.com/office/drawing/2014/main" id="{12E8B0F9-AA7C-4EF7-9DA0-35A8B8B2DE3D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5" name="Google Shape;3192;p51">
              <a:extLst>
                <a:ext uri="{FF2B5EF4-FFF2-40B4-BE49-F238E27FC236}">
                  <a16:creationId xmlns:a16="http://schemas.microsoft.com/office/drawing/2014/main" id="{846B7107-D434-4A39-B894-A131CB756DD0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6" name="Google Shape;3193;p51">
              <a:extLst>
                <a:ext uri="{FF2B5EF4-FFF2-40B4-BE49-F238E27FC236}">
                  <a16:creationId xmlns:a16="http://schemas.microsoft.com/office/drawing/2014/main" id="{9F39E1C0-0F79-4BFE-8B82-58EF302C9ED4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2B00C60B-FFE3-4157-B36C-4EDB32F99BD6}"/>
              </a:ext>
            </a:extLst>
          </p:cNvPr>
          <p:cNvGrpSpPr/>
          <p:nvPr/>
        </p:nvGrpSpPr>
        <p:grpSpPr>
          <a:xfrm>
            <a:off x="1076567" y="2816002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27C6EC85-CC84-4E5A-92E9-4F62949B86E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730AA827-80E8-49C4-A332-8952735986E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9D5613EC-E6D1-493B-9496-FCAF71252BE9}"/>
              </a:ext>
            </a:extLst>
          </p:cNvPr>
          <p:cNvSpPr txBox="1"/>
          <p:nvPr/>
        </p:nvSpPr>
        <p:spPr>
          <a:xfrm>
            <a:off x="1868291" y="1218024"/>
            <a:ext cx="29867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20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46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2" name="สี่เหลี่ยมผืนผ้า: มุมมน 71">
            <a:extLst>
              <a:ext uri="{FF2B5EF4-FFF2-40B4-BE49-F238E27FC236}">
                <a16:creationId xmlns:a16="http://schemas.microsoft.com/office/drawing/2014/main" id="{CA7492AA-6452-4ADF-A286-2E25A0C555E0}"/>
              </a:ext>
            </a:extLst>
          </p:cNvPr>
          <p:cNvSpPr/>
          <p:nvPr/>
        </p:nvSpPr>
        <p:spPr>
          <a:xfrm>
            <a:off x="1969730" y="1745861"/>
            <a:ext cx="4320000" cy="895725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3" name="สี่เหลี่ยมผืนผ้า: มุมมน 72">
            <a:extLst>
              <a:ext uri="{FF2B5EF4-FFF2-40B4-BE49-F238E27FC236}">
                <a16:creationId xmlns:a16="http://schemas.microsoft.com/office/drawing/2014/main" id="{C2B3313A-D352-423E-AE49-13A111F929B1}"/>
              </a:ext>
            </a:extLst>
          </p:cNvPr>
          <p:cNvSpPr/>
          <p:nvPr/>
        </p:nvSpPr>
        <p:spPr>
          <a:xfrm>
            <a:off x="6546253" y="1745861"/>
            <a:ext cx="4320000" cy="89640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331D7F64-A1CF-4D38-A658-3CAACE2103F9}"/>
              </a:ext>
            </a:extLst>
          </p:cNvPr>
          <p:cNvSpPr txBox="1"/>
          <p:nvPr/>
        </p:nvSpPr>
        <p:spPr>
          <a:xfrm>
            <a:off x="2024408" y="1810589"/>
            <a:ext cx="41660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ใบบัวเก็บเงินวันละ 20 บาท เป็นเวลา 46 วัน ใบบัวเก็บเงินได้ทั้งหมดกี่บาท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62636440-0A14-42AA-A609-933B3B8C1448}"/>
              </a:ext>
            </a:extLst>
          </p:cNvPr>
          <p:cNvSpPr txBox="1"/>
          <p:nvPr/>
        </p:nvSpPr>
        <p:spPr>
          <a:xfrm>
            <a:off x="6667158" y="1799151"/>
            <a:ext cx="41660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แม่ค้าขายส้มราคากิโลกรัมละ 46 บาท ขายได้ 20 กิโลกรัม แม่ค้าขายส้มได้เงินกี่บาท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3451530B-D979-46F8-A9E8-CD995417E4DD}"/>
              </a:ext>
            </a:extLst>
          </p:cNvPr>
          <p:cNvSpPr txBox="1"/>
          <p:nvPr/>
        </p:nvSpPr>
        <p:spPr>
          <a:xfrm>
            <a:off x="1831169" y="2822751"/>
            <a:ext cx="29867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399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8" name="สี่เหลี่ยมผืนผ้า: มุมมน 77">
            <a:extLst>
              <a:ext uri="{FF2B5EF4-FFF2-40B4-BE49-F238E27FC236}">
                <a16:creationId xmlns:a16="http://schemas.microsoft.com/office/drawing/2014/main" id="{3179B0B5-3052-41F1-85C3-C87B4622A4DA}"/>
              </a:ext>
            </a:extLst>
          </p:cNvPr>
          <p:cNvSpPr/>
          <p:nvPr/>
        </p:nvSpPr>
        <p:spPr>
          <a:xfrm>
            <a:off x="1917708" y="3417414"/>
            <a:ext cx="4320000" cy="89640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9" name="สี่เหลี่ยมผืนผ้า: มุมมน 78">
            <a:extLst>
              <a:ext uri="{FF2B5EF4-FFF2-40B4-BE49-F238E27FC236}">
                <a16:creationId xmlns:a16="http://schemas.microsoft.com/office/drawing/2014/main" id="{AD3989B8-0FCB-44AE-8D20-5AD340F500A8}"/>
              </a:ext>
            </a:extLst>
          </p:cNvPr>
          <p:cNvSpPr/>
          <p:nvPr/>
        </p:nvSpPr>
        <p:spPr>
          <a:xfrm>
            <a:off x="6494231" y="3417414"/>
            <a:ext cx="4320000" cy="89640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533B8B31-C29E-4E92-8189-CDCB57EF18A3}"/>
              </a:ext>
            </a:extLst>
          </p:cNvPr>
          <p:cNvSpPr txBox="1"/>
          <p:nvPr/>
        </p:nvSpPr>
        <p:spPr>
          <a:xfrm>
            <a:off x="1972386" y="3482142"/>
            <a:ext cx="41660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เสื้อกีฬาทีมวอลเลย์บอลราคาตัวละ 399 บาท ซื้อ 8 ตัว ต้องจ่ายเงินเท่าไร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97F6DE2F-8074-420E-BC52-CA933BF434F0}"/>
              </a:ext>
            </a:extLst>
          </p:cNvPr>
          <p:cNvSpPr txBox="1"/>
          <p:nvPr/>
        </p:nvSpPr>
        <p:spPr>
          <a:xfrm>
            <a:off x="6615136" y="3470704"/>
            <a:ext cx="41660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รถรับจ้างขนปุ๋ยคอกเที่ยวละ 399 กิโลกรัม ขนได้ 8 เที่ยว รถรับจ้างขนปุ๋ยคอกทั้งหมดกี่กิโลกรัม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82" name="กลุ่ม 2">
            <a:extLst>
              <a:ext uri="{FF2B5EF4-FFF2-40B4-BE49-F238E27FC236}">
                <a16:creationId xmlns:a16="http://schemas.microsoft.com/office/drawing/2014/main" id="{FFF3701B-483A-41AF-94A6-D41ADBBDA914}"/>
              </a:ext>
            </a:extLst>
          </p:cNvPr>
          <p:cNvGrpSpPr/>
          <p:nvPr/>
        </p:nvGrpSpPr>
        <p:grpSpPr>
          <a:xfrm>
            <a:off x="1073911" y="4441039"/>
            <a:ext cx="468000" cy="468000"/>
            <a:chOff x="1239484" y="1722687"/>
            <a:chExt cx="468000" cy="468000"/>
          </a:xfrm>
        </p:grpSpPr>
        <p:sp>
          <p:nvSpPr>
            <p:cNvPr id="83" name="Google Shape;523;p27">
              <a:extLst>
                <a:ext uri="{FF2B5EF4-FFF2-40B4-BE49-F238E27FC236}">
                  <a16:creationId xmlns:a16="http://schemas.microsoft.com/office/drawing/2014/main" id="{AD90BFAE-5162-4A87-B245-F2FE42E7570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656;p49">
              <a:extLst>
                <a:ext uri="{FF2B5EF4-FFF2-40B4-BE49-F238E27FC236}">
                  <a16:creationId xmlns:a16="http://schemas.microsoft.com/office/drawing/2014/main" id="{60731234-4F6E-4457-ADD1-805A4A5A2A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ADF8C45D-6B5B-4DE9-8ED2-7332E056D470}"/>
              </a:ext>
            </a:extLst>
          </p:cNvPr>
          <p:cNvSpPr txBox="1"/>
          <p:nvPr/>
        </p:nvSpPr>
        <p:spPr>
          <a:xfrm>
            <a:off x="1828513" y="4447788"/>
            <a:ext cx="29867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24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32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6" name="สี่เหลี่ยมผืนผ้า: มุมมน 85">
            <a:extLst>
              <a:ext uri="{FF2B5EF4-FFF2-40B4-BE49-F238E27FC236}">
                <a16:creationId xmlns:a16="http://schemas.microsoft.com/office/drawing/2014/main" id="{D8FEC7DE-6715-472D-BA3E-2B9F23412D75}"/>
              </a:ext>
            </a:extLst>
          </p:cNvPr>
          <p:cNvSpPr/>
          <p:nvPr/>
        </p:nvSpPr>
        <p:spPr>
          <a:xfrm>
            <a:off x="1915052" y="5042451"/>
            <a:ext cx="4320000" cy="122400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7" name="สี่เหลี่ยมผืนผ้า: มุมมน 86">
            <a:extLst>
              <a:ext uri="{FF2B5EF4-FFF2-40B4-BE49-F238E27FC236}">
                <a16:creationId xmlns:a16="http://schemas.microsoft.com/office/drawing/2014/main" id="{5D72097D-9FAE-42C3-914D-9823EBC03FF3}"/>
              </a:ext>
            </a:extLst>
          </p:cNvPr>
          <p:cNvSpPr/>
          <p:nvPr/>
        </p:nvSpPr>
        <p:spPr>
          <a:xfrm>
            <a:off x="6491575" y="5042451"/>
            <a:ext cx="4320000" cy="1224000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8" name="กล่องข้อความ 87">
            <a:extLst>
              <a:ext uri="{FF2B5EF4-FFF2-40B4-BE49-F238E27FC236}">
                <a16:creationId xmlns:a16="http://schemas.microsoft.com/office/drawing/2014/main" id="{AB458F87-4CC8-40FE-ABDB-EE37B636B570}"/>
              </a:ext>
            </a:extLst>
          </p:cNvPr>
          <p:cNvSpPr txBox="1"/>
          <p:nvPr/>
        </p:nvSpPr>
        <p:spPr>
          <a:xfrm>
            <a:off x="1969730" y="5107179"/>
            <a:ext cx="41660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ลานจอดรถจักรยานยนต์แห่งหนึ่ง มี 24 แถว แต่ละแถวจอดได้ 32 คัน ลานจอดรถนี้สามารถจอดรถจักรยานยนต์ได้ทั้งหมดกี่คัน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9" name="กล่องข้อความ 88">
            <a:extLst>
              <a:ext uri="{FF2B5EF4-FFF2-40B4-BE49-F238E27FC236}">
                <a16:creationId xmlns:a16="http://schemas.microsoft.com/office/drawing/2014/main" id="{F85E9A70-A5BB-4DDC-A750-E4EEFED01D7E}"/>
              </a:ext>
            </a:extLst>
          </p:cNvPr>
          <p:cNvSpPr txBox="1"/>
          <p:nvPr/>
        </p:nvSpPr>
        <p:spPr>
          <a:xfrm>
            <a:off x="6612480" y="5095741"/>
            <a:ext cx="41660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แม่ค้าจัดสตรอ</a:t>
            </a:r>
            <a:r>
              <a:rPr lang="th-TH" sz="2400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ว์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เบอร์รี่ได้ 32 </a:t>
            </a:r>
            <a:r>
              <a:rPr lang="th-TH" sz="2400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แพ็ก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</a:t>
            </a:r>
            <a:r>
              <a:rPr lang="th-TH" sz="2400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แพ็ก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ละ 24 ผล แม่ค้าจัดสตรอ</a:t>
            </a:r>
            <a:r>
              <a:rPr lang="th-TH" sz="2400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ว์</a:t>
            </a:r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เบอร์รี่ทั้งหมดกี่ผล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071011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/>
      <p:bldP spid="75" grpId="0"/>
      <p:bldP spid="80" grpId="0"/>
      <p:bldP spid="81" grpId="0"/>
      <p:bldP spid="88" grpId="0"/>
      <p:bldP spid="89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56AFA248-48CF-4101-9F07-780B476E13D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" name="รูปแบบอิสระ: รูปร่าง 25">
              <a:extLst>
                <a:ext uri="{FF2B5EF4-FFF2-40B4-BE49-F238E27FC236}">
                  <a16:creationId xmlns:a16="http://schemas.microsoft.com/office/drawing/2014/main" id="{EBB9C58B-4D06-4A88-8FA0-F7AED981EC6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" name="รูปแบบอิสระ: รูปร่าง 26">
              <a:extLst>
                <a:ext uri="{FF2B5EF4-FFF2-40B4-BE49-F238E27FC236}">
                  <a16:creationId xmlns:a16="http://schemas.microsoft.com/office/drawing/2014/main" id="{74979514-6E28-4B3A-80D1-776B9224D0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" name="กลุ่ม 27">
            <a:extLst>
              <a:ext uri="{FF2B5EF4-FFF2-40B4-BE49-F238E27FC236}">
                <a16:creationId xmlns:a16="http://schemas.microsoft.com/office/drawing/2014/main" id="{07408F48-1C76-411F-BE46-876161D217F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445291E2-A4ED-48F1-9CE7-7C81AD3F29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906BCD84-D911-4526-9DC0-503D1E1B05B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FBED6EC3-71D3-4A56-9E60-8187DAD507F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42FF4044-20FD-4F2B-BB81-62EEF6FE845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A4F7A50-44C9-4E51-98E4-8D32AEC741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4E8E12AF-B9E4-4D7E-8480-0355CD00E11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7C99E7FF-0DD2-4025-B6CF-B2A8049013C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D6798BD1-6C38-4688-99C5-79C1F2C63D1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AD9B06EA-9134-4B3E-BA2B-A24723024EA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C8FC07A-EB9A-44B2-9427-7AF7B5DA34D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C02279FF-A3D5-4767-BB85-C4A39BAEF7C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F9658B19-3CB3-443E-9D1B-8A77FD4E212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BA6D22B-63B3-4764-A885-8CADC2D605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D932D081-90A7-4C97-A617-11D68E2D40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29C43EA4-4E05-4E42-90E2-182913D5F09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71A23D55-EFC5-4927-8A76-37E5B638B4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FFB3B7BF-16C8-421B-8BAF-8FBBC1B6C9D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1A075E8-492E-4958-B0DE-C58F95B6CAF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130806C-1A21-4DAB-9213-7F6509DEEC5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454B977-9FC2-401A-ADC3-02DF25C3257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A3185DA-7B77-401C-8C34-CD8C5614835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A96BCA4-2396-40BF-8464-9D33854209B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5A38DC9-35DE-463C-881E-7390268CBD2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2" name="รูปภาพ 51">
            <a:hlinkClick r:id="rId10" action="ppaction://hlinksldjump"/>
            <a:extLst>
              <a:ext uri="{FF2B5EF4-FFF2-40B4-BE49-F238E27FC236}">
                <a16:creationId xmlns:a16="http://schemas.microsoft.com/office/drawing/2014/main" id="{31DF7043-CD58-4274-8308-CA342C1466C8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3" name="Google Shape;4259;p71">
            <a:extLst>
              <a:ext uri="{FF2B5EF4-FFF2-40B4-BE49-F238E27FC236}">
                <a16:creationId xmlns:a16="http://schemas.microsoft.com/office/drawing/2014/main" id="{D855A64E-88B7-43E0-91A1-D9E55A46F661}"/>
              </a:ext>
            </a:extLst>
          </p:cNvPr>
          <p:cNvSpPr txBox="1"/>
          <p:nvPr/>
        </p:nvSpPr>
        <p:spPr>
          <a:xfrm>
            <a:off x="3291168" y="789515"/>
            <a:ext cx="535667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สร้างโจทย์ปัญหาจากประโยคสัญลักษณ์</a:t>
            </a:r>
          </a:p>
        </p:txBody>
      </p:sp>
      <p:sp>
        <p:nvSpPr>
          <p:cNvPr id="64" name="Google Shape;8099;p68">
            <a:extLst>
              <a:ext uri="{FF2B5EF4-FFF2-40B4-BE49-F238E27FC236}">
                <a16:creationId xmlns:a16="http://schemas.microsoft.com/office/drawing/2014/main" id="{830301F4-57A0-4E46-8974-9647174A27DF}"/>
              </a:ext>
            </a:extLst>
          </p:cNvPr>
          <p:cNvSpPr/>
          <p:nvPr/>
        </p:nvSpPr>
        <p:spPr>
          <a:xfrm rot="191175">
            <a:off x="3284003" y="116634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65" name="Google Shape;8099;p68">
            <a:extLst>
              <a:ext uri="{FF2B5EF4-FFF2-40B4-BE49-F238E27FC236}">
                <a16:creationId xmlns:a16="http://schemas.microsoft.com/office/drawing/2014/main" id="{61F0654F-3E2C-4435-AA72-3CA28CE67D78}"/>
              </a:ext>
            </a:extLst>
          </p:cNvPr>
          <p:cNvSpPr/>
          <p:nvPr/>
        </p:nvSpPr>
        <p:spPr>
          <a:xfrm rot="191175">
            <a:off x="5337215" y="114476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66" name="Google Shape;3186;p51">
            <a:extLst>
              <a:ext uri="{FF2B5EF4-FFF2-40B4-BE49-F238E27FC236}">
                <a16:creationId xmlns:a16="http://schemas.microsoft.com/office/drawing/2014/main" id="{C5FF24FE-7401-4F8C-98F8-B0457C3F5E29}"/>
              </a:ext>
            </a:extLst>
          </p:cNvPr>
          <p:cNvGrpSpPr/>
          <p:nvPr/>
        </p:nvGrpSpPr>
        <p:grpSpPr>
          <a:xfrm rot="14045225">
            <a:off x="8863839" y="734211"/>
            <a:ext cx="292669" cy="583541"/>
            <a:chOff x="2518050" y="238125"/>
            <a:chExt cx="2610950" cy="5185750"/>
          </a:xfrm>
        </p:grpSpPr>
        <p:sp>
          <p:nvSpPr>
            <p:cNvPr id="67" name="Google Shape;3187;p51">
              <a:extLst>
                <a:ext uri="{FF2B5EF4-FFF2-40B4-BE49-F238E27FC236}">
                  <a16:creationId xmlns:a16="http://schemas.microsoft.com/office/drawing/2014/main" id="{474F7234-1D7B-486A-8DD9-7AFCDA84D2A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8" name="Google Shape;3188;p51">
              <a:extLst>
                <a:ext uri="{FF2B5EF4-FFF2-40B4-BE49-F238E27FC236}">
                  <a16:creationId xmlns:a16="http://schemas.microsoft.com/office/drawing/2014/main" id="{424A314C-B1E0-41CE-864C-91D63D2B464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9" name="Google Shape;3189;p51">
              <a:extLst>
                <a:ext uri="{FF2B5EF4-FFF2-40B4-BE49-F238E27FC236}">
                  <a16:creationId xmlns:a16="http://schemas.microsoft.com/office/drawing/2014/main" id="{6AB8C00C-770A-4D09-B683-EE7EEC2A6DF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70" name="Google Shape;3190;p51">
              <a:extLst>
                <a:ext uri="{FF2B5EF4-FFF2-40B4-BE49-F238E27FC236}">
                  <a16:creationId xmlns:a16="http://schemas.microsoft.com/office/drawing/2014/main" id="{FC1010CA-1848-496A-BE39-A1942F329D35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71" name="Google Shape;3191;p51">
              <a:extLst>
                <a:ext uri="{FF2B5EF4-FFF2-40B4-BE49-F238E27FC236}">
                  <a16:creationId xmlns:a16="http://schemas.microsoft.com/office/drawing/2014/main" id="{5F0C3757-42B0-4810-8BDB-7799DC2CCCB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72" name="Google Shape;3192;p51">
              <a:extLst>
                <a:ext uri="{FF2B5EF4-FFF2-40B4-BE49-F238E27FC236}">
                  <a16:creationId xmlns:a16="http://schemas.microsoft.com/office/drawing/2014/main" id="{8FA9FC9C-431C-4894-A0E3-9937D03740FA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73" name="Google Shape;3193;p51">
              <a:extLst>
                <a:ext uri="{FF2B5EF4-FFF2-40B4-BE49-F238E27FC236}">
                  <a16:creationId xmlns:a16="http://schemas.microsoft.com/office/drawing/2014/main" id="{81625FEE-5470-44D6-A4E4-1FB8E978E652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6C884D97-EC63-4726-817C-E61EB738EE51}"/>
              </a:ext>
            </a:extLst>
          </p:cNvPr>
          <p:cNvGrpSpPr/>
          <p:nvPr/>
        </p:nvGrpSpPr>
        <p:grpSpPr>
          <a:xfrm>
            <a:off x="1015266" y="686964"/>
            <a:ext cx="2641600" cy="733223"/>
            <a:chOff x="982795" y="710715"/>
            <a:chExt cx="2641600" cy="733223"/>
          </a:xfrm>
        </p:grpSpPr>
        <p:sp>
          <p:nvSpPr>
            <p:cNvPr id="75" name="Google Shape;698;p49">
              <a:extLst>
                <a:ext uri="{FF2B5EF4-FFF2-40B4-BE49-F238E27FC236}">
                  <a16:creationId xmlns:a16="http://schemas.microsoft.com/office/drawing/2014/main" id="{737A8749-F78E-497A-84EF-967EC193896F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701;p49">
              <a:extLst>
                <a:ext uri="{FF2B5EF4-FFF2-40B4-BE49-F238E27FC236}">
                  <a16:creationId xmlns:a16="http://schemas.microsoft.com/office/drawing/2014/main" id="{7E5C224C-6CBB-413C-9180-A7B7326C536D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77" name="กลุ่ม 2">
            <a:extLst>
              <a:ext uri="{FF2B5EF4-FFF2-40B4-BE49-F238E27FC236}">
                <a16:creationId xmlns:a16="http://schemas.microsoft.com/office/drawing/2014/main" id="{158E37E8-7D2A-4364-AC95-14442EAC4017}"/>
              </a:ext>
            </a:extLst>
          </p:cNvPr>
          <p:cNvGrpSpPr/>
          <p:nvPr/>
        </p:nvGrpSpPr>
        <p:grpSpPr>
          <a:xfrm>
            <a:off x="1250303" y="1793431"/>
            <a:ext cx="468000" cy="468000"/>
            <a:chOff x="1239484" y="1722687"/>
            <a:chExt cx="468000" cy="468000"/>
          </a:xfrm>
        </p:grpSpPr>
        <p:sp>
          <p:nvSpPr>
            <p:cNvPr id="78" name="Google Shape;523;p27">
              <a:extLst>
                <a:ext uri="{FF2B5EF4-FFF2-40B4-BE49-F238E27FC236}">
                  <a16:creationId xmlns:a16="http://schemas.microsoft.com/office/drawing/2014/main" id="{0229FBEA-1B01-45A8-8273-33E51786490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656;p49">
              <a:extLst>
                <a:ext uri="{FF2B5EF4-FFF2-40B4-BE49-F238E27FC236}">
                  <a16:creationId xmlns:a16="http://schemas.microsoft.com/office/drawing/2014/main" id="{2EB77DAB-7F57-43C0-8885-5E5A98BA5B5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0" name="วงรี 5">
            <a:extLst>
              <a:ext uri="{FF2B5EF4-FFF2-40B4-BE49-F238E27FC236}">
                <a16:creationId xmlns:a16="http://schemas.microsoft.com/office/drawing/2014/main" id="{55F3E609-C46A-4327-B7EB-3A5B10BE9176}"/>
              </a:ext>
            </a:extLst>
          </p:cNvPr>
          <p:cNvSpPr/>
          <p:nvPr/>
        </p:nvSpPr>
        <p:spPr>
          <a:xfrm>
            <a:off x="1949720" y="1718478"/>
            <a:ext cx="2077336" cy="614648"/>
          </a:xfrm>
          <a:custGeom>
            <a:avLst/>
            <a:gdLst>
              <a:gd name="connsiteX0" fmla="*/ 0 w 4791456"/>
              <a:gd name="connsiteY0" fmla="*/ 1613892 h 3227783"/>
              <a:gd name="connsiteX1" fmla="*/ 2395728 w 4791456"/>
              <a:gd name="connsiteY1" fmla="*/ 0 h 3227783"/>
              <a:gd name="connsiteX2" fmla="*/ 4791456 w 4791456"/>
              <a:gd name="connsiteY2" fmla="*/ 1613892 h 3227783"/>
              <a:gd name="connsiteX3" fmla="*/ 2395728 w 4791456"/>
              <a:gd name="connsiteY3" fmla="*/ 3227784 h 3227783"/>
              <a:gd name="connsiteX4" fmla="*/ 0 w 4791456"/>
              <a:gd name="connsiteY4" fmla="*/ 1613892 h 3227783"/>
              <a:gd name="connsiteX0" fmla="*/ 1354 w 4792810"/>
              <a:gd name="connsiteY0" fmla="*/ 1613892 h 3227784"/>
              <a:gd name="connsiteX1" fmla="*/ 2397082 w 4792810"/>
              <a:gd name="connsiteY1" fmla="*/ 0 h 3227784"/>
              <a:gd name="connsiteX2" fmla="*/ 4792810 w 4792810"/>
              <a:gd name="connsiteY2" fmla="*/ 1613892 h 3227784"/>
              <a:gd name="connsiteX3" fmla="*/ 2397082 w 4792810"/>
              <a:gd name="connsiteY3" fmla="*/ 3227784 h 3227784"/>
              <a:gd name="connsiteX4" fmla="*/ 1354 w 4792810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354 w 4792867"/>
              <a:gd name="connsiteY0" fmla="*/ 1613892 h 3227784"/>
              <a:gd name="connsiteX1" fmla="*/ 2397082 w 4792867"/>
              <a:gd name="connsiteY1" fmla="*/ 0 h 3227784"/>
              <a:gd name="connsiteX2" fmla="*/ 4792810 w 4792867"/>
              <a:gd name="connsiteY2" fmla="*/ 1613892 h 3227784"/>
              <a:gd name="connsiteX3" fmla="*/ 2397082 w 4792867"/>
              <a:gd name="connsiteY3" fmla="*/ 3227784 h 3227784"/>
              <a:gd name="connsiteX4" fmla="*/ 1354 w 4792867"/>
              <a:gd name="connsiteY4" fmla="*/ 1613892 h 322778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  <a:gd name="connsiteX0" fmla="*/ 1919 w 4793459"/>
              <a:gd name="connsiteY0" fmla="*/ 1613892 h 3228354"/>
              <a:gd name="connsiteX1" fmla="*/ 2397647 w 4793459"/>
              <a:gd name="connsiteY1" fmla="*/ 0 h 3228354"/>
              <a:gd name="connsiteX2" fmla="*/ 4793375 w 4793459"/>
              <a:gd name="connsiteY2" fmla="*/ 1613892 h 3228354"/>
              <a:gd name="connsiteX3" fmla="*/ 2397647 w 4793459"/>
              <a:gd name="connsiteY3" fmla="*/ 3227784 h 3228354"/>
              <a:gd name="connsiteX4" fmla="*/ 1919 w 4793459"/>
              <a:gd name="connsiteY4" fmla="*/ 1613892 h 3228354"/>
              <a:gd name="connsiteX0" fmla="*/ 1919 w 4793459"/>
              <a:gd name="connsiteY0" fmla="*/ 1613892 h 3227784"/>
              <a:gd name="connsiteX1" fmla="*/ 2397647 w 4793459"/>
              <a:gd name="connsiteY1" fmla="*/ 0 h 3227784"/>
              <a:gd name="connsiteX2" fmla="*/ 4793375 w 4793459"/>
              <a:gd name="connsiteY2" fmla="*/ 1613892 h 3227784"/>
              <a:gd name="connsiteX3" fmla="*/ 2397647 w 4793459"/>
              <a:gd name="connsiteY3" fmla="*/ 3227784 h 3227784"/>
              <a:gd name="connsiteX4" fmla="*/ 1919 w 4793459"/>
              <a:gd name="connsiteY4" fmla="*/ 1613892 h 322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93459" h="3227784">
                <a:moveTo>
                  <a:pt x="1919" y="1613892"/>
                </a:moveTo>
                <a:cubicBezTo>
                  <a:pt x="-43801" y="73340"/>
                  <a:pt x="726298" y="0"/>
                  <a:pt x="2397647" y="0"/>
                </a:cubicBezTo>
                <a:cubicBezTo>
                  <a:pt x="4068996" y="0"/>
                  <a:pt x="4802519" y="128204"/>
                  <a:pt x="4793375" y="1613892"/>
                </a:cubicBezTo>
                <a:cubicBezTo>
                  <a:pt x="4793375" y="3072148"/>
                  <a:pt x="4225096" y="3227784"/>
                  <a:pt x="2397647" y="3227784"/>
                </a:cubicBezTo>
                <a:cubicBezTo>
                  <a:pt x="570198" y="3227784"/>
                  <a:pt x="47639" y="3154444"/>
                  <a:pt x="1919" y="1613892"/>
                </a:cubicBezTo>
                <a:close/>
              </a:path>
            </a:pathLst>
          </a:cu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6F22EC58-1A72-4259-953F-9A7426F63876}"/>
              </a:ext>
            </a:extLst>
          </p:cNvPr>
          <p:cNvSpPr txBox="1"/>
          <p:nvPr/>
        </p:nvSpPr>
        <p:spPr>
          <a:xfrm>
            <a:off x="2136335" y="1815417"/>
            <a:ext cx="1873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kumimoji="0" lang="th-TH" alt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 375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2" name="สี่เหลี่ยมผืนผ้า: มุมมน 81">
            <a:extLst>
              <a:ext uri="{FF2B5EF4-FFF2-40B4-BE49-F238E27FC236}">
                <a16:creationId xmlns:a16="http://schemas.microsoft.com/office/drawing/2014/main" id="{0F829950-E389-4E52-BC16-1A6826495006}"/>
              </a:ext>
            </a:extLst>
          </p:cNvPr>
          <p:cNvSpPr/>
          <p:nvPr/>
        </p:nvSpPr>
        <p:spPr>
          <a:xfrm>
            <a:off x="2143466" y="2694222"/>
            <a:ext cx="8234974" cy="914937"/>
          </a:xfrm>
          <a:prstGeom prst="roundRect">
            <a:avLst>
              <a:gd name="adj" fmla="val 9693"/>
            </a:avLst>
          </a:prstGeom>
          <a:noFill/>
          <a:ln w="19050">
            <a:solidFill>
              <a:srgbClr val="6EB9C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7F2312B6-A02E-4289-B2A8-5658FB005158}"/>
              </a:ext>
            </a:extLst>
          </p:cNvPr>
          <p:cNvSpPr txBox="1"/>
          <p:nvPr/>
        </p:nvSpPr>
        <p:spPr>
          <a:xfrm>
            <a:off x="2198144" y="2906731"/>
            <a:ext cx="81064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th-TH" sz="24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แม่ค้าขายเสื้อราคาตัวละ 375 บาท ขายได้ 6 ตัว แม่ค้าขายเสื้อได้เงินกี่บาท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84" name="Google Shape;3848;p60">
            <a:extLst>
              <a:ext uri="{FF2B5EF4-FFF2-40B4-BE49-F238E27FC236}">
                <a16:creationId xmlns:a16="http://schemas.microsoft.com/office/drawing/2014/main" id="{FE53C338-02F0-46C4-9D58-F4AB91086AD5}"/>
              </a:ext>
            </a:extLst>
          </p:cNvPr>
          <p:cNvGrpSpPr/>
          <p:nvPr/>
        </p:nvGrpSpPr>
        <p:grpSpPr>
          <a:xfrm>
            <a:off x="4491934" y="3673831"/>
            <a:ext cx="2599177" cy="2490445"/>
            <a:chOff x="7208941" y="3794503"/>
            <a:chExt cx="1134210" cy="1132114"/>
          </a:xfrm>
        </p:grpSpPr>
        <p:sp>
          <p:nvSpPr>
            <p:cNvPr id="85" name="Google Shape;3849;p60">
              <a:extLst>
                <a:ext uri="{FF2B5EF4-FFF2-40B4-BE49-F238E27FC236}">
                  <a16:creationId xmlns:a16="http://schemas.microsoft.com/office/drawing/2014/main" id="{CD34D727-034B-4595-BF7E-24549D6BB846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86" name="Google Shape;3850;p60">
              <a:extLst>
                <a:ext uri="{FF2B5EF4-FFF2-40B4-BE49-F238E27FC236}">
                  <a16:creationId xmlns:a16="http://schemas.microsoft.com/office/drawing/2014/main" id="{8E19125E-C34D-4135-AB5F-9B4A2595BCD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3851;p60">
              <a:extLst>
                <a:ext uri="{FF2B5EF4-FFF2-40B4-BE49-F238E27FC236}">
                  <a16:creationId xmlns:a16="http://schemas.microsoft.com/office/drawing/2014/main" id="{776B9255-703E-402C-9DDC-63B29FE083CC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3852;p60">
              <a:extLst>
                <a:ext uri="{FF2B5EF4-FFF2-40B4-BE49-F238E27FC236}">
                  <a16:creationId xmlns:a16="http://schemas.microsoft.com/office/drawing/2014/main" id="{7B355638-0B1C-4EFB-A420-81A1F5817CD3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3853;p60">
              <a:extLst>
                <a:ext uri="{FF2B5EF4-FFF2-40B4-BE49-F238E27FC236}">
                  <a16:creationId xmlns:a16="http://schemas.microsoft.com/office/drawing/2014/main" id="{C41BF400-ADFE-430B-893C-9AF5AC8CC9DD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3854;p60">
              <a:extLst>
                <a:ext uri="{FF2B5EF4-FFF2-40B4-BE49-F238E27FC236}">
                  <a16:creationId xmlns:a16="http://schemas.microsoft.com/office/drawing/2014/main" id="{D0574C8F-F56C-478F-954F-5EE2885750AC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3855;p60">
              <a:extLst>
                <a:ext uri="{FF2B5EF4-FFF2-40B4-BE49-F238E27FC236}">
                  <a16:creationId xmlns:a16="http://schemas.microsoft.com/office/drawing/2014/main" id="{7A65F90A-3184-4D9E-A29B-4C036512065F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3856;p60">
              <a:extLst>
                <a:ext uri="{FF2B5EF4-FFF2-40B4-BE49-F238E27FC236}">
                  <a16:creationId xmlns:a16="http://schemas.microsoft.com/office/drawing/2014/main" id="{964B82E9-18BF-446B-858E-E50A5D04274C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3857;p60">
              <a:extLst>
                <a:ext uri="{FF2B5EF4-FFF2-40B4-BE49-F238E27FC236}">
                  <a16:creationId xmlns:a16="http://schemas.microsoft.com/office/drawing/2014/main" id="{AD2ED7FD-F469-44F7-B845-EAD79235EC64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3858;p60">
              <a:extLst>
                <a:ext uri="{FF2B5EF4-FFF2-40B4-BE49-F238E27FC236}">
                  <a16:creationId xmlns:a16="http://schemas.microsoft.com/office/drawing/2014/main" id="{9AE7427E-0099-48AA-802D-4A5E601A877C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3859;p60">
              <a:extLst>
                <a:ext uri="{FF2B5EF4-FFF2-40B4-BE49-F238E27FC236}">
                  <a16:creationId xmlns:a16="http://schemas.microsoft.com/office/drawing/2014/main" id="{47E1BFB6-81E1-4C02-8AF0-25A39A14E772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3860;p60">
              <a:extLst>
                <a:ext uri="{FF2B5EF4-FFF2-40B4-BE49-F238E27FC236}">
                  <a16:creationId xmlns:a16="http://schemas.microsoft.com/office/drawing/2014/main" id="{48177A53-3EFF-47C7-B14B-8501AD8918F6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3861;p60">
              <a:extLst>
                <a:ext uri="{FF2B5EF4-FFF2-40B4-BE49-F238E27FC236}">
                  <a16:creationId xmlns:a16="http://schemas.microsoft.com/office/drawing/2014/main" id="{FF4D15E7-51F5-4C3C-AB56-E15EA22FA28E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3862;p60">
              <a:extLst>
                <a:ext uri="{FF2B5EF4-FFF2-40B4-BE49-F238E27FC236}">
                  <a16:creationId xmlns:a16="http://schemas.microsoft.com/office/drawing/2014/main" id="{3A545C97-5B44-4F49-BD20-9FE86E75D9A6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3863;p60">
              <a:extLst>
                <a:ext uri="{FF2B5EF4-FFF2-40B4-BE49-F238E27FC236}">
                  <a16:creationId xmlns:a16="http://schemas.microsoft.com/office/drawing/2014/main" id="{AEC8C3C0-CB84-4AA2-85FF-BBA00CE357C2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3864;p60">
              <a:extLst>
                <a:ext uri="{FF2B5EF4-FFF2-40B4-BE49-F238E27FC236}">
                  <a16:creationId xmlns:a16="http://schemas.microsoft.com/office/drawing/2014/main" id="{94A8635F-5031-4324-8C8B-D2989C1E161F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3865;p60">
              <a:extLst>
                <a:ext uri="{FF2B5EF4-FFF2-40B4-BE49-F238E27FC236}">
                  <a16:creationId xmlns:a16="http://schemas.microsoft.com/office/drawing/2014/main" id="{48FD8DDE-233E-4E42-9900-C1627E60554D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3866;p60">
              <a:extLst>
                <a:ext uri="{FF2B5EF4-FFF2-40B4-BE49-F238E27FC236}">
                  <a16:creationId xmlns:a16="http://schemas.microsoft.com/office/drawing/2014/main" id="{DBB5096E-D14E-4FF1-8A77-EC19362D643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3867;p60">
              <a:extLst>
                <a:ext uri="{FF2B5EF4-FFF2-40B4-BE49-F238E27FC236}">
                  <a16:creationId xmlns:a16="http://schemas.microsoft.com/office/drawing/2014/main" id="{A48F75FE-A7F4-40EB-83C2-16B4099FCDA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3868;p60">
              <a:extLst>
                <a:ext uri="{FF2B5EF4-FFF2-40B4-BE49-F238E27FC236}">
                  <a16:creationId xmlns:a16="http://schemas.microsoft.com/office/drawing/2014/main" id="{043A5B01-D875-46B7-95B8-D5F05F853DAE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3869;p60">
              <a:extLst>
                <a:ext uri="{FF2B5EF4-FFF2-40B4-BE49-F238E27FC236}">
                  <a16:creationId xmlns:a16="http://schemas.microsoft.com/office/drawing/2014/main" id="{C1E64E9E-2D10-4FB3-B8D7-8687529964E6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3870;p60">
              <a:extLst>
                <a:ext uri="{FF2B5EF4-FFF2-40B4-BE49-F238E27FC236}">
                  <a16:creationId xmlns:a16="http://schemas.microsoft.com/office/drawing/2014/main" id="{C1E4C372-5EDF-4316-9FDD-9B03A564F3BE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3871;p60">
              <a:extLst>
                <a:ext uri="{FF2B5EF4-FFF2-40B4-BE49-F238E27FC236}">
                  <a16:creationId xmlns:a16="http://schemas.microsoft.com/office/drawing/2014/main" id="{3C642942-5CE8-4EFE-BA17-F1E2BDE77140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3872;p60">
              <a:extLst>
                <a:ext uri="{FF2B5EF4-FFF2-40B4-BE49-F238E27FC236}">
                  <a16:creationId xmlns:a16="http://schemas.microsoft.com/office/drawing/2014/main" id="{187D1709-932C-47D5-9B5C-BAFBF7BA0D31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3873;p60">
              <a:extLst>
                <a:ext uri="{FF2B5EF4-FFF2-40B4-BE49-F238E27FC236}">
                  <a16:creationId xmlns:a16="http://schemas.microsoft.com/office/drawing/2014/main" id="{6B076D20-BBAD-46AA-8174-57B8CFC1E3B7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3874;p60">
              <a:extLst>
                <a:ext uri="{FF2B5EF4-FFF2-40B4-BE49-F238E27FC236}">
                  <a16:creationId xmlns:a16="http://schemas.microsoft.com/office/drawing/2014/main" id="{20D87B22-D0E5-49A9-86AD-802378222728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3875;p60">
              <a:extLst>
                <a:ext uri="{FF2B5EF4-FFF2-40B4-BE49-F238E27FC236}">
                  <a16:creationId xmlns:a16="http://schemas.microsoft.com/office/drawing/2014/main" id="{54307E42-5C20-48B1-88E8-3734B6989F53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3876;p60">
              <a:extLst>
                <a:ext uri="{FF2B5EF4-FFF2-40B4-BE49-F238E27FC236}">
                  <a16:creationId xmlns:a16="http://schemas.microsoft.com/office/drawing/2014/main" id="{34C3984C-5151-4599-A80B-98EB5C56EC47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3877;p60">
              <a:extLst>
                <a:ext uri="{FF2B5EF4-FFF2-40B4-BE49-F238E27FC236}">
                  <a16:creationId xmlns:a16="http://schemas.microsoft.com/office/drawing/2014/main" id="{7D50C071-08E4-4C82-BC8E-AF7DBDADE286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3878;p60">
              <a:extLst>
                <a:ext uri="{FF2B5EF4-FFF2-40B4-BE49-F238E27FC236}">
                  <a16:creationId xmlns:a16="http://schemas.microsoft.com/office/drawing/2014/main" id="{0334CC59-C77F-458A-A4A1-205C38E7AC9B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503475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>
            <a:off x="3957091" y="2754521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การสร้างโจทย์ปัญหาต้องมีส่วนที่โจทย์บอกและส่วนที่โจทย์ถาม นอกจากนี้โจทย์ปัญหาที่สร้างต้องมีความเป็นไปได้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60" name="Google Shape;4975;p59">
            <a:extLst>
              <a:ext uri="{FF2B5EF4-FFF2-40B4-BE49-F238E27FC236}">
                <a16:creationId xmlns:a16="http://schemas.microsoft.com/office/drawing/2014/main" id="{E4C9B36F-DA5F-45B5-97C9-AA010BC07FE8}"/>
              </a:ext>
            </a:extLst>
          </p:cNvPr>
          <p:cNvSpPr txBox="1">
            <a:spLocks/>
          </p:cNvSpPr>
          <p:nvPr/>
        </p:nvSpPr>
        <p:spPr>
          <a:xfrm>
            <a:off x="4554198" y="1934540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274" name="กลุ่ม 273">
            <a:extLst>
              <a:ext uri="{FF2B5EF4-FFF2-40B4-BE49-F238E27FC236}">
                <a16:creationId xmlns:a16="http://schemas.microsoft.com/office/drawing/2014/main" id="{F6A3DAEE-5607-4730-98DA-614BEA6F7FF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35636A56-6291-4738-9513-59BC267E43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C9F51410-E074-4DB9-B055-56D1C8F0AB1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A75491F8-B280-4B98-8CD6-EF97A3101C6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7EF7F9BC-9CE7-4C4E-A84F-1458E4858E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9" name="รูปแบบอิสระ: รูปร่าง 278">
              <a:extLst>
                <a:ext uri="{FF2B5EF4-FFF2-40B4-BE49-F238E27FC236}">
                  <a16:creationId xmlns:a16="http://schemas.microsoft.com/office/drawing/2014/main" id="{DEF25F52-E9D5-46B9-8CA9-EDA2E036EE3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0" name="กลุ่ม 279">
            <a:extLst>
              <a:ext uri="{FF2B5EF4-FFF2-40B4-BE49-F238E27FC236}">
                <a16:creationId xmlns:a16="http://schemas.microsoft.com/office/drawing/2014/main" id="{342CA675-A211-4CA0-8CC4-6D1DD22AD50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E138D7F7-2BA9-4506-A627-E3D84FF485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2" name="รูปแบบอิสระ: รูปร่าง 281">
              <a:extLst>
                <a:ext uri="{FF2B5EF4-FFF2-40B4-BE49-F238E27FC236}">
                  <a16:creationId xmlns:a16="http://schemas.microsoft.com/office/drawing/2014/main" id="{B03BAD79-1412-4D01-BC07-A3119BCE30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3" name="กลุ่ม 282">
            <a:extLst>
              <a:ext uri="{FF2B5EF4-FFF2-40B4-BE49-F238E27FC236}">
                <a16:creationId xmlns:a16="http://schemas.microsoft.com/office/drawing/2014/main" id="{57B53A7A-3019-4C92-92D7-C23A4504714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35400FE4-47D6-49A1-A267-99FEF30D00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5" name="รูปแบบอิสระ: รูปร่าง 284">
              <a:extLst>
                <a:ext uri="{FF2B5EF4-FFF2-40B4-BE49-F238E27FC236}">
                  <a16:creationId xmlns:a16="http://schemas.microsoft.com/office/drawing/2014/main" id="{A60A3212-A442-49E4-8650-7C76BDA585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6" name="กลุ่ม 285">
            <a:extLst>
              <a:ext uri="{FF2B5EF4-FFF2-40B4-BE49-F238E27FC236}">
                <a16:creationId xmlns:a16="http://schemas.microsoft.com/office/drawing/2014/main" id="{6E8D1425-C78E-4322-AD73-4B169037989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47344152-0A24-4071-8FAD-313C1028B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8" name="รูปแบบอิสระ: รูปร่าง 287">
              <a:extLst>
                <a:ext uri="{FF2B5EF4-FFF2-40B4-BE49-F238E27FC236}">
                  <a16:creationId xmlns:a16="http://schemas.microsoft.com/office/drawing/2014/main" id="{67EF6931-9895-4A00-ADF5-9BE40F0C00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9" name="กลุ่ม 288">
            <a:extLst>
              <a:ext uri="{FF2B5EF4-FFF2-40B4-BE49-F238E27FC236}">
                <a16:creationId xmlns:a16="http://schemas.microsoft.com/office/drawing/2014/main" id="{BD049BC9-77A3-47F0-A26F-692F64C66A7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90" name="รูปแบบอิสระ: รูปร่าง 289">
              <a:extLst>
                <a:ext uri="{FF2B5EF4-FFF2-40B4-BE49-F238E27FC236}">
                  <a16:creationId xmlns:a16="http://schemas.microsoft.com/office/drawing/2014/main" id="{DE138A59-4157-48F4-AC9B-0F7E7AADDB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1" name="รูปแบบอิสระ: รูปร่าง 290">
              <a:extLst>
                <a:ext uri="{FF2B5EF4-FFF2-40B4-BE49-F238E27FC236}">
                  <a16:creationId xmlns:a16="http://schemas.microsoft.com/office/drawing/2014/main" id="{F00C5C0A-0BE9-43BD-AE45-5917AD5DDF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47B282FB-178E-49B7-9C59-8BD68F0058F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93" name="รูปแบบอิสระ: รูปร่าง 292">
              <a:extLst>
                <a:ext uri="{FF2B5EF4-FFF2-40B4-BE49-F238E27FC236}">
                  <a16:creationId xmlns:a16="http://schemas.microsoft.com/office/drawing/2014/main" id="{0719069F-7750-4FA1-98CA-97C9B6D4EBF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4" name="รูปแบบอิสระ: รูปร่าง 293">
              <a:extLst>
                <a:ext uri="{FF2B5EF4-FFF2-40B4-BE49-F238E27FC236}">
                  <a16:creationId xmlns:a16="http://schemas.microsoft.com/office/drawing/2014/main" id="{8CA4B387-C979-469A-B220-FBE0A313B6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9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D04BAE2-A398-4C88-9E21-669CC976CA0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0CACC05-8FB7-4FD7-9908-5B066CC7BD3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71DAF54-6B3C-40A3-9FDD-515ECC54828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EF9705FE-91AA-4E32-9827-A63AD834E91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0CFA78D-7878-4117-B7DF-F027040E41E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D23881E-8590-4780-94F2-2EF31B35590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01" name="รูปภาพ 300">
            <a:hlinkClick r:id="rId10" action="ppaction://hlinksldjump"/>
            <a:extLst>
              <a:ext uri="{FF2B5EF4-FFF2-40B4-BE49-F238E27FC236}">
                <a16:creationId xmlns:a16="http://schemas.microsoft.com/office/drawing/2014/main" id="{E2B785E0-C3F6-4675-8064-B05EAA6FD260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78811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 w="19050">
          <a:solidFill>
            <a:srgbClr val="7030A0"/>
          </a:solidFill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algn="l">
          <a:defRPr sz="2400" dirty="0" smtClean="0">
            <a:latin typeface="4804_KwangMD_PukluK" panose="02000000000000000000" pitchFamily="2" charset="0"/>
            <a:cs typeface="4804_KwangMD_PukluK" panose="02000000000000000000" pitchFamily="2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11874</TotalTime>
  <Words>7269</Words>
  <Application>Microsoft Office PowerPoint</Application>
  <PresentationFormat>Widescreen</PresentationFormat>
  <Paragraphs>3431</Paragraphs>
  <Slides>117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117</vt:i4>
      </vt:variant>
    </vt:vector>
  </HeadingPairs>
  <TitlesOfParts>
    <vt:vector size="142" baseType="lpstr">
      <vt:lpstr>Playfair Display</vt:lpstr>
      <vt:lpstr>Gorditas</vt:lpstr>
      <vt:lpstr>Calibri</vt:lpstr>
      <vt:lpstr>4804_KwangMD_PukluK</vt:lpstr>
      <vt:lpstr>Patrick Hand</vt:lpstr>
      <vt:lpstr>Amatic SC</vt:lpstr>
      <vt:lpstr>Delius Unicase</vt:lpstr>
      <vt:lpstr>Odibee Sans</vt:lpstr>
      <vt:lpstr>Comfortaa</vt:lpstr>
      <vt:lpstr>Gochi Hand</vt:lpstr>
      <vt:lpstr>Cabin</vt:lpstr>
      <vt:lpstr>Didact Gothic</vt:lpstr>
      <vt:lpstr>Calibri Light</vt:lpstr>
      <vt:lpstr>Wingdings 2</vt:lpstr>
      <vt:lpstr>Cordia New</vt:lpstr>
      <vt:lpstr>Karla</vt:lpstr>
      <vt:lpstr>Fira Sans Extra Condensed</vt:lpstr>
      <vt:lpstr>Times New Roman</vt:lpstr>
      <vt:lpstr>Cambria Math</vt:lpstr>
      <vt:lpstr>FC Candy</vt:lpstr>
      <vt:lpstr>Angsana New</vt:lpstr>
      <vt:lpstr>Arial</vt:lpstr>
      <vt:lpstr>Bahiana</vt:lpstr>
      <vt:lpstr>Roboto</vt:lpstr>
      <vt:lpstr>ธีมของ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Burapha</cp:lastModifiedBy>
  <cp:revision>668</cp:revision>
  <dcterms:created xsi:type="dcterms:W3CDTF">2021-07-06T21:36:50Z</dcterms:created>
  <dcterms:modified xsi:type="dcterms:W3CDTF">2025-09-15T14:44:30Z</dcterms:modified>
</cp:coreProperties>
</file>