
<file path=[Content_Types].xml><?xml version="1.0" encoding="utf-8"?>
<Types xmlns="http://schemas.openxmlformats.org/package/2006/content-types">
  <Default Extension="emf" ContentType="image/x-emf"/>
  <Default Extension="fntdata" ContentType="application/x-fontdata"/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>
  <p:sldMasterIdLst>
    <p:sldMasterId id="2147483648" r:id="rId1"/>
  </p:sldMasterIdLst>
  <p:sldIdLst>
    <p:sldId id="256" r:id="rId2"/>
    <p:sldId id="257" r:id="rId3"/>
    <p:sldId id="258" r:id="rId4"/>
    <p:sldId id="273" r:id="rId5"/>
    <p:sldId id="569" r:id="rId6"/>
    <p:sldId id="664" r:id="rId7"/>
    <p:sldId id="665" r:id="rId8"/>
    <p:sldId id="666" r:id="rId9"/>
    <p:sldId id="380" r:id="rId10"/>
    <p:sldId id="667" r:id="rId11"/>
    <p:sldId id="272" r:id="rId12"/>
    <p:sldId id="267" r:id="rId13"/>
    <p:sldId id="381" r:id="rId14"/>
    <p:sldId id="668" r:id="rId15"/>
    <p:sldId id="669" r:id="rId16"/>
    <p:sldId id="670" r:id="rId17"/>
    <p:sldId id="671" r:id="rId18"/>
    <p:sldId id="572" r:id="rId19"/>
    <p:sldId id="672" r:id="rId20"/>
    <p:sldId id="673" r:id="rId21"/>
    <p:sldId id="674" r:id="rId22"/>
    <p:sldId id="675" r:id="rId23"/>
    <p:sldId id="268" r:id="rId24"/>
    <p:sldId id="578" r:id="rId25"/>
    <p:sldId id="676" r:id="rId26"/>
    <p:sldId id="677" r:id="rId27"/>
    <p:sldId id="678" r:id="rId28"/>
    <p:sldId id="679" r:id="rId29"/>
    <p:sldId id="681" r:id="rId30"/>
    <p:sldId id="685" r:id="rId31"/>
    <p:sldId id="683" r:id="rId32"/>
    <p:sldId id="686" r:id="rId33"/>
    <p:sldId id="687" r:id="rId34"/>
    <p:sldId id="400" r:id="rId35"/>
    <p:sldId id="269" r:id="rId36"/>
    <p:sldId id="584" r:id="rId37"/>
    <p:sldId id="688" r:id="rId38"/>
    <p:sldId id="689" r:id="rId39"/>
    <p:sldId id="690" r:id="rId40"/>
    <p:sldId id="691" r:id="rId41"/>
    <p:sldId id="692" r:id="rId42"/>
    <p:sldId id="693" r:id="rId43"/>
    <p:sldId id="694" r:id="rId44"/>
    <p:sldId id="270" r:id="rId45"/>
    <p:sldId id="695" r:id="rId46"/>
    <p:sldId id="696" r:id="rId47"/>
    <p:sldId id="697" r:id="rId48"/>
    <p:sldId id="698" r:id="rId49"/>
    <p:sldId id="699" r:id="rId50"/>
    <p:sldId id="700" r:id="rId51"/>
    <p:sldId id="701" r:id="rId52"/>
    <p:sldId id="702" r:id="rId53"/>
    <p:sldId id="703" r:id="rId54"/>
    <p:sldId id="472" r:id="rId55"/>
    <p:sldId id="499" r:id="rId56"/>
    <p:sldId id="704" r:id="rId57"/>
    <p:sldId id="705" r:id="rId58"/>
    <p:sldId id="706" r:id="rId59"/>
    <p:sldId id="707" r:id="rId60"/>
    <p:sldId id="480" r:id="rId61"/>
    <p:sldId id="708" r:id="rId62"/>
    <p:sldId id="709" r:id="rId63"/>
    <p:sldId id="497" r:id="rId64"/>
    <p:sldId id="710" r:id="rId65"/>
    <p:sldId id="498" r:id="rId66"/>
    <p:sldId id="513" r:id="rId67"/>
    <p:sldId id="514" r:id="rId68"/>
    <p:sldId id="518" r:id="rId69"/>
    <p:sldId id="711" r:id="rId70"/>
    <p:sldId id="603" r:id="rId71"/>
    <p:sldId id="604" r:id="rId72"/>
    <p:sldId id="605" r:id="rId73"/>
    <p:sldId id="606" r:id="rId74"/>
    <p:sldId id="712" r:id="rId75"/>
    <p:sldId id="713" r:id="rId76"/>
    <p:sldId id="714" r:id="rId77"/>
    <p:sldId id="715" r:id="rId78"/>
    <p:sldId id="716" r:id="rId79"/>
    <p:sldId id="524" r:id="rId80"/>
    <p:sldId id="607" r:id="rId81"/>
    <p:sldId id="535" r:id="rId82"/>
    <p:sldId id="525" r:id="rId83"/>
    <p:sldId id="608" r:id="rId84"/>
    <p:sldId id="621" r:id="rId85"/>
    <p:sldId id="609" r:id="rId86"/>
    <p:sldId id="630" r:id="rId87"/>
    <p:sldId id="635" r:id="rId88"/>
    <p:sldId id="632" r:id="rId89"/>
    <p:sldId id="633" r:id="rId90"/>
    <p:sldId id="717" r:id="rId91"/>
    <p:sldId id="718" r:id="rId92"/>
    <p:sldId id="618" r:id="rId93"/>
    <p:sldId id="620" r:id="rId94"/>
    <p:sldId id="537" r:id="rId95"/>
    <p:sldId id="637" r:id="rId96"/>
    <p:sldId id="639" r:id="rId97"/>
    <p:sldId id="646" r:id="rId98"/>
    <p:sldId id="647" r:id="rId99"/>
    <p:sldId id="719" r:id="rId100"/>
    <p:sldId id="648" r:id="rId101"/>
    <p:sldId id="649" r:id="rId102"/>
    <p:sldId id="650" r:id="rId103"/>
    <p:sldId id="720" r:id="rId104"/>
    <p:sldId id="721" r:id="rId105"/>
    <p:sldId id="644" r:id="rId106"/>
    <p:sldId id="651" r:id="rId107"/>
    <p:sldId id="645" r:id="rId108"/>
    <p:sldId id="554" r:id="rId109"/>
    <p:sldId id="722" r:id="rId110"/>
    <p:sldId id="723" r:id="rId111"/>
    <p:sldId id="724" r:id="rId112"/>
    <p:sldId id="725" r:id="rId113"/>
    <p:sldId id="726" r:id="rId114"/>
    <p:sldId id="727" r:id="rId115"/>
    <p:sldId id="728" r:id="rId116"/>
    <p:sldId id="729" r:id="rId117"/>
    <p:sldId id="730" r:id="rId118"/>
    <p:sldId id="731" r:id="rId119"/>
    <p:sldId id="732" r:id="rId120"/>
    <p:sldId id="652" r:id="rId121"/>
    <p:sldId id="733" r:id="rId122"/>
    <p:sldId id="662" r:id="rId123"/>
    <p:sldId id="734" r:id="rId124"/>
    <p:sldId id="735" r:id="rId125"/>
    <p:sldId id="736" r:id="rId126"/>
    <p:sldId id="655" r:id="rId127"/>
    <p:sldId id="737" r:id="rId128"/>
    <p:sldId id="658" r:id="rId129"/>
    <p:sldId id="738" r:id="rId130"/>
    <p:sldId id="739" r:id="rId131"/>
    <p:sldId id="740" r:id="rId132"/>
    <p:sldId id="741" r:id="rId133"/>
    <p:sldId id="742" r:id="rId134"/>
    <p:sldId id="661" r:id="rId135"/>
  </p:sldIdLst>
  <p:sldSz cx="12192000" cy="6858000"/>
  <p:notesSz cx="6858000" cy="9144000"/>
  <p:embeddedFontLst>
    <p:embeddedFont>
      <p:font typeface="4805_KwangMD_Melt" panose="02000000000000000000" pitchFamily="2" charset="0"/>
      <p:regular r:id="rId136"/>
    </p:embeddedFont>
    <p:embeddedFont>
      <p:font typeface="Amatic SC" panose="00000500000000000000" pitchFamily="2" charset="-79"/>
      <p:regular r:id="rId137"/>
      <p:bold r:id="rId138"/>
    </p:embeddedFont>
    <p:embeddedFont>
      <p:font typeface="Calibri" panose="020F0502020204030204" pitchFamily="34" charset="0"/>
      <p:regular r:id="rId139"/>
      <p:bold r:id="rId140"/>
      <p:italic r:id="rId141"/>
      <p:boldItalic r:id="rId142"/>
    </p:embeddedFont>
    <p:embeddedFont>
      <p:font typeface="Calibri Light" panose="020F0302020204030204" pitchFamily="34" charset="0"/>
      <p:regular r:id="rId143"/>
      <p:italic r:id="rId144"/>
    </p:embeddedFont>
    <p:embeddedFont>
      <p:font typeface="CmPrasanmit" panose="02000000000000000000" pitchFamily="2" charset="-34"/>
      <p:regular r:id="rId145"/>
    </p:embeddedFont>
    <p:embeddedFont>
      <p:font typeface="FC Candy" panose="020B0500040200020003" pitchFamily="34" charset="-34"/>
      <p:regular r:id="rId146"/>
      <p:italic r:id="rId147"/>
    </p:embeddedFont>
    <p:embeddedFont>
      <p:font typeface="Playfair Display" panose="00000500000000000000" pitchFamily="2" charset="0"/>
      <p:regular r:id="rId148"/>
      <p:bold r:id="rId149"/>
      <p:italic r:id="rId150"/>
      <p:boldItalic r:id="rId151"/>
    </p:embeddedFont>
  </p:embeddedFontLst>
  <p:defaultTextStyle>
    <a:defPPr>
      <a:defRPr lang="th-TH"/>
    </a:defPPr>
    <a:lvl1pPr marL="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FFF7D"/>
    <a:srgbClr val="333F50"/>
    <a:srgbClr val="C7C8CA"/>
    <a:srgbClr val="F9A466"/>
    <a:srgbClr val="81D3E8"/>
    <a:srgbClr val="FFCB31"/>
    <a:srgbClr val="EF3E61"/>
    <a:srgbClr val="FFCCFF"/>
    <a:srgbClr val="FFAFCD"/>
    <a:srgbClr val="FF0066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สไตล์สีปานกลาง 2 - เน้น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1250" autoAdjust="0"/>
    <p:restoredTop sz="93981" autoAdjust="0"/>
  </p:normalViewPr>
  <p:slideViewPr>
    <p:cSldViewPr snapToGrid="0">
      <p:cViewPr varScale="1">
        <p:scale>
          <a:sx n="110" d="100"/>
          <a:sy n="110" d="100"/>
        </p:scale>
        <p:origin x="768" y="114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63" Type="http://schemas.openxmlformats.org/officeDocument/2006/relationships/slide" Target="slides/slide62.xml"/><Relationship Id="rId84" Type="http://schemas.openxmlformats.org/officeDocument/2006/relationships/slide" Target="slides/slide83.xml"/><Relationship Id="rId138" Type="http://schemas.openxmlformats.org/officeDocument/2006/relationships/font" Target="fonts/font3.fntdata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53" Type="http://schemas.openxmlformats.org/officeDocument/2006/relationships/slide" Target="slides/slide52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149" Type="http://schemas.openxmlformats.org/officeDocument/2006/relationships/font" Target="fonts/font14.fntdata"/><Relationship Id="rId5" Type="http://schemas.openxmlformats.org/officeDocument/2006/relationships/slide" Target="slides/slide4.xml"/><Relationship Id="rId95" Type="http://schemas.openxmlformats.org/officeDocument/2006/relationships/slide" Target="slides/slide94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18" Type="http://schemas.openxmlformats.org/officeDocument/2006/relationships/slide" Target="slides/slide117.xml"/><Relationship Id="rId134" Type="http://schemas.openxmlformats.org/officeDocument/2006/relationships/slide" Target="slides/slide133.xml"/><Relationship Id="rId139" Type="http://schemas.openxmlformats.org/officeDocument/2006/relationships/font" Target="fonts/font4.fntdata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150" Type="http://schemas.openxmlformats.org/officeDocument/2006/relationships/font" Target="fonts/font15.fntdata"/><Relationship Id="rId155" Type="http://schemas.openxmlformats.org/officeDocument/2006/relationships/tableStyles" Target="tableStyles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08" Type="http://schemas.openxmlformats.org/officeDocument/2006/relationships/slide" Target="slides/slide107.xml"/><Relationship Id="rId124" Type="http://schemas.openxmlformats.org/officeDocument/2006/relationships/slide" Target="slides/slide123.xml"/><Relationship Id="rId129" Type="http://schemas.openxmlformats.org/officeDocument/2006/relationships/slide" Target="slides/slide128.xml"/><Relationship Id="rId54" Type="http://schemas.openxmlformats.org/officeDocument/2006/relationships/slide" Target="slides/slide53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40" Type="http://schemas.openxmlformats.org/officeDocument/2006/relationships/font" Target="fonts/font5.fntdata"/><Relationship Id="rId145" Type="http://schemas.openxmlformats.org/officeDocument/2006/relationships/font" Target="fonts/font10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119" Type="http://schemas.openxmlformats.org/officeDocument/2006/relationships/slide" Target="slides/slide118.xml"/><Relationship Id="rId44" Type="http://schemas.openxmlformats.org/officeDocument/2006/relationships/slide" Target="slides/slide43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130" Type="http://schemas.openxmlformats.org/officeDocument/2006/relationships/slide" Target="slides/slide129.xml"/><Relationship Id="rId135" Type="http://schemas.openxmlformats.org/officeDocument/2006/relationships/slide" Target="slides/slide134.xml"/><Relationship Id="rId151" Type="http://schemas.openxmlformats.org/officeDocument/2006/relationships/font" Target="fonts/font16.fntdata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120" Type="http://schemas.openxmlformats.org/officeDocument/2006/relationships/slide" Target="slides/slide119.xml"/><Relationship Id="rId125" Type="http://schemas.openxmlformats.org/officeDocument/2006/relationships/slide" Target="slides/slide124.xml"/><Relationship Id="rId141" Type="http://schemas.openxmlformats.org/officeDocument/2006/relationships/font" Target="fonts/font6.fntdata"/><Relationship Id="rId146" Type="http://schemas.openxmlformats.org/officeDocument/2006/relationships/font" Target="fonts/font11.fntdata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slide" Target="slides/slide114.xml"/><Relationship Id="rId131" Type="http://schemas.openxmlformats.org/officeDocument/2006/relationships/slide" Target="slides/slide130.xml"/><Relationship Id="rId136" Type="http://schemas.openxmlformats.org/officeDocument/2006/relationships/font" Target="fonts/font1.fntdata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52" Type="http://schemas.openxmlformats.org/officeDocument/2006/relationships/presProps" Target="presProps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font" Target="fonts/font12.fntdata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font" Target="fonts/font7.fntdata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slide" Target="slides/slide115.xml"/><Relationship Id="rId137" Type="http://schemas.openxmlformats.org/officeDocument/2006/relationships/font" Target="fonts/font2.fntdata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3" Type="http://schemas.openxmlformats.org/officeDocument/2006/relationships/viewProps" Target="viewProps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font" Target="fonts/font8.fntdata"/><Relationship Id="rId148" Type="http://schemas.openxmlformats.org/officeDocument/2006/relationships/font" Target="fonts/font13.fntdata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26" Type="http://schemas.openxmlformats.org/officeDocument/2006/relationships/slide" Target="slides/slide25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54" Type="http://schemas.openxmlformats.org/officeDocument/2006/relationships/theme" Target="theme/theme1.xml"/><Relationship Id="rId16" Type="http://schemas.openxmlformats.org/officeDocument/2006/relationships/slide" Target="slides/slide15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font" Target="fonts/font9.fntdata"/><Relationship Id="rId90" Type="http://schemas.openxmlformats.org/officeDocument/2006/relationships/slide" Target="slides/slide89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สไลด์ชื่อเรื่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B6E471F6-7C09-43EF-9E58-578A34B29839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ชื่อเรื่องรอง 2">
            <a:extLst>
              <a:ext uri="{FF2B5EF4-FFF2-40B4-BE49-F238E27FC236}">
                <a16:creationId xmlns:a16="http://schemas.microsoft.com/office/drawing/2014/main" id="{6C5A47AB-DE5A-4F7B-B593-6F4702D4BB2C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th-TH"/>
              <a:t>คลิกเพื่อแก้ไขสไตล์ชื่อเรื่องรองต้นแบบ</a:t>
            </a:r>
          </a:p>
        </p:txBody>
      </p:sp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D67F2E9D-6252-444A-BD02-54AE08C2186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D501E55F-F312-4FDE-840D-5E6A86D01A5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398FF877-5A0A-4048-897F-86919CA208A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763527607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ชื่อเรื่องและเนื้อหา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1D349E81-0542-4BFB-B2FC-1EF413EF39F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เนื้อหา 2">
            <a:extLst>
              <a:ext uri="{FF2B5EF4-FFF2-40B4-BE49-F238E27FC236}">
                <a16:creationId xmlns:a16="http://schemas.microsoft.com/office/drawing/2014/main" id="{CCFC084C-486B-4355-862A-7B15E7ACA0E1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CB8060B7-FDBD-4B71-A460-3C58FCBEB23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5D4831DB-3AFF-47AE-82D2-2FA36814120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F9ABCDF3-29D7-4566-9EC4-6CBFCF8AC5A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390733454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ส่วนหัวของส่วน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3D76383D-E9D8-4DC3-8CF8-4B9CDD73BBC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ข้อความ 2">
            <a:extLst>
              <a:ext uri="{FF2B5EF4-FFF2-40B4-BE49-F238E27FC236}">
                <a16:creationId xmlns:a16="http://schemas.microsoft.com/office/drawing/2014/main" id="{768A493B-2165-4645-B16F-0A109B76395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th-TH"/>
              <a:t>คลิกเพื่อแก้ไขสไตล์ของข้อความต้นแบบ</a:t>
            </a:r>
          </a:p>
        </p:txBody>
      </p:sp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F9579EF2-E60F-4473-9D19-2AB1EE65433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0C20EEB3-3A44-4965-B6D5-1BBB83A767D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313DDE0D-E32C-400B-84FB-7C508E6EE5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388095969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เนื้อหา 2 ส่วน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3B56A575-D805-4590-B8AD-8D94AE7B353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เนื้อหา 2">
            <a:extLst>
              <a:ext uri="{FF2B5EF4-FFF2-40B4-BE49-F238E27FC236}">
                <a16:creationId xmlns:a16="http://schemas.microsoft.com/office/drawing/2014/main" id="{84D14D28-E38C-4AB9-94AD-E9811DCB258F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4" name="ตัวแทนเนื้อหา 3">
            <a:extLst>
              <a:ext uri="{FF2B5EF4-FFF2-40B4-BE49-F238E27FC236}">
                <a16:creationId xmlns:a16="http://schemas.microsoft.com/office/drawing/2014/main" id="{5031B4A3-978C-4F16-8E07-7798B145877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5" name="ตัวแทนวันที่ 4">
            <a:extLst>
              <a:ext uri="{FF2B5EF4-FFF2-40B4-BE49-F238E27FC236}">
                <a16:creationId xmlns:a16="http://schemas.microsoft.com/office/drawing/2014/main" id="{43E6D7A2-91CC-49E5-8B20-29C6D8E54AA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6" name="ตัวแทนท้ายกระดาษ 5">
            <a:extLst>
              <a:ext uri="{FF2B5EF4-FFF2-40B4-BE49-F238E27FC236}">
                <a16:creationId xmlns:a16="http://schemas.microsoft.com/office/drawing/2014/main" id="{C06F5C27-8E92-4FDA-848E-8EB4A598242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7" name="ตัวแทนหมายเลขสไลด์ 6">
            <a:extLst>
              <a:ext uri="{FF2B5EF4-FFF2-40B4-BE49-F238E27FC236}">
                <a16:creationId xmlns:a16="http://schemas.microsoft.com/office/drawing/2014/main" id="{163F2113-B204-41BE-8DD4-E99CCDD717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311048608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การเปรียบเทียบ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7C5B4374-F97F-486B-A75E-45EE4BB3FD8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ข้อความ 2">
            <a:extLst>
              <a:ext uri="{FF2B5EF4-FFF2-40B4-BE49-F238E27FC236}">
                <a16:creationId xmlns:a16="http://schemas.microsoft.com/office/drawing/2014/main" id="{E4C2D23C-5A04-497F-A7AB-B21FDD011A7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th-TH"/>
              <a:t>คลิกเพื่อแก้ไขสไตล์ของข้อความต้นแบบ</a:t>
            </a:r>
          </a:p>
        </p:txBody>
      </p:sp>
      <p:sp>
        <p:nvSpPr>
          <p:cNvPr id="4" name="ตัวแทนเนื้อหา 3">
            <a:extLst>
              <a:ext uri="{FF2B5EF4-FFF2-40B4-BE49-F238E27FC236}">
                <a16:creationId xmlns:a16="http://schemas.microsoft.com/office/drawing/2014/main" id="{5E4A853D-3292-4D02-B206-35B7C9B10081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5" name="ตัวแทนข้อความ 4">
            <a:extLst>
              <a:ext uri="{FF2B5EF4-FFF2-40B4-BE49-F238E27FC236}">
                <a16:creationId xmlns:a16="http://schemas.microsoft.com/office/drawing/2014/main" id="{9BC169B9-23BD-4625-A6BC-35AEA56332E4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th-TH"/>
              <a:t>คลิกเพื่อแก้ไขสไตล์ของข้อความต้นแบบ</a:t>
            </a:r>
          </a:p>
        </p:txBody>
      </p:sp>
      <p:sp>
        <p:nvSpPr>
          <p:cNvPr id="6" name="ตัวแทนเนื้อหา 5">
            <a:extLst>
              <a:ext uri="{FF2B5EF4-FFF2-40B4-BE49-F238E27FC236}">
                <a16:creationId xmlns:a16="http://schemas.microsoft.com/office/drawing/2014/main" id="{D5A6BB21-E893-4669-9DC0-55D6281A54EE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7" name="ตัวแทนวันที่ 6">
            <a:extLst>
              <a:ext uri="{FF2B5EF4-FFF2-40B4-BE49-F238E27FC236}">
                <a16:creationId xmlns:a16="http://schemas.microsoft.com/office/drawing/2014/main" id="{86069290-392E-4B1C-A3E2-AB6933028CF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8" name="ตัวแทนท้ายกระดาษ 7">
            <a:extLst>
              <a:ext uri="{FF2B5EF4-FFF2-40B4-BE49-F238E27FC236}">
                <a16:creationId xmlns:a16="http://schemas.microsoft.com/office/drawing/2014/main" id="{43067735-E656-4905-8727-0B06968E078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9" name="ตัวแทนหมายเลขสไลด์ 8">
            <a:extLst>
              <a:ext uri="{FF2B5EF4-FFF2-40B4-BE49-F238E27FC236}">
                <a16:creationId xmlns:a16="http://schemas.microsoft.com/office/drawing/2014/main" id="{4E765E17-1B8A-4DD9-BDC7-F4BF518CE60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1924675500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เฉพาะชื่อเรื่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184BE40F-12F6-411E-A8E4-64B67683B81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วันที่ 2">
            <a:extLst>
              <a:ext uri="{FF2B5EF4-FFF2-40B4-BE49-F238E27FC236}">
                <a16:creationId xmlns:a16="http://schemas.microsoft.com/office/drawing/2014/main" id="{CA7A4354-0ED0-40AD-B1F5-9D9C3885984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4" name="ตัวแทนท้ายกระดาษ 3">
            <a:extLst>
              <a:ext uri="{FF2B5EF4-FFF2-40B4-BE49-F238E27FC236}">
                <a16:creationId xmlns:a16="http://schemas.microsoft.com/office/drawing/2014/main" id="{D43697B4-BB37-4D54-9C33-19B1EE8338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5" name="ตัวแทนหมายเลขสไลด์ 4">
            <a:extLst>
              <a:ext uri="{FF2B5EF4-FFF2-40B4-BE49-F238E27FC236}">
                <a16:creationId xmlns:a16="http://schemas.microsoft.com/office/drawing/2014/main" id="{D5FFDDF9-B76A-4C26-B05C-3CE6361AF65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2495936858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ว่างเปล่า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ตัวแทนวันที่ 1">
            <a:extLst>
              <a:ext uri="{FF2B5EF4-FFF2-40B4-BE49-F238E27FC236}">
                <a16:creationId xmlns:a16="http://schemas.microsoft.com/office/drawing/2014/main" id="{8EEC2A43-532E-4D7B-B1EE-249E93469A6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3" name="ตัวแทนท้ายกระดาษ 2">
            <a:extLst>
              <a:ext uri="{FF2B5EF4-FFF2-40B4-BE49-F238E27FC236}">
                <a16:creationId xmlns:a16="http://schemas.microsoft.com/office/drawing/2014/main" id="{38F926FD-3F32-4AB0-8502-B2F9B88942A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4" name="ตัวแทนหมายเลขสไลด์ 3">
            <a:extLst>
              <a:ext uri="{FF2B5EF4-FFF2-40B4-BE49-F238E27FC236}">
                <a16:creationId xmlns:a16="http://schemas.microsoft.com/office/drawing/2014/main" id="{160E937C-1C34-4ED4-B8A1-45F62F65452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3036282572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เนื้อหาพร้อมคำอธิบายภาพ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CEC6B98C-BB1F-44FC-9A4F-BC8EABB7BEF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เนื้อหา 2">
            <a:extLst>
              <a:ext uri="{FF2B5EF4-FFF2-40B4-BE49-F238E27FC236}">
                <a16:creationId xmlns:a16="http://schemas.microsoft.com/office/drawing/2014/main" id="{B66E7BCE-CFAE-4213-9C65-9F67E304D89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4" name="ตัวแทนข้อความ 3">
            <a:extLst>
              <a:ext uri="{FF2B5EF4-FFF2-40B4-BE49-F238E27FC236}">
                <a16:creationId xmlns:a16="http://schemas.microsoft.com/office/drawing/2014/main" id="{355E1056-C2CB-468C-88F3-5C7689153BB7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th-TH"/>
              <a:t>คลิกเพื่อแก้ไขสไตล์ของข้อความต้นแบบ</a:t>
            </a:r>
          </a:p>
        </p:txBody>
      </p:sp>
      <p:sp>
        <p:nvSpPr>
          <p:cNvPr id="5" name="ตัวแทนวันที่ 4">
            <a:extLst>
              <a:ext uri="{FF2B5EF4-FFF2-40B4-BE49-F238E27FC236}">
                <a16:creationId xmlns:a16="http://schemas.microsoft.com/office/drawing/2014/main" id="{EB8A3C6D-5794-4676-834E-7AE93B11580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6" name="ตัวแทนท้ายกระดาษ 5">
            <a:extLst>
              <a:ext uri="{FF2B5EF4-FFF2-40B4-BE49-F238E27FC236}">
                <a16:creationId xmlns:a16="http://schemas.microsoft.com/office/drawing/2014/main" id="{71AE9F98-C1A6-4678-9888-1DD512D3DEC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7" name="ตัวแทนหมายเลขสไลด์ 6">
            <a:extLst>
              <a:ext uri="{FF2B5EF4-FFF2-40B4-BE49-F238E27FC236}">
                <a16:creationId xmlns:a16="http://schemas.microsoft.com/office/drawing/2014/main" id="{0308806C-E668-436B-A13E-0CDF69E604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21131069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รูปภาพพร้อมคำอธิบายภาพ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18F52748-7C7F-4209-8F84-BBA38B5E40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รูปภาพ 2">
            <a:extLst>
              <a:ext uri="{FF2B5EF4-FFF2-40B4-BE49-F238E27FC236}">
                <a16:creationId xmlns:a16="http://schemas.microsoft.com/office/drawing/2014/main" id="{86F812CD-8D55-4243-8003-AF6385B2278A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th-TH"/>
          </a:p>
        </p:txBody>
      </p:sp>
      <p:sp>
        <p:nvSpPr>
          <p:cNvPr id="4" name="ตัวแทนข้อความ 3">
            <a:extLst>
              <a:ext uri="{FF2B5EF4-FFF2-40B4-BE49-F238E27FC236}">
                <a16:creationId xmlns:a16="http://schemas.microsoft.com/office/drawing/2014/main" id="{4AAC8422-25FE-44C5-A8E8-9116D8879A2D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th-TH"/>
              <a:t>คลิกเพื่อแก้ไขสไตล์ของข้อความต้นแบบ</a:t>
            </a:r>
          </a:p>
        </p:txBody>
      </p:sp>
      <p:sp>
        <p:nvSpPr>
          <p:cNvPr id="5" name="ตัวแทนวันที่ 4">
            <a:extLst>
              <a:ext uri="{FF2B5EF4-FFF2-40B4-BE49-F238E27FC236}">
                <a16:creationId xmlns:a16="http://schemas.microsoft.com/office/drawing/2014/main" id="{D2D718EB-D58E-4F48-A62E-921FD7FC83C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6" name="ตัวแทนท้ายกระดาษ 5">
            <a:extLst>
              <a:ext uri="{FF2B5EF4-FFF2-40B4-BE49-F238E27FC236}">
                <a16:creationId xmlns:a16="http://schemas.microsoft.com/office/drawing/2014/main" id="{8D803F6B-4236-4DA9-BC46-16339688ABB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7" name="ตัวแทนหมายเลขสไลด์ 6">
            <a:extLst>
              <a:ext uri="{FF2B5EF4-FFF2-40B4-BE49-F238E27FC236}">
                <a16:creationId xmlns:a16="http://schemas.microsoft.com/office/drawing/2014/main" id="{D7185711-1B7B-40BF-98B0-E73B0A1FFF9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1219320512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ชื่อเรื่องและข้อความแนวตั้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4FC8A67F-1FD1-4C30-9B23-191AB12B4BF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ข้อความแนวตั้ง 2">
            <a:extLst>
              <a:ext uri="{FF2B5EF4-FFF2-40B4-BE49-F238E27FC236}">
                <a16:creationId xmlns:a16="http://schemas.microsoft.com/office/drawing/2014/main" id="{659DE98A-8959-4066-847B-E7C0359A4CDC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71D70795-B981-46EC-8D75-21689FA0F47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7BC9BD12-38C8-4DE0-8A4B-206CC55544C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DF8C4571-3DC6-43B0-80C8-9C8148471E1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3096788783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ข้อความและชื่อเรื่องแนวตั้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แนวตั้ง 1">
            <a:extLst>
              <a:ext uri="{FF2B5EF4-FFF2-40B4-BE49-F238E27FC236}">
                <a16:creationId xmlns:a16="http://schemas.microsoft.com/office/drawing/2014/main" id="{0A50421E-DAA3-44E8-B97B-FEE362596516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ข้อความแนวตั้ง 2">
            <a:extLst>
              <a:ext uri="{FF2B5EF4-FFF2-40B4-BE49-F238E27FC236}">
                <a16:creationId xmlns:a16="http://schemas.microsoft.com/office/drawing/2014/main" id="{0EDBD0FA-7474-4325-8DAE-0883C62B7116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C52153D6-6465-4496-9DF2-D5F5AAD61DD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1CD953E1-CB6C-4815-88B7-5C8763BA552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D46744FE-E95A-4B27-A91E-851ECDEB13A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107424198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ตัวแทนชื่อเรื่อง 1">
            <a:extLst>
              <a:ext uri="{FF2B5EF4-FFF2-40B4-BE49-F238E27FC236}">
                <a16:creationId xmlns:a16="http://schemas.microsoft.com/office/drawing/2014/main" id="{3E7DDA6C-21CE-4FC3-9E7D-F4B5AEC7339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ข้อความ 2">
            <a:extLst>
              <a:ext uri="{FF2B5EF4-FFF2-40B4-BE49-F238E27FC236}">
                <a16:creationId xmlns:a16="http://schemas.microsoft.com/office/drawing/2014/main" id="{0A53FEF2-7127-49A9-9C69-DFAB2E0FCCD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739A0F55-980D-4AD9-B208-B81FCD3ED889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2E2994D3-9398-40AD-93F5-0475E46A3CE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579022FC-7393-46BB-8B5F-32B0AAB6DD4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114150317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th-TH"/>
      </a:defPPr>
      <a:lvl1pPr marL="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slide" Target="slide54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image" Target="../media/image3.png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2.xml"/><Relationship Id="rId4" Type="http://schemas.openxmlformats.org/officeDocument/2006/relationships/slide" Target="slide12.xml"/><Relationship Id="rId9" Type="http://schemas.openxmlformats.org/officeDocument/2006/relationships/slide" Target="slide66.xml"/><Relationship Id="rId14" Type="http://schemas.openxmlformats.org/officeDocument/2006/relationships/slide" Target="slide108.xm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slide" Target="slide3.xml"/><Relationship Id="rId13" Type="http://schemas.openxmlformats.org/officeDocument/2006/relationships/slide" Target="slide54.xml"/><Relationship Id="rId18" Type="http://schemas.openxmlformats.org/officeDocument/2006/relationships/slide" Target="slide119.xml"/><Relationship Id="rId3" Type="http://schemas.openxmlformats.org/officeDocument/2006/relationships/image" Target="../media/image4.png"/><Relationship Id="rId7" Type="http://schemas.openxmlformats.org/officeDocument/2006/relationships/image" Target="../media/image6.png"/><Relationship Id="rId12" Type="http://schemas.openxmlformats.org/officeDocument/2006/relationships/slide" Target="slide44.xml"/><Relationship Id="rId17" Type="http://schemas.openxmlformats.org/officeDocument/2006/relationships/slide" Target="slide108.xml"/><Relationship Id="rId2" Type="http://schemas.openxmlformats.org/officeDocument/2006/relationships/image" Target="../media/image2.png"/><Relationship Id="rId16" Type="http://schemas.openxmlformats.org/officeDocument/2006/relationships/slide" Target="slide94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5.png"/><Relationship Id="rId11" Type="http://schemas.openxmlformats.org/officeDocument/2006/relationships/slide" Target="slide35.xml"/><Relationship Id="rId5" Type="http://schemas.openxmlformats.org/officeDocument/2006/relationships/image" Target="../media/image3.png"/><Relationship Id="rId15" Type="http://schemas.openxmlformats.org/officeDocument/2006/relationships/slide" Target="slide82.xml"/><Relationship Id="rId10" Type="http://schemas.openxmlformats.org/officeDocument/2006/relationships/slide" Target="slide23.xml"/><Relationship Id="rId4" Type="http://schemas.openxmlformats.org/officeDocument/2006/relationships/slide" Target="slide2.xml"/><Relationship Id="rId9" Type="http://schemas.openxmlformats.org/officeDocument/2006/relationships/slide" Target="slide12.xml"/><Relationship Id="rId14" Type="http://schemas.openxmlformats.org/officeDocument/2006/relationships/slide" Target="slide66.xm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slide" Target="slide35.xml"/><Relationship Id="rId13" Type="http://schemas.openxmlformats.org/officeDocument/2006/relationships/slide" Target="slide66.xml"/><Relationship Id="rId3" Type="http://schemas.openxmlformats.org/officeDocument/2006/relationships/image" Target="../media/image7.png"/><Relationship Id="rId7" Type="http://schemas.openxmlformats.org/officeDocument/2006/relationships/slide" Target="slide23.xml"/><Relationship Id="rId12" Type="http://schemas.openxmlformats.org/officeDocument/2006/relationships/slide" Target="slide54.xml"/><Relationship Id="rId17" Type="http://schemas.openxmlformats.org/officeDocument/2006/relationships/slide" Target="slide119.xml"/><Relationship Id="rId2" Type="http://schemas.openxmlformats.org/officeDocument/2006/relationships/image" Target="../media/image2.png"/><Relationship Id="rId16" Type="http://schemas.openxmlformats.org/officeDocument/2006/relationships/slide" Target="slide108.xml"/><Relationship Id="rId1" Type="http://schemas.openxmlformats.org/officeDocument/2006/relationships/slideLayout" Target="../slideLayouts/slideLayout1.xml"/><Relationship Id="rId6" Type="http://schemas.openxmlformats.org/officeDocument/2006/relationships/slide" Target="slide12.xml"/><Relationship Id="rId11" Type="http://schemas.openxmlformats.org/officeDocument/2006/relationships/image" Target="../media/image3.png"/><Relationship Id="rId5" Type="http://schemas.openxmlformats.org/officeDocument/2006/relationships/slide" Target="slide3.xml"/><Relationship Id="rId15" Type="http://schemas.openxmlformats.org/officeDocument/2006/relationships/slide" Target="slide94.xml"/><Relationship Id="rId10" Type="http://schemas.openxmlformats.org/officeDocument/2006/relationships/slide" Target="slide2.xml"/><Relationship Id="rId4" Type="http://schemas.openxmlformats.org/officeDocument/2006/relationships/image" Target="../media/image8.png"/><Relationship Id="rId9" Type="http://schemas.openxmlformats.org/officeDocument/2006/relationships/slide" Target="slide44.xml"/><Relationship Id="rId14" Type="http://schemas.openxmlformats.org/officeDocument/2006/relationships/slide" Target="slide82.xml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slide" Target="slide44.xml"/><Relationship Id="rId13" Type="http://schemas.openxmlformats.org/officeDocument/2006/relationships/slide" Target="slide82.xml"/><Relationship Id="rId3" Type="http://schemas.openxmlformats.org/officeDocument/2006/relationships/image" Target="../media/image9.png"/><Relationship Id="rId7" Type="http://schemas.openxmlformats.org/officeDocument/2006/relationships/slide" Target="slide35.xml"/><Relationship Id="rId12" Type="http://schemas.openxmlformats.org/officeDocument/2006/relationships/slide" Target="slide66.xml"/><Relationship Id="rId2" Type="http://schemas.openxmlformats.org/officeDocument/2006/relationships/image" Target="../media/image2.png"/><Relationship Id="rId16" Type="http://schemas.openxmlformats.org/officeDocument/2006/relationships/slide" Target="slide119.xml"/><Relationship Id="rId1" Type="http://schemas.openxmlformats.org/officeDocument/2006/relationships/slideLayout" Target="../slideLayouts/slideLayout1.xml"/><Relationship Id="rId6" Type="http://schemas.openxmlformats.org/officeDocument/2006/relationships/slide" Target="slide23.xml"/><Relationship Id="rId11" Type="http://schemas.openxmlformats.org/officeDocument/2006/relationships/slide" Target="slide54.xml"/><Relationship Id="rId5" Type="http://schemas.openxmlformats.org/officeDocument/2006/relationships/slide" Target="slide12.xml"/><Relationship Id="rId15" Type="http://schemas.openxmlformats.org/officeDocument/2006/relationships/slide" Target="slide108.xml"/><Relationship Id="rId10" Type="http://schemas.openxmlformats.org/officeDocument/2006/relationships/image" Target="../media/image3.png"/><Relationship Id="rId4" Type="http://schemas.openxmlformats.org/officeDocument/2006/relationships/slide" Target="slide3.xml"/><Relationship Id="rId9" Type="http://schemas.openxmlformats.org/officeDocument/2006/relationships/slide" Target="slide2.xml"/><Relationship Id="rId14" Type="http://schemas.openxmlformats.org/officeDocument/2006/relationships/slide" Target="slide94.xml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slide" Target="slide35.xml"/><Relationship Id="rId13" Type="http://schemas.openxmlformats.org/officeDocument/2006/relationships/slide" Target="slide66.xml"/><Relationship Id="rId3" Type="http://schemas.openxmlformats.org/officeDocument/2006/relationships/image" Target="../media/image10.png"/><Relationship Id="rId7" Type="http://schemas.openxmlformats.org/officeDocument/2006/relationships/slide" Target="slide23.xml"/><Relationship Id="rId12" Type="http://schemas.openxmlformats.org/officeDocument/2006/relationships/slide" Target="slide54.xml"/><Relationship Id="rId17" Type="http://schemas.openxmlformats.org/officeDocument/2006/relationships/slide" Target="slide119.xml"/><Relationship Id="rId2" Type="http://schemas.openxmlformats.org/officeDocument/2006/relationships/image" Target="../media/image2.png"/><Relationship Id="rId16" Type="http://schemas.openxmlformats.org/officeDocument/2006/relationships/slide" Target="slide108.xml"/><Relationship Id="rId1" Type="http://schemas.openxmlformats.org/officeDocument/2006/relationships/slideLayout" Target="../slideLayouts/slideLayout1.xml"/><Relationship Id="rId6" Type="http://schemas.openxmlformats.org/officeDocument/2006/relationships/slide" Target="slide12.xml"/><Relationship Id="rId11" Type="http://schemas.openxmlformats.org/officeDocument/2006/relationships/image" Target="../media/image3.png"/><Relationship Id="rId5" Type="http://schemas.openxmlformats.org/officeDocument/2006/relationships/slide" Target="slide3.xml"/><Relationship Id="rId15" Type="http://schemas.openxmlformats.org/officeDocument/2006/relationships/slide" Target="slide94.xml"/><Relationship Id="rId10" Type="http://schemas.openxmlformats.org/officeDocument/2006/relationships/slide" Target="slide2.xml"/><Relationship Id="rId4" Type="http://schemas.openxmlformats.org/officeDocument/2006/relationships/image" Target="../media/image11.png"/><Relationship Id="rId9" Type="http://schemas.openxmlformats.org/officeDocument/2006/relationships/slide" Target="slide44.xml"/><Relationship Id="rId14" Type="http://schemas.openxmlformats.org/officeDocument/2006/relationships/slide" Target="slide82.xml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slide" Target="slide35.xml"/><Relationship Id="rId13" Type="http://schemas.openxmlformats.org/officeDocument/2006/relationships/slide" Target="slide66.xml"/><Relationship Id="rId3" Type="http://schemas.openxmlformats.org/officeDocument/2006/relationships/image" Target="../media/image12.png"/><Relationship Id="rId7" Type="http://schemas.openxmlformats.org/officeDocument/2006/relationships/slide" Target="slide23.xml"/><Relationship Id="rId12" Type="http://schemas.openxmlformats.org/officeDocument/2006/relationships/slide" Target="slide54.xml"/><Relationship Id="rId17" Type="http://schemas.openxmlformats.org/officeDocument/2006/relationships/slide" Target="slide119.xml"/><Relationship Id="rId2" Type="http://schemas.openxmlformats.org/officeDocument/2006/relationships/image" Target="../media/image2.png"/><Relationship Id="rId16" Type="http://schemas.openxmlformats.org/officeDocument/2006/relationships/slide" Target="slide108.xml"/><Relationship Id="rId1" Type="http://schemas.openxmlformats.org/officeDocument/2006/relationships/slideLayout" Target="../slideLayouts/slideLayout1.xml"/><Relationship Id="rId6" Type="http://schemas.openxmlformats.org/officeDocument/2006/relationships/slide" Target="slide12.xml"/><Relationship Id="rId11" Type="http://schemas.openxmlformats.org/officeDocument/2006/relationships/image" Target="../media/image3.png"/><Relationship Id="rId5" Type="http://schemas.openxmlformats.org/officeDocument/2006/relationships/slide" Target="slide3.xml"/><Relationship Id="rId15" Type="http://schemas.openxmlformats.org/officeDocument/2006/relationships/slide" Target="slide94.xml"/><Relationship Id="rId10" Type="http://schemas.openxmlformats.org/officeDocument/2006/relationships/slide" Target="slide2.xml"/><Relationship Id="rId4" Type="http://schemas.openxmlformats.org/officeDocument/2006/relationships/image" Target="../media/image13.png"/><Relationship Id="rId9" Type="http://schemas.openxmlformats.org/officeDocument/2006/relationships/slide" Target="slide44.xml"/><Relationship Id="rId14" Type="http://schemas.openxmlformats.org/officeDocument/2006/relationships/slide" Target="slide82.xm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slide" Target="slide35.xml"/><Relationship Id="rId13" Type="http://schemas.openxmlformats.org/officeDocument/2006/relationships/slide" Target="slide66.xml"/><Relationship Id="rId3" Type="http://schemas.openxmlformats.org/officeDocument/2006/relationships/image" Target="../media/image14.png"/><Relationship Id="rId7" Type="http://schemas.openxmlformats.org/officeDocument/2006/relationships/slide" Target="slide23.xml"/><Relationship Id="rId12" Type="http://schemas.openxmlformats.org/officeDocument/2006/relationships/slide" Target="slide54.xml"/><Relationship Id="rId17" Type="http://schemas.openxmlformats.org/officeDocument/2006/relationships/slide" Target="slide119.xml"/><Relationship Id="rId2" Type="http://schemas.openxmlformats.org/officeDocument/2006/relationships/image" Target="../media/image2.png"/><Relationship Id="rId16" Type="http://schemas.openxmlformats.org/officeDocument/2006/relationships/slide" Target="slide108.xml"/><Relationship Id="rId1" Type="http://schemas.openxmlformats.org/officeDocument/2006/relationships/slideLayout" Target="../slideLayouts/slideLayout1.xml"/><Relationship Id="rId6" Type="http://schemas.openxmlformats.org/officeDocument/2006/relationships/slide" Target="slide12.xml"/><Relationship Id="rId11" Type="http://schemas.openxmlformats.org/officeDocument/2006/relationships/image" Target="../media/image3.png"/><Relationship Id="rId5" Type="http://schemas.openxmlformats.org/officeDocument/2006/relationships/slide" Target="slide3.xml"/><Relationship Id="rId15" Type="http://schemas.openxmlformats.org/officeDocument/2006/relationships/slide" Target="slide94.xml"/><Relationship Id="rId10" Type="http://schemas.openxmlformats.org/officeDocument/2006/relationships/slide" Target="slide2.xml"/><Relationship Id="rId4" Type="http://schemas.openxmlformats.org/officeDocument/2006/relationships/image" Target="../media/image15.png"/><Relationship Id="rId9" Type="http://schemas.openxmlformats.org/officeDocument/2006/relationships/slide" Target="slide44.xml"/><Relationship Id="rId14" Type="http://schemas.openxmlformats.org/officeDocument/2006/relationships/slide" Target="slide82.xml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slide" Target="slide35.xml"/><Relationship Id="rId13" Type="http://schemas.openxmlformats.org/officeDocument/2006/relationships/slide" Target="slide66.xml"/><Relationship Id="rId3" Type="http://schemas.openxmlformats.org/officeDocument/2006/relationships/image" Target="../media/image16.png"/><Relationship Id="rId7" Type="http://schemas.openxmlformats.org/officeDocument/2006/relationships/slide" Target="slide23.xml"/><Relationship Id="rId12" Type="http://schemas.openxmlformats.org/officeDocument/2006/relationships/slide" Target="slide54.xml"/><Relationship Id="rId17" Type="http://schemas.openxmlformats.org/officeDocument/2006/relationships/slide" Target="slide119.xml"/><Relationship Id="rId2" Type="http://schemas.openxmlformats.org/officeDocument/2006/relationships/image" Target="../media/image2.png"/><Relationship Id="rId16" Type="http://schemas.openxmlformats.org/officeDocument/2006/relationships/slide" Target="slide108.xml"/><Relationship Id="rId1" Type="http://schemas.openxmlformats.org/officeDocument/2006/relationships/slideLayout" Target="../slideLayouts/slideLayout1.xml"/><Relationship Id="rId6" Type="http://schemas.openxmlformats.org/officeDocument/2006/relationships/slide" Target="slide12.xml"/><Relationship Id="rId11" Type="http://schemas.openxmlformats.org/officeDocument/2006/relationships/image" Target="../media/image3.png"/><Relationship Id="rId5" Type="http://schemas.openxmlformats.org/officeDocument/2006/relationships/slide" Target="slide3.xml"/><Relationship Id="rId15" Type="http://schemas.openxmlformats.org/officeDocument/2006/relationships/slide" Target="slide94.xml"/><Relationship Id="rId10" Type="http://schemas.openxmlformats.org/officeDocument/2006/relationships/slide" Target="slide2.xml"/><Relationship Id="rId4" Type="http://schemas.openxmlformats.org/officeDocument/2006/relationships/image" Target="../media/image17.png"/><Relationship Id="rId9" Type="http://schemas.openxmlformats.org/officeDocument/2006/relationships/slide" Target="slide44.xml"/><Relationship Id="rId14" Type="http://schemas.openxmlformats.org/officeDocument/2006/relationships/slide" Target="slide82.xml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slide" Target="slide35.xml"/><Relationship Id="rId13" Type="http://schemas.openxmlformats.org/officeDocument/2006/relationships/slide" Target="slide66.xml"/><Relationship Id="rId3" Type="http://schemas.openxmlformats.org/officeDocument/2006/relationships/image" Target="../media/image18.png"/><Relationship Id="rId7" Type="http://schemas.openxmlformats.org/officeDocument/2006/relationships/slide" Target="slide23.xml"/><Relationship Id="rId12" Type="http://schemas.openxmlformats.org/officeDocument/2006/relationships/slide" Target="slide54.xml"/><Relationship Id="rId17" Type="http://schemas.openxmlformats.org/officeDocument/2006/relationships/slide" Target="slide119.xml"/><Relationship Id="rId2" Type="http://schemas.openxmlformats.org/officeDocument/2006/relationships/image" Target="../media/image2.png"/><Relationship Id="rId16" Type="http://schemas.openxmlformats.org/officeDocument/2006/relationships/slide" Target="slide108.xml"/><Relationship Id="rId1" Type="http://schemas.openxmlformats.org/officeDocument/2006/relationships/slideLayout" Target="../slideLayouts/slideLayout1.xml"/><Relationship Id="rId6" Type="http://schemas.openxmlformats.org/officeDocument/2006/relationships/slide" Target="slide12.xml"/><Relationship Id="rId11" Type="http://schemas.openxmlformats.org/officeDocument/2006/relationships/image" Target="../media/image3.png"/><Relationship Id="rId5" Type="http://schemas.openxmlformats.org/officeDocument/2006/relationships/slide" Target="slide3.xml"/><Relationship Id="rId15" Type="http://schemas.openxmlformats.org/officeDocument/2006/relationships/slide" Target="slide94.xml"/><Relationship Id="rId10" Type="http://schemas.openxmlformats.org/officeDocument/2006/relationships/slide" Target="slide2.xml"/><Relationship Id="rId4" Type="http://schemas.openxmlformats.org/officeDocument/2006/relationships/image" Target="../media/image19.png"/><Relationship Id="rId9" Type="http://schemas.openxmlformats.org/officeDocument/2006/relationships/slide" Target="slide44.xml"/><Relationship Id="rId14" Type="http://schemas.openxmlformats.org/officeDocument/2006/relationships/slide" Target="slide82.xml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slide" Target="slide44.xml"/><Relationship Id="rId13" Type="http://schemas.openxmlformats.org/officeDocument/2006/relationships/slide" Target="slide82.xml"/><Relationship Id="rId3" Type="http://schemas.openxmlformats.org/officeDocument/2006/relationships/image" Target="../media/image20.png"/><Relationship Id="rId7" Type="http://schemas.openxmlformats.org/officeDocument/2006/relationships/slide" Target="slide35.xml"/><Relationship Id="rId12" Type="http://schemas.openxmlformats.org/officeDocument/2006/relationships/slide" Target="slide66.xml"/><Relationship Id="rId2" Type="http://schemas.openxmlformats.org/officeDocument/2006/relationships/image" Target="../media/image2.png"/><Relationship Id="rId16" Type="http://schemas.openxmlformats.org/officeDocument/2006/relationships/slide" Target="slide119.xml"/><Relationship Id="rId1" Type="http://schemas.openxmlformats.org/officeDocument/2006/relationships/slideLayout" Target="../slideLayouts/slideLayout1.xml"/><Relationship Id="rId6" Type="http://schemas.openxmlformats.org/officeDocument/2006/relationships/slide" Target="slide23.xml"/><Relationship Id="rId11" Type="http://schemas.openxmlformats.org/officeDocument/2006/relationships/slide" Target="slide54.xml"/><Relationship Id="rId5" Type="http://schemas.openxmlformats.org/officeDocument/2006/relationships/slide" Target="slide12.xml"/><Relationship Id="rId15" Type="http://schemas.openxmlformats.org/officeDocument/2006/relationships/slide" Target="slide108.xml"/><Relationship Id="rId10" Type="http://schemas.openxmlformats.org/officeDocument/2006/relationships/image" Target="../media/image3.png"/><Relationship Id="rId4" Type="http://schemas.openxmlformats.org/officeDocument/2006/relationships/slide" Target="slide3.xml"/><Relationship Id="rId9" Type="http://schemas.openxmlformats.org/officeDocument/2006/relationships/slide" Target="slide2.xml"/><Relationship Id="rId14" Type="http://schemas.openxmlformats.org/officeDocument/2006/relationships/slide" Target="slide94.xml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slide" Target="slide44.xml"/><Relationship Id="rId13" Type="http://schemas.openxmlformats.org/officeDocument/2006/relationships/slide" Target="slide82.xml"/><Relationship Id="rId3" Type="http://schemas.openxmlformats.org/officeDocument/2006/relationships/image" Target="../media/image21.png"/><Relationship Id="rId7" Type="http://schemas.openxmlformats.org/officeDocument/2006/relationships/slide" Target="slide35.xml"/><Relationship Id="rId12" Type="http://schemas.openxmlformats.org/officeDocument/2006/relationships/slide" Target="slide66.xml"/><Relationship Id="rId2" Type="http://schemas.openxmlformats.org/officeDocument/2006/relationships/image" Target="../media/image2.png"/><Relationship Id="rId16" Type="http://schemas.openxmlformats.org/officeDocument/2006/relationships/slide" Target="slide119.xml"/><Relationship Id="rId1" Type="http://schemas.openxmlformats.org/officeDocument/2006/relationships/slideLayout" Target="../slideLayouts/slideLayout1.xml"/><Relationship Id="rId6" Type="http://schemas.openxmlformats.org/officeDocument/2006/relationships/slide" Target="slide23.xml"/><Relationship Id="rId11" Type="http://schemas.openxmlformats.org/officeDocument/2006/relationships/slide" Target="slide54.xml"/><Relationship Id="rId5" Type="http://schemas.openxmlformats.org/officeDocument/2006/relationships/slide" Target="slide12.xml"/><Relationship Id="rId15" Type="http://schemas.openxmlformats.org/officeDocument/2006/relationships/slide" Target="slide108.xml"/><Relationship Id="rId10" Type="http://schemas.openxmlformats.org/officeDocument/2006/relationships/image" Target="../media/image3.png"/><Relationship Id="rId4" Type="http://schemas.openxmlformats.org/officeDocument/2006/relationships/slide" Target="slide3.xml"/><Relationship Id="rId9" Type="http://schemas.openxmlformats.org/officeDocument/2006/relationships/slide" Target="slide2.xml"/><Relationship Id="rId14" Type="http://schemas.openxmlformats.org/officeDocument/2006/relationships/slide" Target="slide94.xml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.png"/><Relationship Id="rId13" Type="http://schemas.openxmlformats.org/officeDocument/2006/relationships/slide" Target="slide35.xml"/><Relationship Id="rId18" Type="http://schemas.openxmlformats.org/officeDocument/2006/relationships/slide" Target="slide66.xml"/><Relationship Id="rId3" Type="http://schemas.openxmlformats.org/officeDocument/2006/relationships/image" Target="../media/image22.png"/><Relationship Id="rId21" Type="http://schemas.openxmlformats.org/officeDocument/2006/relationships/slide" Target="slide108.xml"/><Relationship Id="rId7" Type="http://schemas.openxmlformats.org/officeDocument/2006/relationships/image" Target="../media/image26.png"/><Relationship Id="rId12" Type="http://schemas.openxmlformats.org/officeDocument/2006/relationships/slide" Target="slide23.xml"/><Relationship Id="rId17" Type="http://schemas.openxmlformats.org/officeDocument/2006/relationships/slide" Target="slide54.xml"/><Relationship Id="rId2" Type="http://schemas.openxmlformats.org/officeDocument/2006/relationships/image" Target="../media/image2.png"/><Relationship Id="rId16" Type="http://schemas.openxmlformats.org/officeDocument/2006/relationships/image" Target="../media/image3.png"/><Relationship Id="rId20" Type="http://schemas.openxmlformats.org/officeDocument/2006/relationships/slide" Target="slide94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5.png"/><Relationship Id="rId11" Type="http://schemas.openxmlformats.org/officeDocument/2006/relationships/slide" Target="slide12.xml"/><Relationship Id="rId5" Type="http://schemas.openxmlformats.org/officeDocument/2006/relationships/image" Target="../media/image24.png"/><Relationship Id="rId15" Type="http://schemas.openxmlformats.org/officeDocument/2006/relationships/slide" Target="slide2.xml"/><Relationship Id="rId10" Type="http://schemas.openxmlformats.org/officeDocument/2006/relationships/slide" Target="slide3.xml"/><Relationship Id="rId19" Type="http://schemas.openxmlformats.org/officeDocument/2006/relationships/slide" Target="slide82.xml"/><Relationship Id="rId4" Type="http://schemas.openxmlformats.org/officeDocument/2006/relationships/image" Target="../media/image23.png"/><Relationship Id="rId9" Type="http://schemas.openxmlformats.org/officeDocument/2006/relationships/image" Target="../media/image28.png"/><Relationship Id="rId14" Type="http://schemas.openxmlformats.org/officeDocument/2006/relationships/slide" Target="slide44.xml"/><Relationship Id="rId22" Type="http://schemas.openxmlformats.org/officeDocument/2006/relationships/slide" Target="slide119.xml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slide" Target="slide12.xml"/><Relationship Id="rId13" Type="http://schemas.openxmlformats.org/officeDocument/2006/relationships/image" Target="../media/image3.png"/><Relationship Id="rId18" Type="http://schemas.openxmlformats.org/officeDocument/2006/relationships/slide" Target="slide108.xml"/><Relationship Id="rId3" Type="http://schemas.openxmlformats.org/officeDocument/2006/relationships/image" Target="../media/image29.png"/><Relationship Id="rId7" Type="http://schemas.openxmlformats.org/officeDocument/2006/relationships/slide" Target="slide3.xml"/><Relationship Id="rId12" Type="http://schemas.openxmlformats.org/officeDocument/2006/relationships/slide" Target="slide2.xml"/><Relationship Id="rId17" Type="http://schemas.openxmlformats.org/officeDocument/2006/relationships/slide" Target="slide94.xml"/><Relationship Id="rId2" Type="http://schemas.openxmlformats.org/officeDocument/2006/relationships/image" Target="../media/image2.png"/><Relationship Id="rId16" Type="http://schemas.openxmlformats.org/officeDocument/2006/relationships/slide" Target="slide8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2.png"/><Relationship Id="rId11" Type="http://schemas.openxmlformats.org/officeDocument/2006/relationships/slide" Target="slide44.xml"/><Relationship Id="rId5" Type="http://schemas.openxmlformats.org/officeDocument/2006/relationships/image" Target="../media/image31.png"/><Relationship Id="rId15" Type="http://schemas.openxmlformats.org/officeDocument/2006/relationships/slide" Target="slide66.xml"/><Relationship Id="rId10" Type="http://schemas.openxmlformats.org/officeDocument/2006/relationships/slide" Target="slide35.xml"/><Relationship Id="rId19" Type="http://schemas.openxmlformats.org/officeDocument/2006/relationships/slide" Target="slide119.xml"/><Relationship Id="rId4" Type="http://schemas.openxmlformats.org/officeDocument/2006/relationships/image" Target="../media/image30.png"/><Relationship Id="rId9" Type="http://schemas.openxmlformats.org/officeDocument/2006/relationships/slide" Target="slide23.xml"/><Relationship Id="rId14" Type="http://schemas.openxmlformats.org/officeDocument/2006/relationships/slide" Target="slide54.xml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slide" Target="slide12.xml"/><Relationship Id="rId13" Type="http://schemas.openxmlformats.org/officeDocument/2006/relationships/image" Target="../media/image3.png"/><Relationship Id="rId18" Type="http://schemas.openxmlformats.org/officeDocument/2006/relationships/slide" Target="slide108.xml"/><Relationship Id="rId3" Type="http://schemas.openxmlformats.org/officeDocument/2006/relationships/image" Target="../media/image33.png"/><Relationship Id="rId7" Type="http://schemas.openxmlformats.org/officeDocument/2006/relationships/slide" Target="slide3.xml"/><Relationship Id="rId12" Type="http://schemas.openxmlformats.org/officeDocument/2006/relationships/slide" Target="slide2.xml"/><Relationship Id="rId17" Type="http://schemas.openxmlformats.org/officeDocument/2006/relationships/slide" Target="slide94.xml"/><Relationship Id="rId2" Type="http://schemas.openxmlformats.org/officeDocument/2006/relationships/image" Target="../media/image2.png"/><Relationship Id="rId16" Type="http://schemas.openxmlformats.org/officeDocument/2006/relationships/slide" Target="slide8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6.png"/><Relationship Id="rId11" Type="http://schemas.openxmlformats.org/officeDocument/2006/relationships/slide" Target="slide44.xml"/><Relationship Id="rId5" Type="http://schemas.openxmlformats.org/officeDocument/2006/relationships/image" Target="../media/image35.png"/><Relationship Id="rId15" Type="http://schemas.openxmlformats.org/officeDocument/2006/relationships/slide" Target="slide66.xml"/><Relationship Id="rId10" Type="http://schemas.openxmlformats.org/officeDocument/2006/relationships/slide" Target="slide35.xml"/><Relationship Id="rId19" Type="http://schemas.openxmlformats.org/officeDocument/2006/relationships/slide" Target="slide119.xml"/><Relationship Id="rId4" Type="http://schemas.openxmlformats.org/officeDocument/2006/relationships/image" Target="../media/image34.png"/><Relationship Id="rId9" Type="http://schemas.openxmlformats.org/officeDocument/2006/relationships/slide" Target="slide23.xml"/><Relationship Id="rId14" Type="http://schemas.openxmlformats.org/officeDocument/2006/relationships/slide" Target="slide54.xml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slide" Target="slide23.xml"/><Relationship Id="rId13" Type="http://schemas.openxmlformats.org/officeDocument/2006/relationships/slide" Target="slide82.xml"/><Relationship Id="rId3" Type="http://schemas.openxmlformats.org/officeDocument/2006/relationships/slide" Target="slide2.xml"/><Relationship Id="rId7" Type="http://schemas.openxmlformats.org/officeDocument/2006/relationships/slide" Target="slide12.xml"/><Relationship Id="rId12" Type="http://schemas.openxmlformats.org/officeDocument/2006/relationships/slide" Target="slide66.xml"/><Relationship Id="rId2" Type="http://schemas.openxmlformats.org/officeDocument/2006/relationships/image" Target="../media/image2.png"/><Relationship Id="rId16" Type="http://schemas.openxmlformats.org/officeDocument/2006/relationships/slide" Target="slide119.xml"/><Relationship Id="rId1" Type="http://schemas.openxmlformats.org/officeDocument/2006/relationships/slideLayout" Target="../slideLayouts/slideLayout1.xml"/><Relationship Id="rId6" Type="http://schemas.openxmlformats.org/officeDocument/2006/relationships/slide" Target="slide3.xml"/><Relationship Id="rId11" Type="http://schemas.openxmlformats.org/officeDocument/2006/relationships/slide" Target="slide54.xml"/><Relationship Id="rId5" Type="http://schemas.openxmlformats.org/officeDocument/2006/relationships/image" Target="../media/image37.png"/><Relationship Id="rId15" Type="http://schemas.openxmlformats.org/officeDocument/2006/relationships/slide" Target="slide108.xml"/><Relationship Id="rId10" Type="http://schemas.openxmlformats.org/officeDocument/2006/relationships/slide" Target="slide44.xml"/><Relationship Id="rId4" Type="http://schemas.openxmlformats.org/officeDocument/2006/relationships/image" Target="../media/image3.png"/><Relationship Id="rId9" Type="http://schemas.openxmlformats.org/officeDocument/2006/relationships/slide" Target="slide35.xml"/><Relationship Id="rId14" Type="http://schemas.openxmlformats.org/officeDocument/2006/relationships/slide" Target="slide94.xml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slide" Target="slide35.xml"/><Relationship Id="rId13" Type="http://schemas.openxmlformats.org/officeDocument/2006/relationships/slide" Target="slide94.xml"/><Relationship Id="rId3" Type="http://schemas.openxmlformats.org/officeDocument/2006/relationships/slide" Target="slide2.xml"/><Relationship Id="rId7" Type="http://schemas.openxmlformats.org/officeDocument/2006/relationships/slide" Target="slide23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.xml"/><Relationship Id="rId11" Type="http://schemas.openxmlformats.org/officeDocument/2006/relationships/slide" Target="slide66.xml"/><Relationship Id="rId5" Type="http://schemas.openxmlformats.org/officeDocument/2006/relationships/slide" Target="slide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image" Target="../media/image3.png"/><Relationship Id="rId9" Type="http://schemas.openxmlformats.org/officeDocument/2006/relationships/slide" Target="slide44.xml"/><Relationship Id="rId14" Type="http://schemas.openxmlformats.org/officeDocument/2006/relationships/slide" Target="slide108.xml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slide" Target="slide35.xml"/><Relationship Id="rId13" Type="http://schemas.openxmlformats.org/officeDocument/2006/relationships/slide" Target="slide66.xml"/><Relationship Id="rId3" Type="http://schemas.openxmlformats.org/officeDocument/2006/relationships/image" Target="../media/image38.png"/><Relationship Id="rId7" Type="http://schemas.openxmlformats.org/officeDocument/2006/relationships/slide" Target="slide23.xml"/><Relationship Id="rId12" Type="http://schemas.openxmlformats.org/officeDocument/2006/relationships/slide" Target="slide54.xml"/><Relationship Id="rId17" Type="http://schemas.openxmlformats.org/officeDocument/2006/relationships/slide" Target="slide119.xml"/><Relationship Id="rId2" Type="http://schemas.openxmlformats.org/officeDocument/2006/relationships/image" Target="../media/image2.png"/><Relationship Id="rId16" Type="http://schemas.openxmlformats.org/officeDocument/2006/relationships/slide" Target="slide108.xml"/><Relationship Id="rId1" Type="http://schemas.openxmlformats.org/officeDocument/2006/relationships/slideLayout" Target="../slideLayouts/slideLayout1.xml"/><Relationship Id="rId6" Type="http://schemas.openxmlformats.org/officeDocument/2006/relationships/slide" Target="slide12.xml"/><Relationship Id="rId11" Type="http://schemas.openxmlformats.org/officeDocument/2006/relationships/image" Target="../media/image3.png"/><Relationship Id="rId5" Type="http://schemas.openxmlformats.org/officeDocument/2006/relationships/slide" Target="slide3.xml"/><Relationship Id="rId15" Type="http://schemas.openxmlformats.org/officeDocument/2006/relationships/slide" Target="slide94.xml"/><Relationship Id="rId10" Type="http://schemas.openxmlformats.org/officeDocument/2006/relationships/slide" Target="slide2.xml"/><Relationship Id="rId4" Type="http://schemas.openxmlformats.org/officeDocument/2006/relationships/image" Target="../media/image39.emf"/><Relationship Id="rId9" Type="http://schemas.openxmlformats.org/officeDocument/2006/relationships/slide" Target="slide44.xml"/><Relationship Id="rId14" Type="http://schemas.openxmlformats.org/officeDocument/2006/relationships/slide" Target="slide82.xml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slide" Target="slide35.xml"/><Relationship Id="rId13" Type="http://schemas.openxmlformats.org/officeDocument/2006/relationships/slide" Target="slide66.xml"/><Relationship Id="rId3" Type="http://schemas.openxmlformats.org/officeDocument/2006/relationships/image" Target="../media/image40.png"/><Relationship Id="rId7" Type="http://schemas.openxmlformats.org/officeDocument/2006/relationships/slide" Target="slide23.xml"/><Relationship Id="rId12" Type="http://schemas.openxmlformats.org/officeDocument/2006/relationships/slide" Target="slide54.xml"/><Relationship Id="rId17" Type="http://schemas.openxmlformats.org/officeDocument/2006/relationships/slide" Target="slide119.xml"/><Relationship Id="rId2" Type="http://schemas.openxmlformats.org/officeDocument/2006/relationships/image" Target="../media/image2.png"/><Relationship Id="rId16" Type="http://schemas.openxmlformats.org/officeDocument/2006/relationships/slide" Target="slide108.xml"/><Relationship Id="rId1" Type="http://schemas.openxmlformats.org/officeDocument/2006/relationships/slideLayout" Target="../slideLayouts/slideLayout1.xml"/><Relationship Id="rId6" Type="http://schemas.openxmlformats.org/officeDocument/2006/relationships/slide" Target="slide12.xml"/><Relationship Id="rId11" Type="http://schemas.openxmlformats.org/officeDocument/2006/relationships/image" Target="../media/image3.png"/><Relationship Id="rId5" Type="http://schemas.openxmlformats.org/officeDocument/2006/relationships/slide" Target="slide3.xml"/><Relationship Id="rId15" Type="http://schemas.openxmlformats.org/officeDocument/2006/relationships/slide" Target="slide94.xml"/><Relationship Id="rId10" Type="http://schemas.openxmlformats.org/officeDocument/2006/relationships/slide" Target="slide2.xml"/><Relationship Id="rId4" Type="http://schemas.openxmlformats.org/officeDocument/2006/relationships/image" Target="../media/image39.emf"/><Relationship Id="rId9" Type="http://schemas.openxmlformats.org/officeDocument/2006/relationships/slide" Target="slide44.xml"/><Relationship Id="rId14" Type="http://schemas.openxmlformats.org/officeDocument/2006/relationships/slide" Target="slide82.xml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slide" Target="slide35.xml"/><Relationship Id="rId13" Type="http://schemas.openxmlformats.org/officeDocument/2006/relationships/slide" Target="slide66.xml"/><Relationship Id="rId3" Type="http://schemas.openxmlformats.org/officeDocument/2006/relationships/image" Target="../media/image41.png"/><Relationship Id="rId7" Type="http://schemas.openxmlformats.org/officeDocument/2006/relationships/slide" Target="slide23.xml"/><Relationship Id="rId12" Type="http://schemas.openxmlformats.org/officeDocument/2006/relationships/slide" Target="slide54.xml"/><Relationship Id="rId17" Type="http://schemas.openxmlformats.org/officeDocument/2006/relationships/slide" Target="slide119.xml"/><Relationship Id="rId2" Type="http://schemas.openxmlformats.org/officeDocument/2006/relationships/image" Target="../media/image2.png"/><Relationship Id="rId16" Type="http://schemas.openxmlformats.org/officeDocument/2006/relationships/slide" Target="slide108.xml"/><Relationship Id="rId1" Type="http://schemas.openxmlformats.org/officeDocument/2006/relationships/slideLayout" Target="../slideLayouts/slideLayout1.xml"/><Relationship Id="rId6" Type="http://schemas.openxmlformats.org/officeDocument/2006/relationships/slide" Target="slide12.xml"/><Relationship Id="rId11" Type="http://schemas.openxmlformats.org/officeDocument/2006/relationships/image" Target="../media/image3.png"/><Relationship Id="rId5" Type="http://schemas.openxmlformats.org/officeDocument/2006/relationships/slide" Target="slide3.xml"/><Relationship Id="rId15" Type="http://schemas.openxmlformats.org/officeDocument/2006/relationships/slide" Target="slide94.xml"/><Relationship Id="rId10" Type="http://schemas.openxmlformats.org/officeDocument/2006/relationships/slide" Target="slide2.xml"/><Relationship Id="rId4" Type="http://schemas.openxmlformats.org/officeDocument/2006/relationships/image" Target="../media/image42.svg"/><Relationship Id="rId9" Type="http://schemas.openxmlformats.org/officeDocument/2006/relationships/slide" Target="slide44.xml"/><Relationship Id="rId14" Type="http://schemas.openxmlformats.org/officeDocument/2006/relationships/slide" Target="slide82.xml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8.svg"/><Relationship Id="rId13" Type="http://schemas.openxmlformats.org/officeDocument/2006/relationships/slide" Target="slide23.xml"/><Relationship Id="rId18" Type="http://schemas.openxmlformats.org/officeDocument/2006/relationships/slide" Target="slide54.xml"/><Relationship Id="rId3" Type="http://schemas.openxmlformats.org/officeDocument/2006/relationships/image" Target="../media/image43.png"/><Relationship Id="rId21" Type="http://schemas.openxmlformats.org/officeDocument/2006/relationships/slide" Target="slide94.xml"/><Relationship Id="rId7" Type="http://schemas.openxmlformats.org/officeDocument/2006/relationships/image" Target="../media/image47.png"/><Relationship Id="rId12" Type="http://schemas.openxmlformats.org/officeDocument/2006/relationships/slide" Target="slide12.xml"/><Relationship Id="rId17" Type="http://schemas.openxmlformats.org/officeDocument/2006/relationships/image" Target="../media/image3.png"/><Relationship Id="rId2" Type="http://schemas.openxmlformats.org/officeDocument/2006/relationships/image" Target="../media/image2.png"/><Relationship Id="rId16" Type="http://schemas.openxmlformats.org/officeDocument/2006/relationships/slide" Target="slide2.xml"/><Relationship Id="rId20" Type="http://schemas.openxmlformats.org/officeDocument/2006/relationships/slide" Target="slide8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46.svg"/><Relationship Id="rId11" Type="http://schemas.openxmlformats.org/officeDocument/2006/relationships/slide" Target="slide3.xml"/><Relationship Id="rId5" Type="http://schemas.openxmlformats.org/officeDocument/2006/relationships/image" Target="../media/image45.png"/><Relationship Id="rId15" Type="http://schemas.openxmlformats.org/officeDocument/2006/relationships/slide" Target="slide44.xml"/><Relationship Id="rId23" Type="http://schemas.openxmlformats.org/officeDocument/2006/relationships/slide" Target="slide119.xml"/><Relationship Id="rId10" Type="http://schemas.openxmlformats.org/officeDocument/2006/relationships/image" Target="../media/image50.svg"/><Relationship Id="rId19" Type="http://schemas.openxmlformats.org/officeDocument/2006/relationships/slide" Target="slide66.xml"/><Relationship Id="rId4" Type="http://schemas.openxmlformats.org/officeDocument/2006/relationships/image" Target="../media/image44.svg"/><Relationship Id="rId9" Type="http://schemas.openxmlformats.org/officeDocument/2006/relationships/image" Target="../media/image49.png"/><Relationship Id="rId14" Type="http://schemas.openxmlformats.org/officeDocument/2006/relationships/slide" Target="slide35.xml"/><Relationship Id="rId22" Type="http://schemas.openxmlformats.org/officeDocument/2006/relationships/slide" Target="slide108.xml"/></Relationships>
</file>

<file path=ppt/slides/_rels/slide28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29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8.svg"/><Relationship Id="rId13" Type="http://schemas.openxmlformats.org/officeDocument/2006/relationships/slide" Target="slide23.xml"/><Relationship Id="rId18" Type="http://schemas.openxmlformats.org/officeDocument/2006/relationships/slide" Target="slide54.xml"/><Relationship Id="rId3" Type="http://schemas.openxmlformats.org/officeDocument/2006/relationships/image" Target="../media/image43.png"/><Relationship Id="rId21" Type="http://schemas.openxmlformats.org/officeDocument/2006/relationships/slide" Target="slide94.xml"/><Relationship Id="rId7" Type="http://schemas.openxmlformats.org/officeDocument/2006/relationships/image" Target="../media/image47.png"/><Relationship Id="rId12" Type="http://schemas.openxmlformats.org/officeDocument/2006/relationships/slide" Target="slide12.xml"/><Relationship Id="rId17" Type="http://schemas.openxmlformats.org/officeDocument/2006/relationships/image" Target="../media/image3.png"/><Relationship Id="rId2" Type="http://schemas.openxmlformats.org/officeDocument/2006/relationships/image" Target="../media/image2.png"/><Relationship Id="rId16" Type="http://schemas.openxmlformats.org/officeDocument/2006/relationships/slide" Target="slide2.xml"/><Relationship Id="rId20" Type="http://schemas.openxmlformats.org/officeDocument/2006/relationships/slide" Target="slide8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46.svg"/><Relationship Id="rId11" Type="http://schemas.openxmlformats.org/officeDocument/2006/relationships/slide" Target="slide3.xml"/><Relationship Id="rId5" Type="http://schemas.openxmlformats.org/officeDocument/2006/relationships/image" Target="../media/image45.png"/><Relationship Id="rId15" Type="http://schemas.openxmlformats.org/officeDocument/2006/relationships/slide" Target="slide44.xml"/><Relationship Id="rId23" Type="http://schemas.openxmlformats.org/officeDocument/2006/relationships/slide" Target="slide119.xml"/><Relationship Id="rId10" Type="http://schemas.openxmlformats.org/officeDocument/2006/relationships/image" Target="../media/image50.svg"/><Relationship Id="rId19" Type="http://schemas.openxmlformats.org/officeDocument/2006/relationships/slide" Target="slide66.xml"/><Relationship Id="rId4" Type="http://schemas.openxmlformats.org/officeDocument/2006/relationships/image" Target="../media/image44.svg"/><Relationship Id="rId9" Type="http://schemas.openxmlformats.org/officeDocument/2006/relationships/image" Target="../media/image49.png"/><Relationship Id="rId14" Type="http://schemas.openxmlformats.org/officeDocument/2006/relationships/slide" Target="slide35.xml"/><Relationship Id="rId22" Type="http://schemas.openxmlformats.org/officeDocument/2006/relationships/slide" Target="slide108.xml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33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34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35.xml.rels><?xml version="1.0" encoding="UTF-8" standalone="yes"?>
<Relationships xmlns="http://schemas.openxmlformats.org/package/2006/relationships"><Relationship Id="rId8" Type="http://schemas.openxmlformats.org/officeDocument/2006/relationships/slide" Target="slide35.xml"/><Relationship Id="rId13" Type="http://schemas.openxmlformats.org/officeDocument/2006/relationships/slide" Target="slide94.xml"/><Relationship Id="rId3" Type="http://schemas.openxmlformats.org/officeDocument/2006/relationships/slide" Target="slide2.xml"/><Relationship Id="rId7" Type="http://schemas.openxmlformats.org/officeDocument/2006/relationships/slide" Target="slide23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.xml"/><Relationship Id="rId11" Type="http://schemas.openxmlformats.org/officeDocument/2006/relationships/slide" Target="slide66.xml"/><Relationship Id="rId5" Type="http://schemas.openxmlformats.org/officeDocument/2006/relationships/slide" Target="slide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image" Target="../media/image3.png"/><Relationship Id="rId9" Type="http://schemas.openxmlformats.org/officeDocument/2006/relationships/slide" Target="slide44.xml"/><Relationship Id="rId14" Type="http://schemas.openxmlformats.org/officeDocument/2006/relationships/slide" Target="slide108.xml"/></Relationships>
</file>

<file path=ppt/slides/_rels/slide36.xml.rels><?xml version="1.0" encoding="UTF-8" standalone="yes"?>
<Relationships xmlns="http://schemas.openxmlformats.org/package/2006/relationships"><Relationship Id="rId8" Type="http://schemas.openxmlformats.org/officeDocument/2006/relationships/slide" Target="slide23.xml"/><Relationship Id="rId13" Type="http://schemas.openxmlformats.org/officeDocument/2006/relationships/slide" Target="slide82.xml"/><Relationship Id="rId3" Type="http://schemas.openxmlformats.org/officeDocument/2006/relationships/image" Target="../media/image51.png"/><Relationship Id="rId7" Type="http://schemas.openxmlformats.org/officeDocument/2006/relationships/slide" Target="slide12.xml"/><Relationship Id="rId12" Type="http://schemas.openxmlformats.org/officeDocument/2006/relationships/slide" Target="slide66.xml"/><Relationship Id="rId2" Type="http://schemas.openxmlformats.org/officeDocument/2006/relationships/image" Target="../media/image2.png"/><Relationship Id="rId16" Type="http://schemas.openxmlformats.org/officeDocument/2006/relationships/slide" Target="slide119.xml"/><Relationship Id="rId1" Type="http://schemas.openxmlformats.org/officeDocument/2006/relationships/slideLayout" Target="../slideLayouts/slideLayout1.xml"/><Relationship Id="rId6" Type="http://schemas.openxmlformats.org/officeDocument/2006/relationships/slide" Target="slide3.xml"/><Relationship Id="rId11" Type="http://schemas.openxmlformats.org/officeDocument/2006/relationships/slide" Target="slide54.xml"/><Relationship Id="rId5" Type="http://schemas.openxmlformats.org/officeDocument/2006/relationships/image" Target="../media/image3.png"/><Relationship Id="rId15" Type="http://schemas.openxmlformats.org/officeDocument/2006/relationships/slide" Target="slide108.xml"/><Relationship Id="rId10" Type="http://schemas.openxmlformats.org/officeDocument/2006/relationships/slide" Target="slide44.xml"/><Relationship Id="rId4" Type="http://schemas.openxmlformats.org/officeDocument/2006/relationships/slide" Target="slide2.xml"/><Relationship Id="rId9" Type="http://schemas.openxmlformats.org/officeDocument/2006/relationships/slide" Target="slide35.xml"/><Relationship Id="rId14" Type="http://schemas.openxmlformats.org/officeDocument/2006/relationships/slide" Target="slide94.xml"/></Relationships>
</file>

<file path=ppt/slides/_rels/slide37.xml.rels><?xml version="1.0" encoding="UTF-8" standalone="yes"?>
<Relationships xmlns="http://schemas.openxmlformats.org/package/2006/relationships"><Relationship Id="rId8" Type="http://schemas.openxmlformats.org/officeDocument/2006/relationships/slide" Target="slide44.xml"/><Relationship Id="rId13" Type="http://schemas.openxmlformats.org/officeDocument/2006/relationships/slide" Target="slide82.xml"/><Relationship Id="rId3" Type="http://schemas.openxmlformats.org/officeDocument/2006/relationships/image" Target="../media/image52.png"/><Relationship Id="rId7" Type="http://schemas.openxmlformats.org/officeDocument/2006/relationships/slide" Target="slide35.xml"/><Relationship Id="rId12" Type="http://schemas.openxmlformats.org/officeDocument/2006/relationships/slide" Target="slide66.xml"/><Relationship Id="rId2" Type="http://schemas.openxmlformats.org/officeDocument/2006/relationships/image" Target="../media/image2.png"/><Relationship Id="rId16" Type="http://schemas.openxmlformats.org/officeDocument/2006/relationships/slide" Target="slide119.xml"/><Relationship Id="rId1" Type="http://schemas.openxmlformats.org/officeDocument/2006/relationships/slideLayout" Target="../slideLayouts/slideLayout1.xml"/><Relationship Id="rId6" Type="http://schemas.openxmlformats.org/officeDocument/2006/relationships/slide" Target="slide23.xml"/><Relationship Id="rId11" Type="http://schemas.openxmlformats.org/officeDocument/2006/relationships/slide" Target="slide54.xml"/><Relationship Id="rId5" Type="http://schemas.openxmlformats.org/officeDocument/2006/relationships/slide" Target="slide12.xml"/><Relationship Id="rId15" Type="http://schemas.openxmlformats.org/officeDocument/2006/relationships/slide" Target="slide108.xml"/><Relationship Id="rId10" Type="http://schemas.openxmlformats.org/officeDocument/2006/relationships/image" Target="../media/image3.png"/><Relationship Id="rId4" Type="http://schemas.openxmlformats.org/officeDocument/2006/relationships/slide" Target="slide3.xml"/><Relationship Id="rId9" Type="http://schemas.openxmlformats.org/officeDocument/2006/relationships/slide" Target="slide2.xml"/><Relationship Id="rId14" Type="http://schemas.openxmlformats.org/officeDocument/2006/relationships/slide" Target="slide94.xml"/></Relationships>
</file>

<file path=ppt/slides/_rels/slide38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39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40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4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4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43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44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45.xml.rels><?xml version="1.0" encoding="UTF-8" standalone="yes"?>
<Relationships xmlns="http://schemas.openxmlformats.org/package/2006/relationships"><Relationship Id="rId8" Type="http://schemas.openxmlformats.org/officeDocument/2006/relationships/slide" Target="slide35.xml"/><Relationship Id="rId13" Type="http://schemas.openxmlformats.org/officeDocument/2006/relationships/slide" Target="slide66.xml"/><Relationship Id="rId3" Type="http://schemas.openxmlformats.org/officeDocument/2006/relationships/image" Target="../media/image53.png"/><Relationship Id="rId7" Type="http://schemas.openxmlformats.org/officeDocument/2006/relationships/slide" Target="slide23.xml"/><Relationship Id="rId12" Type="http://schemas.openxmlformats.org/officeDocument/2006/relationships/slide" Target="slide54.xml"/><Relationship Id="rId17" Type="http://schemas.openxmlformats.org/officeDocument/2006/relationships/slide" Target="slide119.xml"/><Relationship Id="rId2" Type="http://schemas.openxmlformats.org/officeDocument/2006/relationships/image" Target="../media/image2.png"/><Relationship Id="rId16" Type="http://schemas.openxmlformats.org/officeDocument/2006/relationships/slide" Target="slide108.xml"/><Relationship Id="rId1" Type="http://schemas.openxmlformats.org/officeDocument/2006/relationships/slideLayout" Target="../slideLayouts/slideLayout1.xml"/><Relationship Id="rId6" Type="http://schemas.openxmlformats.org/officeDocument/2006/relationships/slide" Target="slide12.xml"/><Relationship Id="rId11" Type="http://schemas.openxmlformats.org/officeDocument/2006/relationships/image" Target="../media/image3.png"/><Relationship Id="rId5" Type="http://schemas.openxmlformats.org/officeDocument/2006/relationships/slide" Target="slide3.xml"/><Relationship Id="rId15" Type="http://schemas.openxmlformats.org/officeDocument/2006/relationships/slide" Target="slide94.xml"/><Relationship Id="rId10" Type="http://schemas.openxmlformats.org/officeDocument/2006/relationships/slide" Target="slide2.xml"/><Relationship Id="rId4" Type="http://schemas.openxmlformats.org/officeDocument/2006/relationships/image" Target="../media/image54.png"/><Relationship Id="rId9" Type="http://schemas.openxmlformats.org/officeDocument/2006/relationships/slide" Target="slide44.xml"/><Relationship Id="rId14" Type="http://schemas.openxmlformats.org/officeDocument/2006/relationships/slide" Target="slide82.xml"/></Relationships>
</file>

<file path=ppt/slides/_rels/slide46.xml.rels><?xml version="1.0" encoding="UTF-8" standalone="yes"?>
<Relationships xmlns="http://schemas.openxmlformats.org/package/2006/relationships"><Relationship Id="rId8" Type="http://schemas.openxmlformats.org/officeDocument/2006/relationships/slide" Target="slide44.xml"/><Relationship Id="rId13" Type="http://schemas.openxmlformats.org/officeDocument/2006/relationships/slide" Target="slide82.xml"/><Relationship Id="rId3" Type="http://schemas.openxmlformats.org/officeDocument/2006/relationships/image" Target="../media/image55.png"/><Relationship Id="rId7" Type="http://schemas.openxmlformats.org/officeDocument/2006/relationships/slide" Target="slide35.xml"/><Relationship Id="rId12" Type="http://schemas.openxmlformats.org/officeDocument/2006/relationships/slide" Target="slide66.xml"/><Relationship Id="rId2" Type="http://schemas.openxmlformats.org/officeDocument/2006/relationships/image" Target="../media/image2.png"/><Relationship Id="rId16" Type="http://schemas.openxmlformats.org/officeDocument/2006/relationships/slide" Target="slide119.xml"/><Relationship Id="rId1" Type="http://schemas.openxmlformats.org/officeDocument/2006/relationships/slideLayout" Target="../slideLayouts/slideLayout1.xml"/><Relationship Id="rId6" Type="http://schemas.openxmlformats.org/officeDocument/2006/relationships/slide" Target="slide23.xml"/><Relationship Id="rId11" Type="http://schemas.openxmlformats.org/officeDocument/2006/relationships/slide" Target="slide54.xml"/><Relationship Id="rId5" Type="http://schemas.openxmlformats.org/officeDocument/2006/relationships/slide" Target="slide12.xml"/><Relationship Id="rId15" Type="http://schemas.openxmlformats.org/officeDocument/2006/relationships/slide" Target="slide108.xml"/><Relationship Id="rId10" Type="http://schemas.openxmlformats.org/officeDocument/2006/relationships/image" Target="../media/image3.png"/><Relationship Id="rId4" Type="http://schemas.openxmlformats.org/officeDocument/2006/relationships/slide" Target="slide3.xml"/><Relationship Id="rId9" Type="http://schemas.openxmlformats.org/officeDocument/2006/relationships/slide" Target="slide2.xml"/><Relationship Id="rId14" Type="http://schemas.openxmlformats.org/officeDocument/2006/relationships/slide" Target="slide94.xml"/></Relationships>
</file>

<file path=ppt/slides/_rels/slide47.xml.rels><?xml version="1.0" encoding="UTF-8" standalone="yes"?>
<Relationships xmlns="http://schemas.openxmlformats.org/package/2006/relationships"><Relationship Id="rId8" Type="http://schemas.openxmlformats.org/officeDocument/2006/relationships/slide" Target="slide44.xml"/><Relationship Id="rId13" Type="http://schemas.openxmlformats.org/officeDocument/2006/relationships/slide" Target="slide82.xml"/><Relationship Id="rId3" Type="http://schemas.openxmlformats.org/officeDocument/2006/relationships/image" Target="../media/image56.png"/><Relationship Id="rId7" Type="http://schemas.openxmlformats.org/officeDocument/2006/relationships/slide" Target="slide35.xml"/><Relationship Id="rId12" Type="http://schemas.openxmlformats.org/officeDocument/2006/relationships/slide" Target="slide66.xml"/><Relationship Id="rId2" Type="http://schemas.openxmlformats.org/officeDocument/2006/relationships/image" Target="../media/image2.png"/><Relationship Id="rId16" Type="http://schemas.openxmlformats.org/officeDocument/2006/relationships/slide" Target="slide119.xml"/><Relationship Id="rId1" Type="http://schemas.openxmlformats.org/officeDocument/2006/relationships/slideLayout" Target="../slideLayouts/slideLayout1.xml"/><Relationship Id="rId6" Type="http://schemas.openxmlformats.org/officeDocument/2006/relationships/slide" Target="slide23.xml"/><Relationship Id="rId11" Type="http://schemas.openxmlformats.org/officeDocument/2006/relationships/slide" Target="slide54.xml"/><Relationship Id="rId5" Type="http://schemas.openxmlformats.org/officeDocument/2006/relationships/slide" Target="slide12.xml"/><Relationship Id="rId15" Type="http://schemas.openxmlformats.org/officeDocument/2006/relationships/slide" Target="slide108.xml"/><Relationship Id="rId10" Type="http://schemas.openxmlformats.org/officeDocument/2006/relationships/image" Target="../media/image3.png"/><Relationship Id="rId4" Type="http://schemas.openxmlformats.org/officeDocument/2006/relationships/slide" Target="slide3.xml"/><Relationship Id="rId9" Type="http://schemas.openxmlformats.org/officeDocument/2006/relationships/slide" Target="slide2.xml"/><Relationship Id="rId14" Type="http://schemas.openxmlformats.org/officeDocument/2006/relationships/slide" Target="slide94.xml"/></Relationships>
</file>

<file path=ppt/slides/_rels/slide48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49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50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5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5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53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54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55.xml.rels><?xml version="1.0" encoding="UTF-8" standalone="yes"?>
<Relationships xmlns="http://schemas.openxmlformats.org/package/2006/relationships"><Relationship Id="rId8" Type="http://schemas.openxmlformats.org/officeDocument/2006/relationships/slide" Target="slide44.xml"/><Relationship Id="rId13" Type="http://schemas.openxmlformats.org/officeDocument/2006/relationships/slide" Target="slide82.xml"/><Relationship Id="rId3" Type="http://schemas.openxmlformats.org/officeDocument/2006/relationships/image" Target="../media/image57.png"/><Relationship Id="rId7" Type="http://schemas.openxmlformats.org/officeDocument/2006/relationships/slide" Target="slide35.xml"/><Relationship Id="rId12" Type="http://schemas.openxmlformats.org/officeDocument/2006/relationships/slide" Target="slide66.xml"/><Relationship Id="rId2" Type="http://schemas.openxmlformats.org/officeDocument/2006/relationships/image" Target="../media/image2.png"/><Relationship Id="rId16" Type="http://schemas.openxmlformats.org/officeDocument/2006/relationships/slide" Target="slide119.xml"/><Relationship Id="rId1" Type="http://schemas.openxmlformats.org/officeDocument/2006/relationships/slideLayout" Target="../slideLayouts/slideLayout1.xml"/><Relationship Id="rId6" Type="http://schemas.openxmlformats.org/officeDocument/2006/relationships/slide" Target="slide23.xml"/><Relationship Id="rId11" Type="http://schemas.openxmlformats.org/officeDocument/2006/relationships/slide" Target="slide54.xml"/><Relationship Id="rId5" Type="http://schemas.openxmlformats.org/officeDocument/2006/relationships/slide" Target="slide12.xml"/><Relationship Id="rId15" Type="http://schemas.openxmlformats.org/officeDocument/2006/relationships/slide" Target="slide108.xml"/><Relationship Id="rId10" Type="http://schemas.openxmlformats.org/officeDocument/2006/relationships/image" Target="../media/image3.png"/><Relationship Id="rId4" Type="http://schemas.openxmlformats.org/officeDocument/2006/relationships/slide" Target="slide3.xml"/><Relationship Id="rId9" Type="http://schemas.openxmlformats.org/officeDocument/2006/relationships/slide" Target="slide2.xml"/><Relationship Id="rId14" Type="http://schemas.openxmlformats.org/officeDocument/2006/relationships/slide" Target="slide94.xml"/></Relationships>
</file>

<file path=ppt/slides/_rels/slide56.xml.rels><?xml version="1.0" encoding="UTF-8" standalone="yes"?>
<Relationships xmlns="http://schemas.openxmlformats.org/package/2006/relationships"><Relationship Id="rId8" Type="http://schemas.openxmlformats.org/officeDocument/2006/relationships/slide" Target="slide35.xml"/><Relationship Id="rId13" Type="http://schemas.openxmlformats.org/officeDocument/2006/relationships/slide" Target="slide66.xml"/><Relationship Id="rId3" Type="http://schemas.openxmlformats.org/officeDocument/2006/relationships/image" Target="../media/image58.png"/><Relationship Id="rId7" Type="http://schemas.openxmlformats.org/officeDocument/2006/relationships/slide" Target="slide23.xml"/><Relationship Id="rId12" Type="http://schemas.openxmlformats.org/officeDocument/2006/relationships/slide" Target="slide54.xml"/><Relationship Id="rId17" Type="http://schemas.openxmlformats.org/officeDocument/2006/relationships/slide" Target="slide119.xml"/><Relationship Id="rId2" Type="http://schemas.openxmlformats.org/officeDocument/2006/relationships/image" Target="../media/image2.png"/><Relationship Id="rId16" Type="http://schemas.openxmlformats.org/officeDocument/2006/relationships/slide" Target="slide108.xml"/><Relationship Id="rId1" Type="http://schemas.openxmlformats.org/officeDocument/2006/relationships/slideLayout" Target="../slideLayouts/slideLayout1.xml"/><Relationship Id="rId6" Type="http://schemas.openxmlformats.org/officeDocument/2006/relationships/slide" Target="slide12.xml"/><Relationship Id="rId11" Type="http://schemas.openxmlformats.org/officeDocument/2006/relationships/image" Target="../media/image3.png"/><Relationship Id="rId5" Type="http://schemas.openxmlformats.org/officeDocument/2006/relationships/slide" Target="slide3.xml"/><Relationship Id="rId15" Type="http://schemas.openxmlformats.org/officeDocument/2006/relationships/slide" Target="slide94.xml"/><Relationship Id="rId10" Type="http://schemas.openxmlformats.org/officeDocument/2006/relationships/slide" Target="slide2.xml"/><Relationship Id="rId4" Type="http://schemas.openxmlformats.org/officeDocument/2006/relationships/image" Target="../media/image59.svg"/><Relationship Id="rId9" Type="http://schemas.openxmlformats.org/officeDocument/2006/relationships/slide" Target="slide44.xml"/><Relationship Id="rId14" Type="http://schemas.openxmlformats.org/officeDocument/2006/relationships/slide" Target="slide82.xml"/></Relationships>
</file>

<file path=ppt/slides/_rels/slide57.xml.rels><?xml version="1.0" encoding="UTF-8" standalone="yes"?>
<Relationships xmlns="http://schemas.openxmlformats.org/package/2006/relationships"><Relationship Id="rId8" Type="http://schemas.openxmlformats.org/officeDocument/2006/relationships/slide" Target="slide35.xml"/><Relationship Id="rId13" Type="http://schemas.openxmlformats.org/officeDocument/2006/relationships/slide" Target="slide66.xml"/><Relationship Id="rId3" Type="http://schemas.openxmlformats.org/officeDocument/2006/relationships/image" Target="../media/image58.png"/><Relationship Id="rId7" Type="http://schemas.openxmlformats.org/officeDocument/2006/relationships/slide" Target="slide23.xml"/><Relationship Id="rId12" Type="http://schemas.openxmlformats.org/officeDocument/2006/relationships/slide" Target="slide54.xml"/><Relationship Id="rId17" Type="http://schemas.openxmlformats.org/officeDocument/2006/relationships/slide" Target="slide119.xml"/><Relationship Id="rId2" Type="http://schemas.openxmlformats.org/officeDocument/2006/relationships/image" Target="../media/image2.png"/><Relationship Id="rId16" Type="http://schemas.openxmlformats.org/officeDocument/2006/relationships/slide" Target="slide108.xml"/><Relationship Id="rId1" Type="http://schemas.openxmlformats.org/officeDocument/2006/relationships/slideLayout" Target="../slideLayouts/slideLayout1.xml"/><Relationship Id="rId6" Type="http://schemas.openxmlformats.org/officeDocument/2006/relationships/slide" Target="slide12.xml"/><Relationship Id="rId11" Type="http://schemas.openxmlformats.org/officeDocument/2006/relationships/image" Target="../media/image3.png"/><Relationship Id="rId5" Type="http://schemas.openxmlformats.org/officeDocument/2006/relationships/slide" Target="slide3.xml"/><Relationship Id="rId15" Type="http://schemas.openxmlformats.org/officeDocument/2006/relationships/slide" Target="slide94.xml"/><Relationship Id="rId10" Type="http://schemas.openxmlformats.org/officeDocument/2006/relationships/slide" Target="slide2.xml"/><Relationship Id="rId4" Type="http://schemas.openxmlformats.org/officeDocument/2006/relationships/image" Target="../media/image59.svg"/><Relationship Id="rId9" Type="http://schemas.openxmlformats.org/officeDocument/2006/relationships/slide" Target="slide44.xml"/><Relationship Id="rId14" Type="http://schemas.openxmlformats.org/officeDocument/2006/relationships/slide" Target="slide82.xml"/></Relationships>
</file>

<file path=ppt/slides/_rels/slide58.xml.rels><?xml version="1.0" encoding="UTF-8" standalone="yes"?>
<Relationships xmlns="http://schemas.openxmlformats.org/package/2006/relationships"><Relationship Id="rId8" Type="http://schemas.openxmlformats.org/officeDocument/2006/relationships/slide" Target="slide35.xml"/><Relationship Id="rId13" Type="http://schemas.openxmlformats.org/officeDocument/2006/relationships/slide" Target="slide66.xml"/><Relationship Id="rId3" Type="http://schemas.openxmlformats.org/officeDocument/2006/relationships/image" Target="../media/image60.png"/><Relationship Id="rId7" Type="http://schemas.openxmlformats.org/officeDocument/2006/relationships/slide" Target="slide23.xml"/><Relationship Id="rId12" Type="http://schemas.openxmlformats.org/officeDocument/2006/relationships/slide" Target="slide54.xml"/><Relationship Id="rId17" Type="http://schemas.openxmlformats.org/officeDocument/2006/relationships/slide" Target="slide119.xml"/><Relationship Id="rId2" Type="http://schemas.openxmlformats.org/officeDocument/2006/relationships/image" Target="../media/image2.png"/><Relationship Id="rId16" Type="http://schemas.openxmlformats.org/officeDocument/2006/relationships/slide" Target="slide108.xml"/><Relationship Id="rId1" Type="http://schemas.openxmlformats.org/officeDocument/2006/relationships/slideLayout" Target="../slideLayouts/slideLayout1.xml"/><Relationship Id="rId6" Type="http://schemas.openxmlformats.org/officeDocument/2006/relationships/slide" Target="slide12.xml"/><Relationship Id="rId11" Type="http://schemas.openxmlformats.org/officeDocument/2006/relationships/image" Target="../media/image3.png"/><Relationship Id="rId5" Type="http://schemas.openxmlformats.org/officeDocument/2006/relationships/slide" Target="slide3.xml"/><Relationship Id="rId15" Type="http://schemas.openxmlformats.org/officeDocument/2006/relationships/slide" Target="slide94.xml"/><Relationship Id="rId10" Type="http://schemas.openxmlformats.org/officeDocument/2006/relationships/slide" Target="slide2.xml"/><Relationship Id="rId4" Type="http://schemas.openxmlformats.org/officeDocument/2006/relationships/image" Target="../media/image61.png"/><Relationship Id="rId9" Type="http://schemas.openxmlformats.org/officeDocument/2006/relationships/slide" Target="slide44.xml"/><Relationship Id="rId14" Type="http://schemas.openxmlformats.org/officeDocument/2006/relationships/slide" Target="slide82.xml"/></Relationships>
</file>

<file path=ppt/slides/_rels/slide59.xml.rels><?xml version="1.0" encoding="UTF-8" standalone="yes"?>
<Relationships xmlns="http://schemas.openxmlformats.org/package/2006/relationships"><Relationship Id="rId8" Type="http://schemas.openxmlformats.org/officeDocument/2006/relationships/slide" Target="slide35.xml"/><Relationship Id="rId13" Type="http://schemas.openxmlformats.org/officeDocument/2006/relationships/slide" Target="slide66.xml"/><Relationship Id="rId3" Type="http://schemas.openxmlformats.org/officeDocument/2006/relationships/image" Target="../media/image60.png"/><Relationship Id="rId7" Type="http://schemas.openxmlformats.org/officeDocument/2006/relationships/slide" Target="slide23.xml"/><Relationship Id="rId12" Type="http://schemas.openxmlformats.org/officeDocument/2006/relationships/slide" Target="slide54.xml"/><Relationship Id="rId17" Type="http://schemas.openxmlformats.org/officeDocument/2006/relationships/slide" Target="slide119.xml"/><Relationship Id="rId2" Type="http://schemas.openxmlformats.org/officeDocument/2006/relationships/image" Target="../media/image2.png"/><Relationship Id="rId16" Type="http://schemas.openxmlformats.org/officeDocument/2006/relationships/slide" Target="slide108.xml"/><Relationship Id="rId1" Type="http://schemas.openxmlformats.org/officeDocument/2006/relationships/slideLayout" Target="../slideLayouts/slideLayout1.xml"/><Relationship Id="rId6" Type="http://schemas.openxmlformats.org/officeDocument/2006/relationships/slide" Target="slide12.xml"/><Relationship Id="rId11" Type="http://schemas.openxmlformats.org/officeDocument/2006/relationships/image" Target="../media/image3.png"/><Relationship Id="rId5" Type="http://schemas.openxmlformats.org/officeDocument/2006/relationships/slide" Target="slide3.xml"/><Relationship Id="rId15" Type="http://schemas.openxmlformats.org/officeDocument/2006/relationships/slide" Target="slide94.xml"/><Relationship Id="rId10" Type="http://schemas.openxmlformats.org/officeDocument/2006/relationships/slide" Target="slide2.xml"/><Relationship Id="rId4" Type="http://schemas.openxmlformats.org/officeDocument/2006/relationships/image" Target="../media/image61.png"/><Relationship Id="rId9" Type="http://schemas.openxmlformats.org/officeDocument/2006/relationships/slide" Target="slide44.xml"/><Relationship Id="rId14" Type="http://schemas.openxmlformats.org/officeDocument/2006/relationships/slide" Target="slide82.xml"/></Relationships>
</file>

<file path=ppt/slides/_rels/slide60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6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6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63.xml.rels><?xml version="1.0" encoding="UTF-8" standalone="yes"?>
<Relationships xmlns="http://schemas.openxmlformats.org/package/2006/relationships"><Relationship Id="rId8" Type="http://schemas.openxmlformats.org/officeDocument/2006/relationships/slide" Target="slide23.xml"/><Relationship Id="rId13" Type="http://schemas.openxmlformats.org/officeDocument/2006/relationships/slide" Target="slide54.xml"/><Relationship Id="rId18" Type="http://schemas.openxmlformats.org/officeDocument/2006/relationships/slide" Target="slide119.xml"/><Relationship Id="rId3" Type="http://schemas.openxmlformats.org/officeDocument/2006/relationships/image" Target="../media/image62.png"/><Relationship Id="rId7" Type="http://schemas.openxmlformats.org/officeDocument/2006/relationships/slide" Target="slide12.xml"/><Relationship Id="rId12" Type="http://schemas.openxmlformats.org/officeDocument/2006/relationships/image" Target="../media/image3.png"/><Relationship Id="rId17" Type="http://schemas.openxmlformats.org/officeDocument/2006/relationships/slide" Target="slide108.xml"/><Relationship Id="rId2" Type="http://schemas.openxmlformats.org/officeDocument/2006/relationships/image" Target="../media/image2.png"/><Relationship Id="rId16" Type="http://schemas.openxmlformats.org/officeDocument/2006/relationships/slide" Target="slide94.xml"/><Relationship Id="rId1" Type="http://schemas.openxmlformats.org/officeDocument/2006/relationships/slideLayout" Target="../slideLayouts/slideLayout1.xml"/><Relationship Id="rId6" Type="http://schemas.openxmlformats.org/officeDocument/2006/relationships/slide" Target="slide3.xml"/><Relationship Id="rId11" Type="http://schemas.openxmlformats.org/officeDocument/2006/relationships/slide" Target="slide2.xml"/><Relationship Id="rId5" Type="http://schemas.openxmlformats.org/officeDocument/2006/relationships/image" Target="../media/image64.png"/><Relationship Id="rId15" Type="http://schemas.openxmlformats.org/officeDocument/2006/relationships/slide" Target="slide82.xml"/><Relationship Id="rId10" Type="http://schemas.openxmlformats.org/officeDocument/2006/relationships/slide" Target="slide44.xml"/><Relationship Id="rId4" Type="http://schemas.openxmlformats.org/officeDocument/2006/relationships/image" Target="../media/image63.png"/><Relationship Id="rId9" Type="http://schemas.openxmlformats.org/officeDocument/2006/relationships/slide" Target="slide35.xml"/><Relationship Id="rId14" Type="http://schemas.openxmlformats.org/officeDocument/2006/relationships/slide" Target="slide66.xml"/></Relationships>
</file>

<file path=ppt/slides/_rels/slide64.xml.rels><?xml version="1.0" encoding="UTF-8" standalone="yes"?>
<Relationships xmlns="http://schemas.openxmlformats.org/package/2006/relationships"><Relationship Id="rId8" Type="http://schemas.openxmlformats.org/officeDocument/2006/relationships/slide" Target="slide23.xml"/><Relationship Id="rId13" Type="http://schemas.openxmlformats.org/officeDocument/2006/relationships/slide" Target="slide54.xml"/><Relationship Id="rId18" Type="http://schemas.openxmlformats.org/officeDocument/2006/relationships/slide" Target="slide119.xml"/><Relationship Id="rId3" Type="http://schemas.openxmlformats.org/officeDocument/2006/relationships/image" Target="../media/image65.png"/><Relationship Id="rId7" Type="http://schemas.openxmlformats.org/officeDocument/2006/relationships/slide" Target="slide12.xml"/><Relationship Id="rId12" Type="http://schemas.openxmlformats.org/officeDocument/2006/relationships/image" Target="../media/image3.png"/><Relationship Id="rId17" Type="http://schemas.openxmlformats.org/officeDocument/2006/relationships/slide" Target="slide108.xml"/><Relationship Id="rId2" Type="http://schemas.openxmlformats.org/officeDocument/2006/relationships/image" Target="../media/image2.png"/><Relationship Id="rId16" Type="http://schemas.openxmlformats.org/officeDocument/2006/relationships/slide" Target="slide94.xml"/><Relationship Id="rId1" Type="http://schemas.openxmlformats.org/officeDocument/2006/relationships/slideLayout" Target="../slideLayouts/slideLayout1.xml"/><Relationship Id="rId6" Type="http://schemas.openxmlformats.org/officeDocument/2006/relationships/slide" Target="slide3.xml"/><Relationship Id="rId11" Type="http://schemas.openxmlformats.org/officeDocument/2006/relationships/slide" Target="slide2.xml"/><Relationship Id="rId5" Type="http://schemas.openxmlformats.org/officeDocument/2006/relationships/image" Target="../media/image67.png"/><Relationship Id="rId15" Type="http://schemas.openxmlformats.org/officeDocument/2006/relationships/slide" Target="slide82.xml"/><Relationship Id="rId10" Type="http://schemas.openxmlformats.org/officeDocument/2006/relationships/slide" Target="slide44.xml"/><Relationship Id="rId4" Type="http://schemas.openxmlformats.org/officeDocument/2006/relationships/image" Target="../media/image66.png"/><Relationship Id="rId9" Type="http://schemas.openxmlformats.org/officeDocument/2006/relationships/slide" Target="slide35.xml"/><Relationship Id="rId14" Type="http://schemas.openxmlformats.org/officeDocument/2006/relationships/slide" Target="slide66.xml"/></Relationships>
</file>

<file path=ppt/slides/_rels/slide65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66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67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68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69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70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7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7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73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74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75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76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77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78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79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80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8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8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83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84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85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86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87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88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89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90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9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9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93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94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95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96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97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98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99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100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10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10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103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104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105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106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107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108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109.xml.rels><?xml version="1.0" encoding="UTF-8" standalone="yes"?>
<Relationships xmlns="http://schemas.openxmlformats.org/package/2006/relationships"><Relationship Id="rId8" Type="http://schemas.openxmlformats.org/officeDocument/2006/relationships/slide" Target="slide44.xml"/><Relationship Id="rId13" Type="http://schemas.openxmlformats.org/officeDocument/2006/relationships/slide" Target="slide82.xml"/><Relationship Id="rId3" Type="http://schemas.openxmlformats.org/officeDocument/2006/relationships/image" Target="../media/image68.png"/><Relationship Id="rId7" Type="http://schemas.openxmlformats.org/officeDocument/2006/relationships/slide" Target="slide35.xml"/><Relationship Id="rId12" Type="http://schemas.openxmlformats.org/officeDocument/2006/relationships/slide" Target="slide66.xml"/><Relationship Id="rId2" Type="http://schemas.openxmlformats.org/officeDocument/2006/relationships/image" Target="../media/image2.png"/><Relationship Id="rId16" Type="http://schemas.openxmlformats.org/officeDocument/2006/relationships/slide" Target="slide119.xml"/><Relationship Id="rId1" Type="http://schemas.openxmlformats.org/officeDocument/2006/relationships/slideLayout" Target="../slideLayouts/slideLayout1.xml"/><Relationship Id="rId6" Type="http://schemas.openxmlformats.org/officeDocument/2006/relationships/slide" Target="slide23.xml"/><Relationship Id="rId11" Type="http://schemas.openxmlformats.org/officeDocument/2006/relationships/slide" Target="slide54.xml"/><Relationship Id="rId5" Type="http://schemas.openxmlformats.org/officeDocument/2006/relationships/slide" Target="slide12.xml"/><Relationship Id="rId15" Type="http://schemas.openxmlformats.org/officeDocument/2006/relationships/slide" Target="slide108.xml"/><Relationship Id="rId10" Type="http://schemas.openxmlformats.org/officeDocument/2006/relationships/image" Target="../media/image3.png"/><Relationship Id="rId4" Type="http://schemas.openxmlformats.org/officeDocument/2006/relationships/slide" Target="slide3.xml"/><Relationship Id="rId9" Type="http://schemas.openxmlformats.org/officeDocument/2006/relationships/slide" Target="slide2.xml"/><Relationship Id="rId14" Type="http://schemas.openxmlformats.org/officeDocument/2006/relationships/slide" Target="slide94.xml"/></Relationships>
</file>

<file path=ppt/slides/_rels/slide110.xml.rels><?xml version="1.0" encoding="UTF-8" standalone="yes"?>
<Relationships xmlns="http://schemas.openxmlformats.org/package/2006/relationships"><Relationship Id="rId8" Type="http://schemas.openxmlformats.org/officeDocument/2006/relationships/slide" Target="slide44.xml"/><Relationship Id="rId13" Type="http://schemas.openxmlformats.org/officeDocument/2006/relationships/slide" Target="slide82.xml"/><Relationship Id="rId3" Type="http://schemas.openxmlformats.org/officeDocument/2006/relationships/image" Target="../media/image69.png"/><Relationship Id="rId7" Type="http://schemas.openxmlformats.org/officeDocument/2006/relationships/slide" Target="slide35.xml"/><Relationship Id="rId12" Type="http://schemas.openxmlformats.org/officeDocument/2006/relationships/slide" Target="slide66.xml"/><Relationship Id="rId2" Type="http://schemas.openxmlformats.org/officeDocument/2006/relationships/image" Target="../media/image2.png"/><Relationship Id="rId16" Type="http://schemas.openxmlformats.org/officeDocument/2006/relationships/slide" Target="slide119.xml"/><Relationship Id="rId1" Type="http://schemas.openxmlformats.org/officeDocument/2006/relationships/slideLayout" Target="../slideLayouts/slideLayout1.xml"/><Relationship Id="rId6" Type="http://schemas.openxmlformats.org/officeDocument/2006/relationships/slide" Target="slide23.xml"/><Relationship Id="rId11" Type="http://schemas.openxmlformats.org/officeDocument/2006/relationships/slide" Target="slide54.xml"/><Relationship Id="rId5" Type="http://schemas.openxmlformats.org/officeDocument/2006/relationships/slide" Target="slide12.xml"/><Relationship Id="rId15" Type="http://schemas.openxmlformats.org/officeDocument/2006/relationships/slide" Target="slide108.xml"/><Relationship Id="rId10" Type="http://schemas.openxmlformats.org/officeDocument/2006/relationships/image" Target="../media/image3.png"/><Relationship Id="rId4" Type="http://schemas.openxmlformats.org/officeDocument/2006/relationships/slide" Target="slide3.xml"/><Relationship Id="rId9" Type="http://schemas.openxmlformats.org/officeDocument/2006/relationships/slide" Target="slide2.xml"/><Relationship Id="rId14" Type="http://schemas.openxmlformats.org/officeDocument/2006/relationships/slide" Target="slide94.xml"/></Relationships>
</file>

<file path=ppt/slides/_rels/slide11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11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113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114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115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116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117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118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119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120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12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12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123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124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125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126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127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128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129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130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13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13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133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_rels/slide134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94.xml"/><Relationship Id="rId3" Type="http://schemas.openxmlformats.org/officeDocument/2006/relationships/slide" Target="slide3.xml"/><Relationship Id="rId7" Type="http://schemas.openxmlformats.org/officeDocument/2006/relationships/slide" Target="slide44.xml"/><Relationship Id="rId12" Type="http://schemas.openxmlformats.org/officeDocument/2006/relationships/slide" Target="slide8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5.xml"/><Relationship Id="rId11" Type="http://schemas.openxmlformats.org/officeDocument/2006/relationships/slide" Target="slide66.xml"/><Relationship Id="rId5" Type="http://schemas.openxmlformats.org/officeDocument/2006/relationships/slide" Target="slide23.xml"/><Relationship Id="rId15" Type="http://schemas.openxmlformats.org/officeDocument/2006/relationships/slide" Target="slide119.xml"/><Relationship Id="rId10" Type="http://schemas.openxmlformats.org/officeDocument/2006/relationships/slide" Target="slide54.xml"/><Relationship Id="rId4" Type="http://schemas.openxmlformats.org/officeDocument/2006/relationships/slide" Target="slide12.xml"/><Relationship Id="rId9" Type="http://schemas.openxmlformats.org/officeDocument/2006/relationships/image" Target="../media/image3.png"/><Relationship Id="rId14" Type="http://schemas.openxmlformats.org/officeDocument/2006/relationships/slide" Target="slide108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1875;p30">
            <a:extLst>
              <a:ext uri="{FF2B5EF4-FFF2-40B4-BE49-F238E27FC236}">
                <a16:creationId xmlns:a16="http://schemas.microsoft.com/office/drawing/2014/main" id="{BB103E2E-2B04-4A25-A1FE-0DAE77DF0428}"/>
              </a:ext>
            </a:extLst>
          </p:cNvPr>
          <p:cNvSpPr txBox="1">
            <a:spLocks/>
          </p:cNvSpPr>
          <p:nvPr/>
        </p:nvSpPr>
        <p:spPr>
          <a:xfrm>
            <a:off x="1643062" y="1759307"/>
            <a:ext cx="8905875" cy="1843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04B5D"/>
              </a:buClr>
              <a:buSzPts val="5200"/>
              <a:buFont typeface="Amatic SC"/>
              <a:buNone/>
              <a:defRPr sz="5500" b="1" i="0" u="none" strike="noStrike" cap="none">
                <a:solidFill>
                  <a:srgbClr val="E04B5D"/>
                </a:solidFill>
                <a:latin typeface="Amatic SC"/>
                <a:ea typeface="Amatic SC"/>
                <a:cs typeface="Amatic SC"/>
                <a:sym typeface="Amatic SC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04B5D"/>
              </a:buClr>
              <a:buSzPts val="5200"/>
              <a:buFont typeface="Amatic SC"/>
              <a:buNone/>
              <a:tabLst/>
              <a:defRPr/>
            </a:pPr>
            <a:r>
              <a:rPr lang="th-TH" sz="6600" kern="0" dirty="0">
                <a:solidFill>
                  <a:srgbClr val="002060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บทที่ 10 การวัดน้ำหนัก</a:t>
            </a:r>
            <a:endParaRPr kumimoji="0" lang="en-US" sz="6600" b="1" i="0" u="none" strike="noStrike" kern="0" cap="none" spc="0" normalizeH="0" baseline="0" noProof="0" dirty="0">
              <a:solidFill>
                <a:srgbClr val="002060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Amatic SC"/>
            </a:endParaRPr>
          </a:p>
        </p:txBody>
      </p:sp>
      <p:sp>
        <p:nvSpPr>
          <p:cNvPr id="7" name="Google Shape;1876;p30">
            <a:extLst>
              <a:ext uri="{FF2B5EF4-FFF2-40B4-BE49-F238E27FC236}">
                <a16:creationId xmlns:a16="http://schemas.microsoft.com/office/drawing/2014/main" id="{A236825B-DB45-43E4-9DF3-DBACDF8ED192}"/>
              </a:ext>
            </a:extLst>
          </p:cNvPr>
          <p:cNvSpPr txBox="1">
            <a:spLocks/>
          </p:cNvSpPr>
          <p:nvPr/>
        </p:nvSpPr>
        <p:spPr>
          <a:xfrm>
            <a:off x="3253100" y="3189439"/>
            <a:ext cx="6117600" cy="53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1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95959"/>
              </a:buClr>
              <a:buSzPts val="2800"/>
              <a:buFont typeface="Cabin"/>
              <a:buNone/>
              <a:tabLst/>
              <a:defRPr/>
            </a:pPr>
            <a:r>
              <a:rPr lang="th-TH" sz="2800" kern="0" dirty="0">
                <a:solidFill>
                  <a:srgbClr val="595959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กลุ่มสาระการเรียนรู้คณิตศาสตร์	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95959"/>
              </a:buClr>
              <a:buSzPts val="2800"/>
              <a:buFont typeface="Cabin"/>
              <a:buNone/>
              <a:tabLst/>
              <a:defRPr/>
            </a:pPr>
            <a:r>
              <a:rPr lang="th-TH" sz="2800" kern="0" dirty="0">
                <a:solidFill>
                  <a:srgbClr val="595959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ชั้นประถมศึกษาปีที่ 3</a:t>
            </a: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Cabin"/>
            </a:endParaRPr>
          </a:p>
        </p:txBody>
      </p:sp>
      <p:grpSp>
        <p:nvGrpSpPr>
          <p:cNvPr id="52" name="Google Shape;650;p30">
            <a:extLst>
              <a:ext uri="{FF2B5EF4-FFF2-40B4-BE49-F238E27FC236}">
                <a16:creationId xmlns:a16="http://schemas.microsoft.com/office/drawing/2014/main" id="{D5BE268C-4062-4B94-9BF6-DE63A4B526F2}"/>
              </a:ext>
            </a:extLst>
          </p:cNvPr>
          <p:cNvGrpSpPr/>
          <p:nvPr/>
        </p:nvGrpSpPr>
        <p:grpSpPr>
          <a:xfrm flipH="1">
            <a:off x="6527714" y="4321743"/>
            <a:ext cx="820647" cy="572699"/>
            <a:chOff x="2497400" y="238075"/>
            <a:chExt cx="235075" cy="164050"/>
          </a:xfrm>
        </p:grpSpPr>
        <p:sp>
          <p:nvSpPr>
            <p:cNvPr id="53" name="Google Shape;651;p30">
              <a:extLst>
                <a:ext uri="{FF2B5EF4-FFF2-40B4-BE49-F238E27FC236}">
                  <a16:creationId xmlns:a16="http://schemas.microsoft.com/office/drawing/2014/main" id="{C8F27C1E-AC14-45E2-B4B0-DBAD0666033A}"/>
                </a:ext>
              </a:extLst>
            </p:cNvPr>
            <p:cNvSpPr/>
            <p:nvPr/>
          </p:nvSpPr>
          <p:spPr>
            <a:xfrm>
              <a:off x="2543200" y="307600"/>
              <a:ext cx="93725" cy="94525"/>
            </a:xfrm>
            <a:custGeom>
              <a:avLst/>
              <a:gdLst/>
              <a:ahLst/>
              <a:cxnLst/>
              <a:rect l="l" t="t" r="r" b="b"/>
              <a:pathLst>
                <a:path w="3749" h="3781" extrusionOk="0">
                  <a:moveTo>
                    <a:pt x="0" y="1"/>
                  </a:moveTo>
                  <a:lnTo>
                    <a:pt x="735" y="3780"/>
                  </a:lnTo>
                  <a:lnTo>
                    <a:pt x="3749" y="178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45D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" name="Google Shape;652;p30">
              <a:extLst>
                <a:ext uri="{FF2B5EF4-FFF2-40B4-BE49-F238E27FC236}">
                  <a16:creationId xmlns:a16="http://schemas.microsoft.com/office/drawing/2014/main" id="{DB6984C7-D968-4C3A-9038-E10F0024708A}"/>
                </a:ext>
              </a:extLst>
            </p:cNvPr>
            <p:cNvSpPr/>
            <p:nvPr/>
          </p:nvSpPr>
          <p:spPr>
            <a:xfrm>
              <a:off x="2561550" y="330225"/>
              <a:ext cx="75375" cy="71900"/>
            </a:xfrm>
            <a:custGeom>
              <a:avLst/>
              <a:gdLst/>
              <a:ahLst/>
              <a:cxnLst/>
              <a:rect l="l" t="t" r="r" b="b"/>
              <a:pathLst>
                <a:path w="3015" h="2876" extrusionOk="0">
                  <a:moveTo>
                    <a:pt x="1162" y="0"/>
                  </a:moveTo>
                  <a:lnTo>
                    <a:pt x="587" y="22"/>
                  </a:lnTo>
                  <a:lnTo>
                    <a:pt x="1" y="2875"/>
                  </a:lnTo>
                  <a:lnTo>
                    <a:pt x="3015" y="884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rgbClr val="A45D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" name="Google Shape;653;p30">
              <a:extLst>
                <a:ext uri="{FF2B5EF4-FFF2-40B4-BE49-F238E27FC236}">
                  <a16:creationId xmlns:a16="http://schemas.microsoft.com/office/drawing/2014/main" id="{5B83A24A-E444-427F-81EB-D3122CC0986A}"/>
                </a:ext>
              </a:extLst>
            </p:cNvPr>
            <p:cNvSpPr/>
            <p:nvPr/>
          </p:nvSpPr>
          <p:spPr>
            <a:xfrm>
              <a:off x="2497400" y="238100"/>
              <a:ext cx="235075" cy="137400"/>
            </a:xfrm>
            <a:custGeom>
              <a:avLst/>
              <a:gdLst/>
              <a:ahLst/>
              <a:cxnLst/>
              <a:rect l="l" t="t" r="r" b="b"/>
              <a:pathLst>
                <a:path w="9403" h="5496" extrusionOk="0">
                  <a:moveTo>
                    <a:pt x="9168" y="0"/>
                  </a:moveTo>
                  <a:cubicBezTo>
                    <a:pt x="8049" y="0"/>
                    <a:pt x="1" y="1481"/>
                    <a:pt x="1" y="1481"/>
                  </a:cubicBezTo>
                  <a:lnTo>
                    <a:pt x="5676" y="5495"/>
                  </a:lnTo>
                  <a:cubicBezTo>
                    <a:pt x="5676" y="5495"/>
                    <a:pt x="9403" y="257"/>
                    <a:pt x="9296" y="22"/>
                  </a:cubicBezTo>
                  <a:cubicBezTo>
                    <a:pt x="9290" y="7"/>
                    <a:pt x="9246" y="0"/>
                    <a:pt x="9168" y="0"/>
                  </a:cubicBezTo>
                  <a:close/>
                </a:path>
              </a:pathLst>
            </a:custGeom>
            <a:solidFill>
              <a:srgbClr val="A45D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" name="Google Shape;654;p30">
              <a:extLst>
                <a:ext uri="{FF2B5EF4-FFF2-40B4-BE49-F238E27FC236}">
                  <a16:creationId xmlns:a16="http://schemas.microsoft.com/office/drawing/2014/main" id="{71A91FF0-739B-4D3B-93AA-50283C61B44E}"/>
                </a:ext>
              </a:extLst>
            </p:cNvPr>
            <p:cNvSpPr/>
            <p:nvPr/>
          </p:nvSpPr>
          <p:spPr>
            <a:xfrm>
              <a:off x="2497400" y="238075"/>
              <a:ext cx="232425" cy="69550"/>
            </a:xfrm>
            <a:custGeom>
              <a:avLst/>
              <a:gdLst/>
              <a:ahLst/>
              <a:cxnLst/>
              <a:rect l="l" t="t" r="r" b="b"/>
              <a:pathLst>
                <a:path w="9297" h="2782" extrusionOk="0">
                  <a:moveTo>
                    <a:pt x="9168" y="1"/>
                  </a:moveTo>
                  <a:cubicBezTo>
                    <a:pt x="8042" y="1"/>
                    <a:pt x="1" y="1482"/>
                    <a:pt x="1" y="1482"/>
                  </a:cubicBezTo>
                  <a:lnTo>
                    <a:pt x="1832" y="2782"/>
                  </a:lnTo>
                  <a:lnTo>
                    <a:pt x="9296" y="23"/>
                  </a:lnTo>
                  <a:lnTo>
                    <a:pt x="9286" y="13"/>
                  </a:lnTo>
                  <a:cubicBezTo>
                    <a:pt x="9267" y="5"/>
                    <a:pt x="9227" y="1"/>
                    <a:pt x="9168" y="1"/>
                  </a:cubicBezTo>
                  <a:close/>
                </a:path>
              </a:pathLst>
            </a:custGeom>
            <a:solidFill>
              <a:srgbClr val="B36E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" name="Google Shape;655;p30">
              <a:extLst>
                <a:ext uri="{FF2B5EF4-FFF2-40B4-BE49-F238E27FC236}">
                  <a16:creationId xmlns:a16="http://schemas.microsoft.com/office/drawing/2014/main" id="{0E206D83-1F04-4C81-A082-F7FFEBD726D8}"/>
                </a:ext>
              </a:extLst>
            </p:cNvPr>
            <p:cNvSpPr/>
            <p:nvPr/>
          </p:nvSpPr>
          <p:spPr>
            <a:xfrm>
              <a:off x="2576200" y="238650"/>
              <a:ext cx="156275" cy="136850"/>
            </a:xfrm>
            <a:custGeom>
              <a:avLst/>
              <a:gdLst/>
              <a:ahLst/>
              <a:cxnLst/>
              <a:rect l="l" t="t" r="r" b="b"/>
              <a:pathLst>
                <a:path w="6251" h="5474" extrusionOk="0">
                  <a:moveTo>
                    <a:pt x="6144" y="0"/>
                  </a:moveTo>
                  <a:lnTo>
                    <a:pt x="1" y="3685"/>
                  </a:lnTo>
                  <a:lnTo>
                    <a:pt x="2524" y="5473"/>
                  </a:lnTo>
                  <a:cubicBezTo>
                    <a:pt x="2524" y="5473"/>
                    <a:pt x="6251" y="235"/>
                    <a:pt x="6144" y="0"/>
                  </a:cubicBezTo>
                  <a:close/>
                </a:path>
              </a:pathLst>
            </a:custGeom>
            <a:solidFill>
              <a:srgbClr val="B36E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58" name="Google Shape;656;p30">
            <a:extLst>
              <a:ext uri="{FF2B5EF4-FFF2-40B4-BE49-F238E27FC236}">
                <a16:creationId xmlns:a16="http://schemas.microsoft.com/office/drawing/2014/main" id="{64E31B49-D3AA-4CBD-B60F-D17D092EA8E9}"/>
              </a:ext>
            </a:extLst>
          </p:cNvPr>
          <p:cNvSpPr/>
          <p:nvPr/>
        </p:nvSpPr>
        <p:spPr>
          <a:xfrm flipH="1">
            <a:off x="7190786" y="4295407"/>
            <a:ext cx="3681650" cy="1377300"/>
          </a:xfrm>
          <a:custGeom>
            <a:avLst/>
            <a:gdLst/>
            <a:ahLst/>
            <a:cxnLst/>
            <a:rect l="l" t="t" r="r" b="b"/>
            <a:pathLst>
              <a:path w="147266" h="55092" extrusionOk="0">
                <a:moveTo>
                  <a:pt x="0" y="55092"/>
                </a:moveTo>
                <a:cubicBezTo>
                  <a:pt x="0" y="50534"/>
                  <a:pt x="6751" y="48778"/>
                  <a:pt x="10828" y="46739"/>
                </a:cubicBezTo>
                <a:cubicBezTo>
                  <a:pt x="16049" y="44128"/>
                  <a:pt x="20897" y="40805"/>
                  <a:pt x="25679" y="37457"/>
                </a:cubicBezTo>
                <a:cubicBezTo>
                  <a:pt x="33698" y="31843"/>
                  <a:pt x="49577" y="18159"/>
                  <a:pt x="53214" y="27247"/>
                </a:cubicBezTo>
                <a:cubicBezTo>
                  <a:pt x="54404" y="30220"/>
                  <a:pt x="53737" y="35405"/>
                  <a:pt x="50739" y="36529"/>
                </a:cubicBezTo>
                <a:cubicBezTo>
                  <a:pt x="44925" y="38709"/>
                  <a:pt x="37406" y="32336"/>
                  <a:pt x="34960" y="26629"/>
                </a:cubicBezTo>
                <a:cubicBezTo>
                  <a:pt x="31197" y="17850"/>
                  <a:pt x="37760" y="2957"/>
                  <a:pt x="47026" y="640"/>
                </a:cubicBezTo>
                <a:cubicBezTo>
                  <a:pt x="67314" y="-4434"/>
                  <a:pt x="81774" y="23985"/>
                  <a:pt x="99931" y="34363"/>
                </a:cubicBezTo>
                <a:cubicBezTo>
                  <a:pt x="113826" y="42305"/>
                  <a:pt x="132086" y="31390"/>
                  <a:pt x="147266" y="26319"/>
                </a:cubicBezTo>
              </a:path>
            </a:pathLst>
          </a:custGeom>
          <a:noFill/>
          <a:ln w="19050" cap="flat" cmpd="sng">
            <a:solidFill>
              <a:srgbClr val="A45DAF"/>
            </a:solidFill>
            <a:prstDash val="dot"/>
            <a:round/>
            <a:headEnd type="none" w="med" len="med"/>
            <a:tailEnd type="none" w="med" len="med"/>
          </a:ln>
        </p:spPr>
      </p:sp>
    </p:spTree>
    <p:extLst>
      <p:ext uri="{BB962C8B-B14F-4D97-AF65-F5344CB8AC3E}">
        <p14:creationId xmlns:p14="http://schemas.microsoft.com/office/powerpoint/2010/main" val="638798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0.0 0.0 L 0.0 -0.07213" pathEditMode="relative" ptsTypes="">
                                      <p:cBhvr>
                                        <p:cTn id="6" dur="2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  <p:animRot by="1500000">
                                      <p:cBhvr>
                                        <p:cTn id="7" dur="12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8" dur="125" fill="hold">
                                          <p:stCondLst>
                                            <p:cond delay="125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9" dur="125" fill="hold">
                                          <p:stCondLst>
                                            <p:cond delay="25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0" dur="125" fill="hold">
                                          <p:stCondLst>
                                            <p:cond delay="375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sp>
        <p:nvSpPr>
          <p:cNvPr id="47" name="Google Shape;566;p28">
            <a:hlinkClick r:id="rId3" action="ppaction://hlinksldjump"/>
            <a:extLst>
              <a:ext uri="{FF2B5EF4-FFF2-40B4-BE49-F238E27FC236}">
                <a16:creationId xmlns:a16="http://schemas.microsoft.com/office/drawing/2014/main" id="{1AD53618-1360-4CF8-84C4-8322CEBD61A8}"/>
              </a:ext>
            </a:extLst>
          </p:cNvPr>
          <p:cNvSpPr txBox="1">
            <a:spLocks/>
          </p:cNvSpPr>
          <p:nvPr/>
        </p:nvSpPr>
        <p:spPr>
          <a:xfrm>
            <a:off x="2002799" y="1407466"/>
            <a:ext cx="4220502" cy="62954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2C43"/>
              </a:buClr>
              <a:buSzPts val="2000"/>
              <a:buFont typeface="Gorditas"/>
              <a:buNone/>
              <a:tabLst/>
              <a:defRPr/>
            </a:pPr>
            <a:r>
              <a:rPr lang="th-TH" sz="2600" kern="0" dirty="0">
                <a:solidFill>
                  <a:schemeClr val="bg2">
                    <a:lumMod val="25000"/>
                  </a:schemeClr>
                </a:solidFill>
                <a:latin typeface="4805_KwangMD_Melt" panose="02000000000000000000" pitchFamily="2" charset="0"/>
                <a:cs typeface="4805_KwangMD_Melt" panose="02000000000000000000" pitchFamily="2" charset="0"/>
              </a:rPr>
              <a:t>การวัดน้ำหนักเป็นกิโลกรัมและขีด กิโลกรัมและกรัม</a:t>
            </a:r>
            <a:endParaRPr kumimoji="0" lang="en-US" sz="2600" i="0" u="none" strike="noStrike" kern="0" cap="none" spc="0" normalizeH="0" noProof="0" dirty="0">
              <a:ln>
                <a:noFill/>
              </a:ln>
              <a:solidFill>
                <a:schemeClr val="bg2">
                  <a:lumMod val="25000"/>
                </a:schemeClr>
              </a:solidFill>
              <a:effectLst/>
              <a:uLnTx/>
              <a:uFillTx/>
              <a:latin typeface="4805_KwangMD_Melt" panose="02000000000000000000" pitchFamily="2" charset="0"/>
              <a:cs typeface="4805_KwangMD_Melt" panose="02000000000000000000" pitchFamily="2" charset="0"/>
              <a:sym typeface="Gorditas"/>
            </a:endParaRPr>
          </a:p>
        </p:txBody>
      </p:sp>
      <p:grpSp>
        <p:nvGrpSpPr>
          <p:cNvPr id="68" name="กลุ่ม 67">
            <a:extLst>
              <a:ext uri="{FF2B5EF4-FFF2-40B4-BE49-F238E27FC236}">
                <a16:creationId xmlns:a16="http://schemas.microsoft.com/office/drawing/2014/main" id="{3A530B9D-2FED-4492-AC95-BDDCDADC6F35}"/>
              </a:ext>
            </a:extLst>
          </p:cNvPr>
          <p:cNvGrpSpPr/>
          <p:nvPr/>
        </p:nvGrpSpPr>
        <p:grpSpPr>
          <a:xfrm>
            <a:off x="1065783" y="1367864"/>
            <a:ext cx="921600" cy="558341"/>
            <a:chOff x="1819302" y="2003780"/>
            <a:chExt cx="1219500" cy="1198800"/>
          </a:xfrm>
        </p:grpSpPr>
        <p:sp>
          <p:nvSpPr>
            <p:cNvPr id="38" name="Google Shape;557;p28">
              <a:extLst>
                <a:ext uri="{FF2B5EF4-FFF2-40B4-BE49-F238E27FC236}">
                  <a16:creationId xmlns:a16="http://schemas.microsoft.com/office/drawing/2014/main" id="{E25BC0FB-5DF1-466C-93B9-2C24FFB85CC2}"/>
                </a:ext>
              </a:extLst>
            </p:cNvPr>
            <p:cNvSpPr/>
            <p:nvPr/>
          </p:nvSpPr>
          <p:spPr>
            <a:xfrm>
              <a:off x="1839852" y="2003780"/>
              <a:ext cx="1198800" cy="1198800"/>
            </a:xfrm>
            <a:prstGeom prst="roundRect">
              <a:avLst/>
            </a:prstGeom>
            <a:noFill/>
            <a:ln w="19050" cap="flat" cmpd="sng">
              <a:solidFill>
                <a:srgbClr val="B36EBD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42" name="Google Shape;561;p28">
              <a:hlinkClick r:id="rId3" action="ppaction://hlinksldjump"/>
              <a:extLst>
                <a:ext uri="{FF2B5EF4-FFF2-40B4-BE49-F238E27FC236}">
                  <a16:creationId xmlns:a16="http://schemas.microsoft.com/office/drawing/2014/main" id="{60FB8BA2-2208-4E4F-BE82-2EECB58431E2}"/>
                </a:ext>
              </a:extLst>
            </p:cNvPr>
            <p:cNvSpPr/>
            <p:nvPr/>
          </p:nvSpPr>
          <p:spPr>
            <a:xfrm>
              <a:off x="1911552" y="2075480"/>
              <a:ext cx="1055400" cy="1055400"/>
            </a:xfrm>
            <a:prstGeom prst="roundRect">
              <a:avLst/>
            </a:prstGeom>
            <a:solidFill>
              <a:srgbClr val="FFAF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48" name="Google Shape;567;p28">
              <a:hlinkClick r:id="rId3" action="ppaction://hlinksldjump"/>
              <a:extLst>
                <a:ext uri="{FF2B5EF4-FFF2-40B4-BE49-F238E27FC236}">
                  <a16:creationId xmlns:a16="http://schemas.microsoft.com/office/drawing/2014/main" id="{D5C86444-DD95-4732-9FA8-65AEE60B6697}"/>
                </a:ext>
              </a:extLst>
            </p:cNvPr>
            <p:cNvSpPr txBox="1">
              <a:spLocks/>
            </p:cNvSpPr>
            <p:nvPr/>
          </p:nvSpPr>
          <p:spPr>
            <a:xfrm>
              <a:off x="1819302" y="2260580"/>
              <a:ext cx="1219500" cy="672600"/>
            </a:xfrm>
            <a:prstGeom prst="round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10.1</a:t>
              </a:r>
              <a:endParaRPr kumimoji="0" lang="en" sz="28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  <p:sp>
        <p:nvSpPr>
          <p:cNvPr id="51" name="Google Shape;570;p28">
            <a:hlinkClick r:id="rId8" action="ppaction://hlinksldjump"/>
            <a:extLst>
              <a:ext uri="{FF2B5EF4-FFF2-40B4-BE49-F238E27FC236}">
                <a16:creationId xmlns:a16="http://schemas.microsoft.com/office/drawing/2014/main" id="{D7DBA6C0-2C66-4B22-9A77-724BE6751EE5}"/>
              </a:ext>
            </a:extLst>
          </p:cNvPr>
          <p:cNvSpPr txBox="1">
            <a:spLocks/>
          </p:cNvSpPr>
          <p:nvPr/>
        </p:nvSpPr>
        <p:spPr>
          <a:xfrm>
            <a:off x="7455589" y="1433198"/>
            <a:ext cx="3778467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lvl="0" indent="0">
              <a:spcAft>
                <a:spcPts val="1200"/>
              </a:spcAft>
              <a:buClr>
                <a:srgbClr val="002C43"/>
              </a:buClr>
              <a:defRPr/>
            </a:pPr>
            <a:r>
              <a:rPr lang="th-TH" sz="2600" kern="0" dirty="0">
                <a:solidFill>
                  <a:schemeClr val="bg2">
                    <a:lumMod val="25000"/>
                  </a:schemeClr>
                </a:solidFill>
                <a:latin typeface="4805_KwangMD_Melt" panose="02000000000000000000" pitchFamily="2" charset="0"/>
                <a:cs typeface="4805_KwangMD_Melt" panose="02000000000000000000" pitchFamily="2" charset="0"/>
              </a:rPr>
              <a:t>การเปรียบเทียบน้ำหนัก</a:t>
            </a:r>
            <a:endParaRPr lang="en-US" sz="2600" kern="0" dirty="0">
              <a:solidFill>
                <a:schemeClr val="bg2">
                  <a:lumMod val="25000"/>
                </a:schemeClr>
              </a:solidFill>
              <a:latin typeface="4805_KwangMD_Melt" panose="02000000000000000000" pitchFamily="2" charset="0"/>
              <a:cs typeface="4805_KwangMD_Melt" panose="02000000000000000000" pitchFamily="2" charset="0"/>
            </a:endParaRPr>
          </a:p>
        </p:txBody>
      </p:sp>
      <p:sp>
        <p:nvSpPr>
          <p:cNvPr id="54" name="Google Shape;573;p28">
            <a:hlinkClick r:id="rId4" action="ppaction://hlinksldjump"/>
            <a:extLst>
              <a:ext uri="{FF2B5EF4-FFF2-40B4-BE49-F238E27FC236}">
                <a16:creationId xmlns:a16="http://schemas.microsoft.com/office/drawing/2014/main" id="{EE561E8D-E870-4F5E-82EF-8406B084EF10}"/>
              </a:ext>
            </a:extLst>
          </p:cNvPr>
          <p:cNvSpPr txBox="1">
            <a:spLocks/>
          </p:cNvSpPr>
          <p:nvPr/>
        </p:nvSpPr>
        <p:spPr>
          <a:xfrm>
            <a:off x="1966028" y="2444834"/>
            <a:ext cx="4072254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lvl="0" indent="0">
              <a:spcAft>
                <a:spcPts val="1200"/>
              </a:spcAft>
              <a:buClr>
                <a:srgbClr val="002C43"/>
              </a:buClr>
              <a:defRPr/>
            </a:pPr>
            <a:r>
              <a:rPr lang="th-TH" sz="2600" kern="0" dirty="0">
                <a:solidFill>
                  <a:schemeClr val="bg2">
                    <a:lumMod val="25000"/>
                  </a:schemeClr>
                </a:solidFill>
                <a:latin typeface="4805_KwangMD_Melt" panose="02000000000000000000" pitchFamily="2" charset="0"/>
                <a:cs typeface="4805_KwangMD_Melt" panose="02000000000000000000" pitchFamily="2" charset="0"/>
              </a:rPr>
              <a:t>การเลือกเครื่องชั่งที่เหมาะสม</a:t>
            </a:r>
            <a:endParaRPr lang="en-US" sz="2600" kern="0" dirty="0">
              <a:solidFill>
                <a:schemeClr val="bg2">
                  <a:lumMod val="25000"/>
                </a:schemeClr>
              </a:solidFill>
              <a:latin typeface="4805_KwangMD_Melt" panose="02000000000000000000" pitchFamily="2" charset="0"/>
              <a:cs typeface="4805_KwangMD_Melt" panose="02000000000000000000" pitchFamily="2" charset="0"/>
            </a:endParaRPr>
          </a:p>
        </p:txBody>
      </p:sp>
      <p:sp>
        <p:nvSpPr>
          <p:cNvPr id="57" name="Google Shape;576;p28">
            <a:hlinkClick r:id="rId9" action="ppaction://hlinksldjump"/>
            <a:extLst>
              <a:ext uri="{FF2B5EF4-FFF2-40B4-BE49-F238E27FC236}">
                <a16:creationId xmlns:a16="http://schemas.microsoft.com/office/drawing/2014/main" id="{B0EFEC75-34DE-41BF-9983-7CBC7F154B34}"/>
              </a:ext>
            </a:extLst>
          </p:cNvPr>
          <p:cNvSpPr txBox="1">
            <a:spLocks/>
          </p:cNvSpPr>
          <p:nvPr/>
        </p:nvSpPr>
        <p:spPr>
          <a:xfrm>
            <a:off x="7455589" y="2267040"/>
            <a:ext cx="3373559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lvl="0" indent="0">
              <a:spcAft>
                <a:spcPts val="1200"/>
              </a:spcAft>
              <a:buClr>
                <a:srgbClr val="002C43"/>
              </a:buClr>
              <a:defRPr/>
            </a:pPr>
            <a:r>
              <a:rPr lang="th-TH" sz="2600" kern="0" dirty="0">
                <a:solidFill>
                  <a:schemeClr val="bg2">
                    <a:lumMod val="25000"/>
                  </a:schemeClr>
                </a:solidFill>
                <a:latin typeface="4805_KwangMD_Melt" panose="02000000000000000000" pitchFamily="2" charset="0"/>
                <a:cs typeface="4805_KwangMD_Melt" panose="02000000000000000000" pitchFamily="2" charset="0"/>
              </a:rPr>
              <a:t>การบวกและการลบเกี่ยวกับน้ำหนัก</a:t>
            </a:r>
            <a:endParaRPr lang="en-US" sz="2600" kern="0" dirty="0">
              <a:solidFill>
                <a:schemeClr val="bg2">
                  <a:lumMod val="25000"/>
                </a:schemeClr>
              </a:solidFill>
              <a:latin typeface="4805_KwangMD_Melt" panose="02000000000000000000" pitchFamily="2" charset="0"/>
              <a:cs typeface="4805_KwangMD_Melt" panose="02000000000000000000" pitchFamily="2" charset="0"/>
            </a:endParaRPr>
          </a:p>
        </p:txBody>
      </p:sp>
      <p:grpSp>
        <p:nvGrpSpPr>
          <p:cNvPr id="61" name="Google Shape;580;p28">
            <a:extLst>
              <a:ext uri="{FF2B5EF4-FFF2-40B4-BE49-F238E27FC236}">
                <a16:creationId xmlns:a16="http://schemas.microsoft.com/office/drawing/2014/main" id="{D049F694-9392-426C-8E4A-805F8D1F52FA}"/>
              </a:ext>
            </a:extLst>
          </p:cNvPr>
          <p:cNvGrpSpPr/>
          <p:nvPr/>
        </p:nvGrpSpPr>
        <p:grpSpPr>
          <a:xfrm>
            <a:off x="9174824" y="337428"/>
            <a:ext cx="820647" cy="572699"/>
            <a:chOff x="2497400" y="238075"/>
            <a:chExt cx="235075" cy="164050"/>
          </a:xfrm>
        </p:grpSpPr>
        <p:sp>
          <p:nvSpPr>
            <p:cNvPr id="62" name="Google Shape;581;p28">
              <a:extLst>
                <a:ext uri="{FF2B5EF4-FFF2-40B4-BE49-F238E27FC236}">
                  <a16:creationId xmlns:a16="http://schemas.microsoft.com/office/drawing/2014/main" id="{8723AE78-B000-4E90-BA67-1C1F0FD28DEE}"/>
                </a:ext>
              </a:extLst>
            </p:cNvPr>
            <p:cNvSpPr/>
            <p:nvPr/>
          </p:nvSpPr>
          <p:spPr>
            <a:xfrm>
              <a:off x="2543200" y="307600"/>
              <a:ext cx="93725" cy="94525"/>
            </a:xfrm>
            <a:custGeom>
              <a:avLst/>
              <a:gdLst/>
              <a:ahLst/>
              <a:cxnLst/>
              <a:rect l="l" t="t" r="r" b="b"/>
              <a:pathLst>
                <a:path w="3749" h="3781" extrusionOk="0">
                  <a:moveTo>
                    <a:pt x="0" y="1"/>
                  </a:moveTo>
                  <a:lnTo>
                    <a:pt x="735" y="3780"/>
                  </a:lnTo>
                  <a:lnTo>
                    <a:pt x="3749" y="178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63" name="Google Shape;582;p28">
              <a:extLst>
                <a:ext uri="{FF2B5EF4-FFF2-40B4-BE49-F238E27FC236}">
                  <a16:creationId xmlns:a16="http://schemas.microsoft.com/office/drawing/2014/main" id="{BE258B3A-FDA7-44A0-A60F-A6C165DCC6B2}"/>
                </a:ext>
              </a:extLst>
            </p:cNvPr>
            <p:cNvSpPr/>
            <p:nvPr/>
          </p:nvSpPr>
          <p:spPr>
            <a:xfrm>
              <a:off x="2561550" y="330225"/>
              <a:ext cx="75375" cy="71900"/>
            </a:xfrm>
            <a:custGeom>
              <a:avLst/>
              <a:gdLst/>
              <a:ahLst/>
              <a:cxnLst/>
              <a:rect l="l" t="t" r="r" b="b"/>
              <a:pathLst>
                <a:path w="3015" h="2876" extrusionOk="0">
                  <a:moveTo>
                    <a:pt x="1162" y="0"/>
                  </a:moveTo>
                  <a:lnTo>
                    <a:pt x="587" y="22"/>
                  </a:lnTo>
                  <a:lnTo>
                    <a:pt x="1" y="2875"/>
                  </a:lnTo>
                  <a:lnTo>
                    <a:pt x="3015" y="884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64" name="Google Shape;583;p28">
              <a:extLst>
                <a:ext uri="{FF2B5EF4-FFF2-40B4-BE49-F238E27FC236}">
                  <a16:creationId xmlns:a16="http://schemas.microsoft.com/office/drawing/2014/main" id="{F51DB3D7-D7B1-42E8-A7FD-5B7AFBC534E0}"/>
                </a:ext>
              </a:extLst>
            </p:cNvPr>
            <p:cNvSpPr/>
            <p:nvPr/>
          </p:nvSpPr>
          <p:spPr>
            <a:xfrm>
              <a:off x="2497400" y="238100"/>
              <a:ext cx="235075" cy="137400"/>
            </a:xfrm>
            <a:custGeom>
              <a:avLst/>
              <a:gdLst/>
              <a:ahLst/>
              <a:cxnLst/>
              <a:rect l="l" t="t" r="r" b="b"/>
              <a:pathLst>
                <a:path w="9403" h="5496" extrusionOk="0">
                  <a:moveTo>
                    <a:pt x="9168" y="0"/>
                  </a:moveTo>
                  <a:cubicBezTo>
                    <a:pt x="8049" y="0"/>
                    <a:pt x="1" y="1481"/>
                    <a:pt x="1" y="1481"/>
                  </a:cubicBezTo>
                  <a:lnTo>
                    <a:pt x="5676" y="5495"/>
                  </a:lnTo>
                  <a:cubicBezTo>
                    <a:pt x="5676" y="5495"/>
                    <a:pt x="9403" y="257"/>
                    <a:pt x="9296" y="22"/>
                  </a:cubicBezTo>
                  <a:cubicBezTo>
                    <a:pt x="9290" y="7"/>
                    <a:pt x="9246" y="0"/>
                    <a:pt x="9168" y="0"/>
                  </a:cubicBez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65" name="Google Shape;584;p28">
              <a:extLst>
                <a:ext uri="{FF2B5EF4-FFF2-40B4-BE49-F238E27FC236}">
                  <a16:creationId xmlns:a16="http://schemas.microsoft.com/office/drawing/2014/main" id="{64549ABE-3FB4-485A-A9FB-D9EE89137E7A}"/>
                </a:ext>
              </a:extLst>
            </p:cNvPr>
            <p:cNvSpPr/>
            <p:nvPr/>
          </p:nvSpPr>
          <p:spPr>
            <a:xfrm>
              <a:off x="2497400" y="238075"/>
              <a:ext cx="232425" cy="69550"/>
            </a:xfrm>
            <a:custGeom>
              <a:avLst/>
              <a:gdLst/>
              <a:ahLst/>
              <a:cxnLst/>
              <a:rect l="l" t="t" r="r" b="b"/>
              <a:pathLst>
                <a:path w="9297" h="2782" extrusionOk="0">
                  <a:moveTo>
                    <a:pt x="9168" y="1"/>
                  </a:moveTo>
                  <a:cubicBezTo>
                    <a:pt x="8042" y="1"/>
                    <a:pt x="1" y="1482"/>
                    <a:pt x="1" y="1482"/>
                  </a:cubicBezTo>
                  <a:lnTo>
                    <a:pt x="1832" y="2782"/>
                  </a:lnTo>
                  <a:lnTo>
                    <a:pt x="9296" y="23"/>
                  </a:lnTo>
                  <a:lnTo>
                    <a:pt x="9286" y="13"/>
                  </a:lnTo>
                  <a:cubicBezTo>
                    <a:pt x="9267" y="5"/>
                    <a:pt x="9227" y="1"/>
                    <a:pt x="9168" y="1"/>
                  </a:cubicBezTo>
                  <a:close/>
                </a:path>
              </a:pathLst>
            </a:custGeom>
            <a:solidFill>
              <a:srgbClr val="B9D3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66" name="Google Shape;585;p28">
              <a:extLst>
                <a:ext uri="{FF2B5EF4-FFF2-40B4-BE49-F238E27FC236}">
                  <a16:creationId xmlns:a16="http://schemas.microsoft.com/office/drawing/2014/main" id="{7DF68F87-43E4-45D8-92FE-62F33524E134}"/>
                </a:ext>
              </a:extLst>
            </p:cNvPr>
            <p:cNvSpPr/>
            <p:nvPr/>
          </p:nvSpPr>
          <p:spPr>
            <a:xfrm>
              <a:off x="2576200" y="238650"/>
              <a:ext cx="156275" cy="136850"/>
            </a:xfrm>
            <a:custGeom>
              <a:avLst/>
              <a:gdLst/>
              <a:ahLst/>
              <a:cxnLst/>
              <a:rect l="l" t="t" r="r" b="b"/>
              <a:pathLst>
                <a:path w="6251" h="5474" extrusionOk="0">
                  <a:moveTo>
                    <a:pt x="6144" y="0"/>
                  </a:moveTo>
                  <a:lnTo>
                    <a:pt x="1" y="3685"/>
                  </a:lnTo>
                  <a:lnTo>
                    <a:pt x="2524" y="5473"/>
                  </a:lnTo>
                  <a:cubicBezTo>
                    <a:pt x="2524" y="5473"/>
                    <a:pt x="6251" y="235"/>
                    <a:pt x="6144" y="0"/>
                  </a:cubicBezTo>
                  <a:close/>
                </a:path>
              </a:pathLst>
            </a:custGeom>
            <a:solidFill>
              <a:srgbClr val="B9D3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</p:grpSp>
      <p:sp>
        <p:nvSpPr>
          <p:cNvPr id="67" name="Google Shape;586;p28">
            <a:extLst>
              <a:ext uri="{FF2B5EF4-FFF2-40B4-BE49-F238E27FC236}">
                <a16:creationId xmlns:a16="http://schemas.microsoft.com/office/drawing/2014/main" id="{35D16504-5409-4F1C-913E-A766E1E83E2F}"/>
              </a:ext>
            </a:extLst>
          </p:cNvPr>
          <p:cNvSpPr/>
          <p:nvPr/>
        </p:nvSpPr>
        <p:spPr>
          <a:xfrm>
            <a:off x="6043432" y="-508868"/>
            <a:ext cx="3283075" cy="1761200"/>
          </a:xfrm>
          <a:custGeom>
            <a:avLst/>
            <a:gdLst/>
            <a:ahLst/>
            <a:cxnLst/>
            <a:rect l="l" t="t" r="r" b="b"/>
            <a:pathLst>
              <a:path w="131323" h="70448" extrusionOk="0">
                <a:moveTo>
                  <a:pt x="0" y="3149"/>
                </a:moveTo>
                <a:cubicBezTo>
                  <a:pt x="6635" y="-3486"/>
                  <a:pt x="22063" y="1454"/>
                  <a:pt x="27515" y="9090"/>
                </a:cubicBezTo>
                <a:cubicBezTo>
                  <a:pt x="39845" y="26359"/>
                  <a:pt x="48657" y="50847"/>
                  <a:pt x="68788" y="57554"/>
                </a:cubicBezTo>
                <a:cubicBezTo>
                  <a:pt x="78084" y="60651"/>
                  <a:pt x="91252" y="64795"/>
                  <a:pt x="98180" y="57867"/>
                </a:cubicBezTo>
                <a:cubicBezTo>
                  <a:pt x="101203" y="54844"/>
                  <a:pt x="102315" y="46959"/>
                  <a:pt x="98492" y="45047"/>
                </a:cubicBezTo>
                <a:cubicBezTo>
                  <a:pt x="94241" y="42921"/>
                  <a:pt x="86237" y="44290"/>
                  <a:pt x="84735" y="48799"/>
                </a:cubicBezTo>
                <a:cubicBezTo>
                  <a:pt x="82880" y="54366"/>
                  <a:pt x="86093" y="61705"/>
                  <a:pt x="90676" y="65371"/>
                </a:cubicBezTo>
                <a:cubicBezTo>
                  <a:pt x="95947" y="69587"/>
                  <a:pt x="103716" y="71172"/>
                  <a:pt x="110374" y="70061"/>
                </a:cubicBezTo>
                <a:cubicBezTo>
                  <a:pt x="119030" y="68617"/>
                  <a:pt x="125118" y="60320"/>
                  <a:pt x="131323" y="54115"/>
                </a:cubicBezTo>
              </a:path>
            </a:pathLst>
          </a:custGeom>
          <a:noFill/>
          <a:ln w="19050" cap="flat" cmpd="sng">
            <a:solidFill>
              <a:srgbClr val="97D7B3"/>
            </a:solidFill>
            <a:prstDash val="dot"/>
            <a:round/>
            <a:headEnd type="none" w="med" len="med"/>
            <a:tailEnd type="none" w="med" len="med"/>
          </a:ln>
        </p:spPr>
      </p:sp>
      <p:sp>
        <p:nvSpPr>
          <p:cNvPr id="72" name="Google Shape;566;p28">
            <a:hlinkClick r:id="rId5" action="ppaction://hlinksldjump"/>
            <a:extLst>
              <a:ext uri="{FF2B5EF4-FFF2-40B4-BE49-F238E27FC236}">
                <a16:creationId xmlns:a16="http://schemas.microsoft.com/office/drawing/2014/main" id="{44DB1F4B-FCBA-4B54-86F6-168E950F7532}"/>
              </a:ext>
            </a:extLst>
          </p:cNvPr>
          <p:cNvSpPr txBox="1">
            <a:spLocks/>
          </p:cNvSpPr>
          <p:nvPr/>
        </p:nvSpPr>
        <p:spPr>
          <a:xfrm>
            <a:off x="2002799" y="3447964"/>
            <a:ext cx="4037142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lvl="0" indent="0">
              <a:spcAft>
                <a:spcPts val="1200"/>
              </a:spcAft>
              <a:buClr>
                <a:srgbClr val="002C43"/>
              </a:buClr>
              <a:defRPr/>
            </a:pPr>
            <a:r>
              <a:rPr lang="th-TH" sz="2600" kern="0" dirty="0">
                <a:solidFill>
                  <a:schemeClr val="bg2">
                    <a:lumMod val="25000"/>
                  </a:schemeClr>
                </a:solidFill>
                <a:latin typeface="4805_KwangMD_Melt" panose="02000000000000000000" pitchFamily="2" charset="0"/>
                <a:cs typeface="4805_KwangMD_Melt" panose="02000000000000000000" pitchFamily="2" charset="0"/>
              </a:rPr>
              <a:t>การคาดคะเนน้ำหนักเป็นกิโลกรัมและเป็นขีด</a:t>
            </a:r>
            <a:endParaRPr lang="en-US" sz="2600" kern="0" dirty="0">
              <a:solidFill>
                <a:schemeClr val="bg2">
                  <a:lumMod val="25000"/>
                </a:schemeClr>
              </a:solidFill>
              <a:latin typeface="4805_KwangMD_Melt" panose="02000000000000000000" pitchFamily="2" charset="0"/>
              <a:cs typeface="4805_KwangMD_Melt" panose="02000000000000000000" pitchFamily="2" charset="0"/>
            </a:endParaRPr>
          </a:p>
        </p:txBody>
      </p:sp>
      <p:pic>
        <p:nvPicPr>
          <p:cNvPr id="9" name="รูปภาพ 8">
            <a:hlinkClick r:id="rId10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59" name="Google Shape;578;p28">
            <a:extLst>
              <a:ext uri="{FF2B5EF4-FFF2-40B4-BE49-F238E27FC236}">
                <a16:creationId xmlns:a16="http://schemas.microsoft.com/office/drawing/2014/main" id="{E9C33D32-32B3-4B88-804B-CEFF906BE82E}"/>
              </a:ext>
            </a:extLst>
          </p:cNvPr>
          <p:cNvSpPr/>
          <p:nvPr/>
        </p:nvSpPr>
        <p:spPr>
          <a:xfrm>
            <a:off x="4163314" y="886815"/>
            <a:ext cx="112" cy="112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close/>
              </a:path>
            </a:pathLst>
          </a:custGeom>
          <a:solidFill>
            <a:srgbClr val="FF5A2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400" kern="0">
              <a:solidFill>
                <a:srgbClr val="000000"/>
              </a:solidFill>
              <a:latin typeface="FC Candy" panose="020B0500040200020003" pitchFamily="34" charset="-34"/>
              <a:cs typeface="FC Candy" panose="020B0500040200020003" pitchFamily="34" charset="-34"/>
              <a:sym typeface="Arial"/>
            </a:endParaRPr>
          </a:p>
        </p:txBody>
      </p:sp>
      <p:sp>
        <p:nvSpPr>
          <p:cNvPr id="60" name="Google Shape;579;p28">
            <a:extLst>
              <a:ext uri="{FF2B5EF4-FFF2-40B4-BE49-F238E27FC236}">
                <a16:creationId xmlns:a16="http://schemas.microsoft.com/office/drawing/2014/main" id="{96DCE215-CD77-4068-94C1-AF75FB85A8B2}"/>
              </a:ext>
            </a:extLst>
          </p:cNvPr>
          <p:cNvSpPr/>
          <p:nvPr/>
        </p:nvSpPr>
        <p:spPr>
          <a:xfrm>
            <a:off x="3593009" y="1172638"/>
            <a:ext cx="112" cy="112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close/>
              </a:path>
            </a:pathLst>
          </a:custGeom>
          <a:solidFill>
            <a:srgbClr val="F7B5D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400" kern="0">
              <a:solidFill>
                <a:srgbClr val="000000"/>
              </a:solidFill>
              <a:latin typeface="FC Candy" panose="020B0500040200020003" pitchFamily="34" charset="-34"/>
              <a:cs typeface="FC Candy" panose="020B0500040200020003" pitchFamily="34" charset="-34"/>
              <a:sym typeface="Arial"/>
            </a:endParaRPr>
          </a:p>
        </p:txBody>
      </p:sp>
      <p:sp>
        <p:nvSpPr>
          <p:cNvPr id="49" name="Google Shape;565;p28">
            <a:extLst>
              <a:ext uri="{FF2B5EF4-FFF2-40B4-BE49-F238E27FC236}">
                <a16:creationId xmlns:a16="http://schemas.microsoft.com/office/drawing/2014/main" id="{38D919E8-E9CE-4DC5-B512-0DC3E7E0635F}"/>
              </a:ext>
            </a:extLst>
          </p:cNvPr>
          <p:cNvSpPr txBox="1">
            <a:spLocks/>
          </p:cNvSpPr>
          <p:nvPr/>
        </p:nvSpPr>
        <p:spPr>
          <a:xfrm>
            <a:off x="1605977" y="590412"/>
            <a:ext cx="8389494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2C43"/>
              </a:buClr>
              <a:buSzPts val="3200"/>
              <a:buFont typeface="Gorditas"/>
              <a:buNone/>
              <a:tabLst/>
              <a:defRPr/>
            </a:pPr>
            <a:r>
              <a:rPr kumimoji="0" lang="th-TH" sz="32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บทที่ </a:t>
            </a:r>
            <a:r>
              <a:rPr lang="th-TH" kern="0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</a:t>
            </a:r>
            <a:r>
              <a:rPr kumimoji="0" lang="th-TH" sz="32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 การวัดน้ำหนัก</a:t>
            </a:r>
            <a:endParaRPr kumimoji="0" lang="en-US" sz="3200" b="0" i="0" u="none" strike="noStrike" kern="0" cap="none" spc="0" normalizeH="0" baseline="0" noProof="0" dirty="0">
              <a:ln>
                <a:noFill/>
              </a:ln>
              <a:solidFill>
                <a:srgbClr val="00206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sp>
        <p:nvSpPr>
          <p:cNvPr id="78" name="Google Shape;576;p28">
            <a:hlinkClick r:id="rId12" action="ppaction://hlinksldjump"/>
            <a:extLst>
              <a:ext uri="{FF2B5EF4-FFF2-40B4-BE49-F238E27FC236}">
                <a16:creationId xmlns:a16="http://schemas.microsoft.com/office/drawing/2014/main" id="{B0EFEC75-34DE-41BF-9983-7CBC7F154B34}"/>
              </a:ext>
            </a:extLst>
          </p:cNvPr>
          <p:cNvSpPr txBox="1">
            <a:spLocks/>
          </p:cNvSpPr>
          <p:nvPr/>
        </p:nvSpPr>
        <p:spPr>
          <a:xfrm>
            <a:off x="7468289" y="3175320"/>
            <a:ext cx="3778467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lvl="0" indent="0">
              <a:spcAft>
                <a:spcPts val="1200"/>
              </a:spcAft>
              <a:buClr>
                <a:srgbClr val="002C43"/>
              </a:buClr>
              <a:defRPr/>
            </a:pPr>
            <a:r>
              <a:rPr lang="th-TH" sz="2600" kern="0" dirty="0">
                <a:solidFill>
                  <a:schemeClr val="bg2">
                    <a:lumMod val="25000"/>
                  </a:schemeClr>
                </a:solidFill>
                <a:latin typeface="4805_KwangMD_Melt" panose="02000000000000000000" pitchFamily="2" charset="0"/>
                <a:cs typeface="4805_KwangMD_Melt" panose="02000000000000000000" pitchFamily="2" charset="0"/>
              </a:rPr>
              <a:t>การคูณและการหารเกี่ยวกับน้ำหนัก</a:t>
            </a:r>
            <a:endParaRPr lang="en-US" sz="2600" kern="0" dirty="0">
              <a:solidFill>
                <a:schemeClr val="bg2">
                  <a:lumMod val="25000"/>
                </a:schemeClr>
              </a:solidFill>
              <a:latin typeface="4805_KwangMD_Melt" panose="02000000000000000000" pitchFamily="2" charset="0"/>
              <a:cs typeface="4805_KwangMD_Melt" panose="02000000000000000000" pitchFamily="2" charset="0"/>
            </a:endParaRPr>
          </a:p>
        </p:txBody>
      </p:sp>
      <p:sp>
        <p:nvSpPr>
          <p:cNvPr id="83" name="Google Shape;576;p28">
            <a:hlinkClick r:id="rId6" action="ppaction://hlinksldjump"/>
            <a:extLst>
              <a:ext uri="{FF2B5EF4-FFF2-40B4-BE49-F238E27FC236}">
                <a16:creationId xmlns:a16="http://schemas.microsoft.com/office/drawing/2014/main" id="{B0EFEC75-34DE-41BF-9983-7CBC7F154B34}"/>
              </a:ext>
            </a:extLst>
          </p:cNvPr>
          <p:cNvSpPr txBox="1">
            <a:spLocks/>
          </p:cNvSpPr>
          <p:nvPr/>
        </p:nvSpPr>
        <p:spPr>
          <a:xfrm>
            <a:off x="2065603" y="4579164"/>
            <a:ext cx="3696568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lvl="0" indent="0">
              <a:spcAft>
                <a:spcPts val="1200"/>
              </a:spcAft>
              <a:buClr>
                <a:srgbClr val="002C43"/>
              </a:buClr>
              <a:defRPr/>
            </a:pPr>
            <a:r>
              <a:rPr lang="th-TH" sz="2600" kern="0" dirty="0">
                <a:solidFill>
                  <a:schemeClr val="bg2">
                    <a:lumMod val="25000"/>
                  </a:schemeClr>
                </a:solidFill>
                <a:latin typeface="4805_KwangMD_Melt" panose="02000000000000000000" pitchFamily="2" charset="0"/>
                <a:cs typeface="4805_KwangMD_Melt" panose="02000000000000000000" pitchFamily="2" charset="0"/>
              </a:rPr>
              <a:t>ความสัมพันธ์ระหว่างหน่วยน้ำหนัก (1)</a:t>
            </a:r>
            <a:endParaRPr lang="en-US" sz="2600" kern="0" dirty="0">
              <a:solidFill>
                <a:schemeClr val="bg2">
                  <a:lumMod val="25000"/>
                </a:schemeClr>
              </a:solidFill>
              <a:latin typeface="4805_KwangMD_Melt" panose="02000000000000000000" pitchFamily="2" charset="0"/>
              <a:cs typeface="4805_KwangMD_Melt" panose="02000000000000000000" pitchFamily="2" charset="0"/>
            </a:endParaRPr>
          </a:p>
        </p:txBody>
      </p:sp>
      <p:sp>
        <p:nvSpPr>
          <p:cNvPr id="88" name="Google Shape;576;p28">
            <a:hlinkClick r:id="rId13" action="ppaction://hlinksldjump"/>
            <a:extLst>
              <a:ext uri="{FF2B5EF4-FFF2-40B4-BE49-F238E27FC236}">
                <a16:creationId xmlns:a16="http://schemas.microsoft.com/office/drawing/2014/main" id="{B0EFEC75-34DE-41BF-9983-7CBC7F154B34}"/>
              </a:ext>
            </a:extLst>
          </p:cNvPr>
          <p:cNvSpPr txBox="1">
            <a:spLocks/>
          </p:cNvSpPr>
          <p:nvPr/>
        </p:nvSpPr>
        <p:spPr>
          <a:xfrm>
            <a:off x="7488044" y="4086985"/>
            <a:ext cx="3373559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lvl="0" indent="0">
              <a:spcAft>
                <a:spcPts val="1200"/>
              </a:spcAft>
              <a:buClr>
                <a:srgbClr val="002C43"/>
              </a:buClr>
              <a:defRPr/>
            </a:pPr>
            <a:r>
              <a:rPr lang="th-TH" sz="2600" kern="0" dirty="0">
                <a:solidFill>
                  <a:schemeClr val="bg2">
                    <a:lumMod val="25000"/>
                  </a:schemeClr>
                </a:solidFill>
                <a:latin typeface="4805_KwangMD_Melt" panose="02000000000000000000" pitchFamily="2" charset="0"/>
                <a:cs typeface="4805_KwangMD_Melt" panose="02000000000000000000" pitchFamily="2" charset="0"/>
              </a:rPr>
              <a:t>โจทย์ปัญหาเกี่ยวกับน้ำหนัก (1)</a:t>
            </a:r>
            <a:endParaRPr lang="en-US" sz="2600" kern="0" dirty="0">
              <a:solidFill>
                <a:schemeClr val="bg2">
                  <a:lumMod val="25000"/>
                </a:schemeClr>
              </a:solidFill>
              <a:latin typeface="4805_KwangMD_Melt" panose="02000000000000000000" pitchFamily="2" charset="0"/>
              <a:cs typeface="4805_KwangMD_Melt" panose="02000000000000000000" pitchFamily="2" charset="0"/>
            </a:endParaRPr>
          </a:p>
        </p:txBody>
      </p:sp>
      <p:sp>
        <p:nvSpPr>
          <p:cNvPr id="93" name="Google Shape;576;p28">
            <a:hlinkClick r:id="rId7" action="ppaction://hlinksldjump"/>
            <a:extLst>
              <a:ext uri="{FF2B5EF4-FFF2-40B4-BE49-F238E27FC236}">
                <a16:creationId xmlns:a16="http://schemas.microsoft.com/office/drawing/2014/main" id="{B0EFEC75-34DE-41BF-9983-7CBC7F154B34}"/>
              </a:ext>
            </a:extLst>
          </p:cNvPr>
          <p:cNvSpPr txBox="1">
            <a:spLocks/>
          </p:cNvSpPr>
          <p:nvPr/>
        </p:nvSpPr>
        <p:spPr>
          <a:xfrm>
            <a:off x="2124889" y="5563159"/>
            <a:ext cx="3637282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lvl="0" indent="0">
              <a:spcAft>
                <a:spcPts val="1200"/>
              </a:spcAft>
              <a:buClr>
                <a:srgbClr val="002C43"/>
              </a:buClr>
              <a:defRPr/>
            </a:pPr>
            <a:r>
              <a:rPr lang="th-TH" sz="2600" kern="0" dirty="0">
                <a:solidFill>
                  <a:schemeClr val="bg2">
                    <a:lumMod val="25000"/>
                  </a:schemeClr>
                </a:solidFill>
                <a:latin typeface="4805_KwangMD_Melt" panose="02000000000000000000" pitchFamily="2" charset="0"/>
                <a:cs typeface="4805_KwangMD_Melt" panose="02000000000000000000" pitchFamily="2" charset="0"/>
              </a:rPr>
              <a:t>ความสัมพันธ์ระหว่างหน่วยน้ำหนัก (2)</a:t>
            </a:r>
            <a:endParaRPr lang="en-US" sz="2600" kern="0" dirty="0">
              <a:solidFill>
                <a:schemeClr val="bg2">
                  <a:lumMod val="25000"/>
                </a:schemeClr>
              </a:solidFill>
              <a:latin typeface="4805_KwangMD_Melt" panose="02000000000000000000" pitchFamily="2" charset="0"/>
              <a:cs typeface="4805_KwangMD_Melt" panose="02000000000000000000" pitchFamily="2" charset="0"/>
            </a:endParaRPr>
          </a:p>
        </p:txBody>
      </p:sp>
      <p:sp>
        <p:nvSpPr>
          <p:cNvPr id="98" name="Google Shape;576;p28">
            <a:hlinkClick r:id="rId14" action="ppaction://hlinksldjump"/>
            <a:extLst>
              <a:ext uri="{FF2B5EF4-FFF2-40B4-BE49-F238E27FC236}">
                <a16:creationId xmlns:a16="http://schemas.microsoft.com/office/drawing/2014/main" id="{B0EFEC75-34DE-41BF-9983-7CBC7F154B34}"/>
              </a:ext>
            </a:extLst>
          </p:cNvPr>
          <p:cNvSpPr txBox="1">
            <a:spLocks/>
          </p:cNvSpPr>
          <p:nvPr/>
        </p:nvSpPr>
        <p:spPr>
          <a:xfrm>
            <a:off x="7455589" y="4957075"/>
            <a:ext cx="3373559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lvl="0" indent="0">
              <a:spcAft>
                <a:spcPts val="1200"/>
              </a:spcAft>
              <a:buClr>
                <a:srgbClr val="002C43"/>
              </a:buClr>
              <a:defRPr/>
            </a:pPr>
            <a:r>
              <a:rPr lang="th-TH" sz="2600" kern="0" dirty="0">
                <a:solidFill>
                  <a:schemeClr val="bg2">
                    <a:lumMod val="25000"/>
                  </a:schemeClr>
                </a:solidFill>
                <a:latin typeface="4805_KwangMD_Melt" panose="02000000000000000000" pitchFamily="2" charset="0"/>
                <a:cs typeface="4805_KwangMD_Melt" panose="02000000000000000000" pitchFamily="2" charset="0"/>
              </a:rPr>
              <a:t>โจทย์ปัญหาเกี่ยวกับน้ำหนัก (2)</a:t>
            </a:r>
            <a:endParaRPr lang="en-US" sz="2600" kern="0" dirty="0">
              <a:solidFill>
                <a:schemeClr val="bg2">
                  <a:lumMod val="25000"/>
                </a:schemeClr>
              </a:solidFill>
              <a:latin typeface="4805_KwangMD_Melt" panose="02000000000000000000" pitchFamily="2" charset="0"/>
              <a:cs typeface="4805_KwangMD_Melt" panose="02000000000000000000" pitchFamily="2" charset="0"/>
            </a:endParaRPr>
          </a:p>
        </p:txBody>
      </p:sp>
      <p:grpSp>
        <p:nvGrpSpPr>
          <p:cNvPr id="106" name="กลุ่ม 67">
            <a:extLst>
              <a:ext uri="{FF2B5EF4-FFF2-40B4-BE49-F238E27FC236}">
                <a16:creationId xmlns:a16="http://schemas.microsoft.com/office/drawing/2014/main" id="{3A530B9D-2FED-4492-AC95-BDDCDADC6F35}"/>
              </a:ext>
            </a:extLst>
          </p:cNvPr>
          <p:cNvGrpSpPr/>
          <p:nvPr/>
        </p:nvGrpSpPr>
        <p:grpSpPr>
          <a:xfrm>
            <a:off x="1060195" y="2450462"/>
            <a:ext cx="921600" cy="558341"/>
            <a:chOff x="1819302" y="2003780"/>
            <a:chExt cx="1219500" cy="1198800"/>
          </a:xfrm>
        </p:grpSpPr>
        <p:sp>
          <p:nvSpPr>
            <p:cNvPr id="107" name="Google Shape;557;p28">
              <a:extLst>
                <a:ext uri="{FF2B5EF4-FFF2-40B4-BE49-F238E27FC236}">
                  <a16:creationId xmlns:a16="http://schemas.microsoft.com/office/drawing/2014/main" id="{E25BC0FB-5DF1-466C-93B9-2C24FFB85CC2}"/>
                </a:ext>
              </a:extLst>
            </p:cNvPr>
            <p:cNvSpPr/>
            <p:nvPr/>
          </p:nvSpPr>
          <p:spPr>
            <a:xfrm>
              <a:off x="1839852" y="2003780"/>
              <a:ext cx="1198800" cy="1198800"/>
            </a:xfrm>
            <a:prstGeom prst="roundRect">
              <a:avLst/>
            </a:prstGeom>
            <a:noFill/>
            <a:ln w="19050" cap="flat" cmpd="sng">
              <a:solidFill>
                <a:srgbClr val="B36EBD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08" name="Google Shape;561;p28">
              <a:hlinkClick r:id="rId3" action="ppaction://hlinksldjump"/>
              <a:extLst>
                <a:ext uri="{FF2B5EF4-FFF2-40B4-BE49-F238E27FC236}">
                  <a16:creationId xmlns:a16="http://schemas.microsoft.com/office/drawing/2014/main" id="{60FB8BA2-2208-4E4F-BE82-2EECB58431E2}"/>
                </a:ext>
              </a:extLst>
            </p:cNvPr>
            <p:cNvSpPr/>
            <p:nvPr/>
          </p:nvSpPr>
          <p:spPr>
            <a:xfrm>
              <a:off x="1911552" y="2075480"/>
              <a:ext cx="1055400" cy="1055400"/>
            </a:xfrm>
            <a:prstGeom prst="roundRect">
              <a:avLst/>
            </a:prstGeom>
            <a:solidFill>
              <a:srgbClr val="FFAF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09" name="Google Shape;567;p28">
              <a:hlinkClick r:id="rId4" action="ppaction://hlinksldjump"/>
              <a:extLst>
                <a:ext uri="{FF2B5EF4-FFF2-40B4-BE49-F238E27FC236}">
                  <a16:creationId xmlns:a16="http://schemas.microsoft.com/office/drawing/2014/main" id="{D5C86444-DD95-4732-9FA8-65AEE60B6697}"/>
                </a:ext>
              </a:extLst>
            </p:cNvPr>
            <p:cNvSpPr txBox="1">
              <a:spLocks/>
            </p:cNvSpPr>
            <p:nvPr/>
          </p:nvSpPr>
          <p:spPr>
            <a:xfrm>
              <a:off x="1819302" y="2260580"/>
              <a:ext cx="1219500" cy="672600"/>
            </a:xfrm>
            <a:prstGeom prst="round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10.2</a:t>
              </a:r>
              <a:endParaRPr kumimoji="0" lang="en" sz="28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  <p:grpSp>
        <p:nvGrpSpPr>
          <p:cNvPr id="110" name="กลุ่ม 67">
            <a:extLst>
              <a:ext uri="{FF2B5EF4-FFF2-40B4-BE49-F238E27FC236}">
                <a16:creationId xmlns:a16="http://schemas.microsoft.com/office/drawing/2014/main" id="{3A530B9D-2FED-4492-AC95-BDDCDADC6F35}"/>
              </a:ext>
            </a:extLst>
          </p:cNvPr>
          <p:cNvGrpSpPr/>
          <p:nvPr/>
        </p:nvGrpSpPr>
        <p:grpSpPr>
          <a:xfrm>
            <a:off x="1075725" y="3442669"/>
            <a:ext cx="921600" cy="558341"/>
            <a:chOff x="1819302" y="2003780"/>
            <a:chExt cx="1219500" cy="1198800"/>
          </a:xfrm>
        </p:grpSpPr>
        <p:sp>
          <p:nvSpPr>
            <p:cNvPr id="111" name="Google Shape;557;p28">
              <a:extLst>
                <a:ext uri="{FF2B5EF4-FFF2-40B4-BE49-F238E27FC236}">
                  <a16:creationId xmlns:a16="http://schemas.microsoft.com/office/drawing/2014/main" id="{E25BC0FB-5DF1-466C-93B9-2C24FFB85CC2}"/>
                </a:ext>
              </a:extLst>
            </p:cNvPr>
            <p:cNvSpPr/>
            <p:nvPr/>
          </p:nvSpPr>
          <p:spPr>
            <a:xfrm>
              <a:off x="1839852" y="2003780"/>
              <a:ext cx="1198800" cy="1198800"/>
            </a:xfrm>
            <a:prstGeom prst="roundRect">
              <a:avLst/>
            </a:prstGeom>
            <a:noFill/>
            <a:ln w="19050" cap="flat" cmpd="sng">
              <a:solidFill>
                <a:srgbClr val="B36EBD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12" name="Google Shape;561;p28">
              <a:hlinkClick r:id="rId3" action="ppaction://hlinksldjump"/>
              <a:extLst>
                <a:ext uri="{FF2B5EF4-FFF2-40B4-BE49-F238E27FC236}">
                  <a16:creationId xmlns:a16="http://schemas.microsoft.com/office/drawing/2014/main" id="{60FB8BA2-2208-4E4F-BE82-2EECB58431E2}"/>
                </a:ext>
              </a:extLst>
            </p:cNvPr>
            <p:cNvSpPr/>
            <p:nvPr/>
          </p:nvSpPr>
          <p:spPr>
            <a:xfrm>
              <a:off x="1911552" y="2075480"/>
              <a:ext cx="1055400" cy="1055400"/>
            </a:xfrm>
            <a:prstGeom prst="roundRect">
              <a:avLst/>
            </a:prstGeom>
            <a:solidFill>
              <a:srgbClr val="FFAF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13" name="Google Shape;567;p28">
              <a:hlinkClick r:id="rId5" action="ppaction://hlinksldjump"/>
              <a:extLst>
                <a:ext uri="{FF2B5EF4-FFF2-40B4-BE49-F238E27FC236}">
                  <a16:creationId xmlns:a16="http://schemas.microsoft.com/office/drawing/2014/main" id="{D5C86444-DD95-4732-9FA8-65AEE60B6697}"/>
                </a:ext>
              </a:extLst>
            </p:cNvPr>
            <p:cNvSpPr txBox="1">
              <a:spLocks/>
            </p:cNvSpPr>
            <p:nvPr/>
          </p:nvSpPr>
          <p:spPr>
            <a:xfrm>
              <a:off x="1819302" y="2260580"/>
              <a:ext cx="1219500" cy="672600"/>
            </a:xfrm>
            <a:prstGeom prst="round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10.3</a:t>
              </a:r>
              <a:endParaRPr kumimoji="0" lang="en" sz="28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  <p:grpSp>
        <p:nvGrpSpPr>
          <p:cNvPr id="114" name="กลุ่ม 67">
            <a:extLst>
              <a:ext uri="{FF2B5EF4-FFF2-40B4-BE49-F238E27FC236}">
                <a16:creationId xmlns:a16="http://schemas.microsoft.com/office/drawing/2014/main" id="{3A530B9D-2FED-4492-AC95-BDDCDADC6F35}"/>
              </a:ext>
            </a:extLst>
          </p:cNvPr>
          <p:cNvGrpSpPr/>
          <p:nvPr/>
        </p:nvGrpSpPr>
        <p:grpSpPr>
          <a:xfrm>
            <a:off x="1075725" y="4530663"/>
            <a:ext cx="921600" cy="558341"/>
            <a:chOff x="1819302" y="2003780"/>
            <a:chExt cx="1219500" cy="1198800"/>
          </a:xfrm>
        </p:grpSpPr>
        <p:sp>
          <p:nvSpPr>
            <p:cNvPr id="115" name="Google Shape;557;p28">
              <a:extLst>
                <a:ext uri="{FF2B5EF4-FFF2-40B4-BE49-F238E27FC236}">
                  <a16:creationId xmlns:a16="http://schemas.microsoft.com/office/drawing/2014/main" id="{E25BC0FB-5DF1-466C-93B9-2C24FFB85CC2}"/>
                </a:ext>
              </a:extLst>
            </p:cNvPr>
            <p:cNvSpPr/>
            <p:nvPr/>
          </p:nvSpPr>
          <p:spPr>
            <a:xfrm>
              <a:off x="1839852" y="2003780"/>
              <a:ext cx="1198800" cy="1198800"/>
            </a:xfrm>
            <a:prstGeom prst="roundRect">
              <a:avLst/>
            </a:prstGeom>
            <a:noFill/>
            <a:ln w="19050" cap="flat" cmpd="sng">
              <a:solidFill>
                <a:srgbClr val="B36EBD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16" name="Google Shape;561;p28">
              <a:hlinkClick r:id="rId3" action="ppaction://hlinksldjump"/>
              <a:extLst>
                <a:ext uri="{FF2B5EF4-FFF2-40B4-BE49-F238E27FC236}">
                  <a16:creationId xmlns:a16="http://schemas.microsoft.com/office/drawing/2014/main" id="{60FB8BA2-2208-4E4F-BE82-2EECB58431E2}"/>
                </a:ext>
              </a:extLst>
            </p:cNvPr>
            <p:cNvSpPr/>
            <p:nvPr/>
          </p:nvSpPr>
          <p:spPr>
            <a:xfrm>
              <a:off x="1911552" y="2075480"/>
              <a:ext cx="1055400" cy="1055400"/>
            </a:xfrm>
            <a:prstGeom prst="roundRect">
              <a:avLst/>
            </a:prstGeom>
            <a:solidFill>
              <a:srgbClr val="FFAF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17" name="Google Shape;567;p28">
              <a:hlinkClick r:id="rId6" action="ppaction://hlinksldjump"/>
              <a:extLst>
                <a:ext uri="{FF2B5EF4-FFF2-40B4-BE49-F238E27FC236}">
                  <a16:creationId xmlns:a16="http://schemas.microsoft.com/office/drawing/2014/main" id="{D5C86444-DD95-4732-9FA8-65AEE60B6697}"/>
                </a:ext>
              </a:extLst>
            </p:cNvPr>
            <p:cNvSpPr txBox="1">
              <a:spLocks/>
            </p:cNvSpPr>
            <p:nvPr/>
          </p:nvSpPr>
          <p:spPr>
            <a:xfrm>
              <a:off x="1819302" y="2260580"/>
              <a:ext cx="1219500" cy="672600"/>
            </a:xfrm>
            <a:prstGeom prst="round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10.4</a:t>
              </a:r>
              <a:endParaRPr kumimoji="0" lang="en" sz="28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  <p:grpSp>
        <p:nvGrpSpPr>
          <p:cNvPr id="118" name="กลุ่ม 67">
            <a:extLst>
              <a:ext uri="{FF2B5EF4-FFF2-40B4-BE49-F238E27FC236}">
                <a16:creationId xmlns:a16="http://schemas.microsoft.com/office/drawing/2014/main" id="{3A530B9D-2FED-4492-AC95-BDDCDADC6F35}"/>
              </a:ext>
            </a:extLst>
          </p:cNvPr>
          <p:cNvGrpSpPr/>
          <p:nvPr/>
        </p:nvGrpSpPr>
        <p:grpSpPr>
          <a:xfrm>
            <a:off x="1060195" y="5533994"/>
            <a:ext cx="921600" cy="558341"/>
            <a:chOff x="1819302" y="2003780"/>
            <a:chExt cx="1219500" cy="1198800"/>
          </a:xfrm>
        </p:grpSpPr>
        <p:sp>
          <p:nvSpPr>
            <p:cNvPr id="119" name="Google Shape;557;p28">
              <a:extLst>
                <a:ext uri="{FF2B5EF4-FFF2-40B4-BE49-F238E27FC236}">
                  <a16:creationId xmlns:a16="http://schemas.microsoft.com/office/drawing/2014/main" id="{E25BC0FB-5DF1-466C-93B9-2C24FFB85CC2}"/>
                </a:ext>
              </a:extLst>
            </p:cNvPr>
            <p:cNvSpPr/>
            <p:nvPr/>
          </p:nvSpPr>
          <p:spPr>
            <a:xfrm>
              <a:off x="1839852" y="2003780"/>
              <a:ext cx="1198800" cy="1198800"/>
            </a:xfrm>
            <a:prstGeom prst="roundRect">
              <a:avLst/>
            </a:prstGeom>
            <a:noFill/>
            <a:ln w="19050" cap="flat" cmpd="sng">
              <a:solidFill>
                <a:srgbClr val="B36EBD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20" name="Google Shape;561;p28">
              <a:hlinkClick r:id="rId3" action="ppaction://hlinksldjump"/>
              <a:extLst>
                <a:ext uri="{FF2B5EF4-FFF2-40B4-BE49-F238E27FC236}">
                  <a16:creationId xmlns:a16="http://schemas.microsoft.com/office/drawing/2014/main" id="{60FB8BA2-2208-4E4F-BE82-2EECB58431E2}"/>
                </a:ext>
              </a:extLst>
            </p:cNvPr>
            <p:cNvSpPr/>
            <p:nvPr/>
          </p:nvSpPr>
          <p:spPr>
            <a:xfrm>
              <a:off x="1911552" y="2075480"/>
              <a:ext cx="1055400" cy="1055400"/>
            </a:xfrm>
            <a:prstGeom prst="roundRect">
              <a:avLst/>
            </a:prstGeom>
            <a:solidFill>
              <a:srgbClr val="FFAF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21" name="Google Shape;567;p28">
              <a:hlinkClick r:id="rId7" action="ppaction://hlinksldjump"/>
              <a:extLst>
                <a:ext uri="{FF2B5EF4-FFF2-40B4-BE49-F238E27FC236}">
                  <a16:creationId xmlns:a16="http://schemas.microsoft.com/office/drawing/2014/main" id="{D5C86444-DD95-4732-9FA8-65AEE60B6697}"/>
                </a:ext>
              </a:extLst>
            </p:cNvPr>
            <p:cNvSpPr txBox="1">
              <a:spLocks/>
            </p:cNvSpPr>
            <p:nvPr/>
          </p:nvSpPr>
          <p:spPr>
            <a:xfrm>
              <a:off x="1819302" y="2260580"/>
              <a:ext cx="1219500" cy="672600"/>
            </a:xfrm>
            <a:prstGeom prst="round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10.5</a:t>
              </a:r>
              <a:endParaRPr kumimoji="0" lang="en" sz="28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  <p:grpSp>
        <p:nvGrpSpPr>
          <p:cNvPr id="122" name="กลุ่ม 67">
            <a:extLst>
              <a:ext uri="{FF2B5EF4-FFF2-40B4-BE49-F238E27FC236}">
                <a16:creationId xmlns:a16="http://schemas.microsoft.com/office/drawing/2014/main" id="{3A530B9D-2FED-4492-AC95-BDDCDADC6F35}"/>
              </a:ext>
            </a:extLst>
          </p:cNvPr>
          <p:cNvGrpSpPr/>
          <p:nvPr/>
        </p:nvGrpSpPr>
        <p:grpSpPr>
          <a:xfrm>
            <a:off x="6422027" y="1388558"/>
            <a:ext cx="921600" cy="558341"/>
            <a:chOff x="1819302" y="2003780"/>
            <a:chExt cx="1219500" cy="1198800"/>
          </a:xfrm>
        </p:grpSpPr>
        <p:sp>
          <p:nvSpPr>
            <p:cNvPr id="123" name="Google Shape;557;p28">
              <a:extLst>
                <a:ext uri="{FF2B5EF4-FFF2-40B4-BE49-F238E27FC236}">
                  <a16:creationId xmlns:a16="http://schemas.microsoft.com/office/drawing/2014/main" id="{E25BC0FB-5DF1-466C-93B9-2C24FFB85CC2}"/>
                </a:ext>
              </a:extLst>
            </p:cNvPr>
            <p:cNvSpPr/>
            <p:nvPr/>
          </p:nvSpPr>
          <p:spPr>
            <a:xfrm>
              <a:off x="1839852" y="2003780"/>
              <a:ext cx="1198800" cy="1198800"/>
            </a:xfrm>
            <a:prstGeom prst="roundRect">
              <a:avLst/>
            </a:prstGeom>
            <a:noFill/>
            <a:ln w="19050" cap="flat" cmpd="sng">
              <a:solidFill>
                <a:srgbClr val="B36EBD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24" name="Google Shape;561;p28">
              <a:hlinkClick r:id="rId3" action="ppaction://hlinksldjump"/>
              <a:extLst>
                <a:ext uri="{FF2B5EF4-FFF2-40B4-BE49-F238E27FC236}">
                  <a16:creationId xmlns:a16="http://schemas.microsoft.com/office/drawing/2014/main" id="{60FB8BA2-2208-4E4F-BE82-2EECB58431E2}"/>
                </a:ext>
              </a:extLst>
            </p:cNvPr>
            <p:cNvSpPr/>
            <p:nvPr/>
          </p:nvSpPr>
          <p:spPr>
            <a:xfrm>
              <a:off x="1911552" y="2075480"/>
              <a:ext cx="1055400" cy="1055400"/>
            </a:xfrm>
            <a:prstGeom prst="roundRect">
              <a:avLst/>
            </a:prstGeom>
            <a:solidFill>
              <a:srgbClr val="FFAF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25" name="Google Shape;567;p28">
              <a:hlinkClick r:id="rId8" action="ppaction://hlinksldjump"/>
              <a:extLst>
                <a:ext uri="{FF2B5EF4-FFF2-40B4-BE49-F238E27FC236}">
                  <a16:creationId xmlns:a16="http://schemas.microsoft.com/office/drawing/2014/main" id="{D5C86444-DD95-4732-9FA8-65AEE60B6697}"/>
                </a:ext>
              </a:extLst>
            </p:cNvPr>
            <p:cNvSpPr txBox="1">
              <a:spLocks/>
            </p:cNvSpPr>
            <p:nvPr/>
          </p:nvSpPr>
          <p:spPr>
            <a:xfrm>
              <a:off x="1819302" y="2260580"/>
              <a:ext cx="1219500" cy="672600"/>
            </a:xfrm>
            <a:prstGeom prst="round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10.6</a:t>
              </a:r>
              <a:endParaRPr kumimoji="0" lang="en" sz="28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  <p:grpSp>
        <p:nvGrpSpPr>
          <p:cNvPr id="126" name="กลุ่ม 67">
            <a:extLst>
              <a:ext uri="{FF2B5EF4-FFF2-40B4-BE49-F238E27FC236}">
                <a16:creationId xmlns:a16="http://schemas.microsoft.com/office/drawing/2014/main" id="{3A530B9D-2FED-4492-AC95-BDDCDADC6F35}"/>
              </a:ext>
            </a:extLst>
          </p:cNvPr>
          <p:cNvGrpSpPr/>
          <p:nvPr/>
        </p:nvGrpSpPr>
        <p:grpSpPr>
          <a:xfrm>
            <a:off x="6422027" y="2237922"/>
            <a:ext cx="921600" cy="558341"/>
            <a:chOff x="1819302" y="2003780"/>
            <a:chExt cx="1219500" cy="1198800"/>
          </a:xfrm>
        </p:grpSpPr>
        <p:sp>
          <p:nvSpPr>
            <p:cNvPr id="127" name="Google Shape;557;p28">
              <a:extLst>
                <a:ext uri="{FF2B5EF4-FFF2-40B4-BE49-F238E27FC236}">
                  <a16:creationId xmlns:a16="http://schemas.microsoft.com/office/drawing/2014/main" id="{E25BC0FB-5DF1-466C-93B9-2C24FFB85CC2}"/>
                </a:ext>
              </a:extLst>
            </p:cNvPr>
            <p:cNvSpPr/>
            <p:nvPr/>
          </p:nvSpPr>
          <p:spPr>
            <a:xfrm>
              <a:off x="1839852" y="2003780"/>
              <a:ext cx="1198800" cy="1198800"/>
            </a:xfrm>
            <a:prstGeom prst="roundRect">
              <a:avLst/>
            </a:prstGeom>
            <a:noFill/>
            <a:ln w="19050" cap="flat" cmpd="sng">
              <a:solidFill>
                <a:srgbClr val="B36EBD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28" name="Google Shape;561;p28">
              <a:hlinkClick r:id="rId3" action="ppaction://hlinksldjump"/>
              <a:extLst>
                <a:ext uri="{FF2B5EF4-FFF2-40B4-BE49-F238E27FC236}">
                  <a16:creationId xmlns:a16="http://schemas.microsoft.com/office/drawing/2014/main" id="{60FB8BA2-2208-4E4F-BE82-2EECB58431E2}"/>
                </a:ext>
              </a:extLst>
            </p:cNvPr>
            <p:cNvSpPr/>
            <p:nvPr/>
          </p:nvSpPr>
          <p:spPr>
            <a:xfrm>
              <a:off x="1911552" y="2075480"/>
              <a:ext cx="1055400" cy="1055400"/>
            </a:xfrm>
            <a:prstGeom prst="roundRect">
              <a:avLst/>
            </a:prstGeom>
            <a:solidFill>
              <a:srgbClr val="FFAF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29" name="Google Shape;567;p28">
              <a:hlinkClick r:id="rId9" action="ppaction://hlinksldjump"/>
              <a:extLst>
                <a:ext uri="{FF2B5EF4-FFF2-40B4-BE49-F238E27FC236}">
                  <a16:creationId xmlns:a16="http://schemas.microsoft.com/office/drawing/2014/main" id="{D5C86444-DD95-4732-9FA8-65AEE60B6697}"/>
                </a:ext>
              </a:extLst>
            </p:cNvPr>
            <p:cNvSpPr txBox="1">
              <a:spLocks/>
            </p:cNvSpPr>
            <p:nvPr/>
          </p:nvSpPr>
          <p:spPr>
            <a:xfrm>
              <a:off x="1819302" y="2260580"/>
              <a:ext cx="1219500" cy="672600"/>
            </a:xfrm>
            <a:prstGeom prst="round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10.7</a:t>
              </a:r>
              <a:endParaRPr kumimoji="0" lang="en" sz="28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  <p:grpSp>
        <p:nvGrpSpPr>
          <p:cNvPr id="130" name="กลุ่ม 67">
            <a:extLst>
              <a:ext uri="{FF2B5EF4-FFF2-40B4-BE49-F238E27FC236}">
                <a16:creationId xmlns:a16="http://schemas.microsoft.com/office/drawing/2014/main" id="{3A530B9D-2FED-4492-AC95-BDDCDADC6F35}"/>
              </a:ext>
            </a:extLst>
          </p:cNvPr>
          <p:cNvGrpSpPr/>
          <p:nvPr/>
        </p:nvGrpSpPr>
        <p:grpSpPr>
          <a:xfrm>
            <a:off x="6442888" y="3123357"/>
            <a:ext cx="921600" cy="558341"/>
            <a:chOff x="1819302" y="2003780"/>
            <a:chExt cx="1219500" cy="1198800"/>
          </a:xfrm>
        </p:grpSpPr>
        <p:sp>
          <p:nvSpPr>
            <p:cNvPr id="131" name="Google Shape;557;p28">
              <a:extLst>
                <a:ext uri="{FF2B5EF4-FFF2-40B4-BE49-F238E27FC236}">
                  <a16:creationId xmlns:a16="http://schemas.microsoft.com/office/drawing/2014/main" id="{E25BC0FB-5DF1-466C-93B9-2C24FFB85CC2}"/>
                </a:ext>
              </a:extLst>
            </p:cNvPr>
            <p:cNvSpPr/>
            <p:nvPr/>
          </p:nvSpPr>
          <p:spPr>
            <a:xfrm>
              <a:off x="1839852" y="2003780"/>
              <a:ext cx="1198800" cy="1198800"/>
            </a:xfrm>
            <a:prstGeom prst="roundRect">
              <a:avLst/>
            </a:prstGeom>
            <a:noFill/>
            <a:ln w="19050" cap="flat" cmpd="sng">
              <a:solidFill>
                <a:srgbClr val="B36EBD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32" name="Google Shape;561;p28">
              <a:hlinkClick r:id="rId3" action="ppaction://hlinksldjump"/>
              <a:extLst>
                <a:ext uri="{FF2B5EF4-FFF2-40B4-BE49-F238E27FC236}">
                  <a16:creationId xmlns:a16="http://schemas.microsoft.com/office/drawing/2014/main" id="{60FB8BA2-2208-4E4F-BE82-2EECB58431E2}"/>
                </a:ext>
              </a:extLst>
            </p:cNvPr>
            <p:cNvSpPr/>
            <p:nvPr/>
          </p:nvSpPr>
          <p:spPr>
            <a:xfrm>
              <a:off x="1911552" y="2075480"/>
              <a:ext cx="1055400" cy="1055400"/>
            </a:xfrm>
            <a:prstGeom prst="roundRect">
              <a:avLst/>
            </a:prstGeom>
            <a:solidFill>
              <a:srgbClr val="FFAF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33" name="Google Shape;567;p28">
              <a:hlinkClick r:id="rId12" action="ppaction://hlinksldjump"/>
              <a:extLst>
                <a:ext uri="{FF2B5EF4-FFF2-40B4-BE49-F238E27FC236}">
                  <a16:creationId xmlns:a16="http://schemas.microsoft.com/office/drawing/2014/main" id="{D5C86444-DD95-4732-9FA8-65AEE60B6697}"/>
                </a:ext>
              </a:extLst>
            </p:cNvPr>
            <p:cNvSpPr txBox="1">
              <a:spLocks/>
            </p:cNvSpPr>
            <p:nvPr/>
          </p:nvSpPr>
          <p:spPr>
            <a:xfrm>
              <a:off x="1819302" y="2260580"/>
              <a:ext cx="1219500" cy="672600"/>
            </a:xfrm>
            <a:prstGeom prst="round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10.8</a:t>
              </a:r>
              <a:endParaRPr kumimoji="0" lang="en" sz="28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  <p:grpSp>
        <p:nvGrpSpPr>
          <p:cNvPr id="134" name="กลุ่ม 67">
            <a:extLst>
              <a:ext uri="{FF2B5EF4-FFF2-40B4-BE49-F238E27FC236}">
                <a16:creationId xmlns:a16="http://schemas.microsoft.com/office/drawing/2014/main" id="{3A530B9D-2FED-4492-AC95-BDDCDADC6F35}"/>
              </a:ext>
            </a:extLst>
          </p:cNvPr>
          <p:cNvGrpSpPr/>
          <p:nvPr/>
        </p:nvGrpSpPr>
        <p:grpSpPr>
          <a:xfrm>
            <a:off x="6422027" y="4041227"/>
            <a:ext cx="921600" cy="558341"/>
            <a:chOff x="1819302" y="2003780"/>
            <a:chExt cx="1219500" cy="1198800"/>
          </a:xfrm>
        </p:grpSpPr>
        <p:sp>
          <p:nvSpPr>
            <p:cNvPr id="135" name="Google Shape;557;p28">
              <a:extLst>
                <a:ext uri="{FF2B5EF4-FFF2-40B4-BE49-F238E27FC236}">
                  <a16:creationId xmlns:a16="http://schemas.microsoft.com/office/drawing/2014/main" id="{E25BC0FB-5DF1-466C-93B9-2C24FFB85CC2}"/>
                </a:ext>
              </a:extLst>
            </p:cNvPr>
            <p:cNvSpPr/>
            <p:nvPr/>
          </p:nvSpPr>
          <p:spPr>
            <a:xfrm>
              <a:off x="1839852" y="2003780"/>
              <a:ext cx="1198800" cy="1198800"/>
            </a:xfrm>
            <a:prstGeom prst="roundRect">
              <a:avLst/>
            </a:prstGeom>
            <a:noFill/>
            <a:ln w="19050" cap="flat" cmpd="sng">
              <a:solidFill>
                <a:srgbClr val="B36EBD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36" name="Google Shape;561;p28">
              <a:hlinkClick r:id="rId3" action="ppaction://hlinksldjump"/>
              <a:extLst>
                <a:ext uri="{FF2B5EF4-FFF2-40B4-BE49-F238E27FC236}">
                  <a16:creationId xmlns:a16="http://schemas.microsoft.com/office/drawing/2014/main" id="{60FB8BA2-2208-4E4F-BE82-2EECB58431E2}"/>
                </a:ext>
              </a:extLst>
            </p:cNvPr>
            <p:cNvSpPr/>
            <p:nvPr/>
          </p:nvSpPr>
          <p:spPr>
            <a:xfrm>
              <a:off x="1911552" y="2075480"/>
              <a:ext cx="1055400" cy="1055400"/>
            </a:xfrm>
            <a:prstGeom prst="roundRect">
              <a:avLst/>
            </a:prstGeom>
            <a:solidFill>
              <a:srgbClr val="FFAF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37" name="Google Shape;567;p28">
              <a:hlinkClick r:id="rId13" action="ppaction://hlinksldjump"/>
              <a:extLst>
                <a:ext uri="{FF2B5EF4-FFF2-40B4-BE49-F238E27FC236}">
                  <a16:creationId xmlns:a16="http://schemas.microsoft.com/office/drawing/2014/main" id="{D5C86444-DD95-4732-9FA8-65AEE60B6697}"/>
                </a:ext>
              </a:extLst>
            </p:cNvPr>
            <p:cNvSpPr txBox="1">
              <a:spLocks/>
            </p:cNvSpPr>
            <p:nvPr/>
          </p:nvSpPr>
          <p:spPr>
            <a:xfrm>
              <a:off x="1819302" y="2260580"/>
              <a:ext cx="1219500" cy="672600"/>
            </a:xfrm>
            <a:prstGeom prst="round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10.9</a:t>
              </a:r>
              <a:endParaRPr kumimoji="0" lang="en" sz="28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  <p:grpSp>
        <p:nvGrpSpPr>
          <p:cNvPr id="138" name="กลุ่ม 67">
            <a:extLst>
              <a:ext uri="{FF2B5EF4-FFF2-40B4-BE49-F238E27FC236}">
                <a16:creationId xmlns:a16="http://schemas.microsoft.com/office/drawing/2014/main" id="{3A530B9D-2FED-4492-AC95-BDDCDADC6F35}"/>
              </a:ext>
            </a:extLst>
          </p:cNvPr>
          <p:cNvGrpSpPr/>
          <p:nvPr/>
        </p:nvGrpSpPr>
        <p:grpSpPr>
          <a:xfrm>
            <a:off x="6339415" y="4910576"/>
            <a:ext cx="1135856" cy="558341"/>
            <a:chOff x="1689437" y="2003780"/>
            <a:chExt cx="1503013" cy="1198800"/>
          </a:xfrm>
        </p:grpSpPr>
        <p:sp>
          <p:nvSpPr>
            <p:cNvPr id="139" name="Google Shape;557;p28">
              <a:extLst>
                <a:ext uri="{FF2B5EF4-FFF2-40B4-BE49-F238E27FC236}">
                  <a16:creationId xmlns:a16="http://schemas.microsoft.com/office/drawing/2014/main" id="{E25BC0FB-5DF1-466C-93B9-2C24FFB85CC2}"/>
                </a:ext>
              </a:extLst>
            </p:cNvPr>
            <p:cNvSpPr/>
            <p:nvPr/>
          </p:nvSpPr>
          <p:spPr>
            <a:xfrm>
              <a:off x="1839852" y="2003780"/>
              <a:ext cx="1198800" cy="1198800"/>
            </a:xfrm>
            <a:prstGeom prst="roundRect">
              <a:avLst/>
            </a:prstGeom>
            <a:noFill/>
            <a:ln w="19050" cap="flat" cmpd="sng">
              <a:solidFill>
                <a:srgbClr val="B36EBD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40" name="Google Shape;561;p28">
              <a:hlinkClick r:id="rId3" action="ppaction://hlinksldjump"/>
              <a:extLst>
                <a:ext uri="{FF2B5EF4-FFF2-40B4-BE49-F238E27FC236}">
                  <a16:creationId xmlns:a16="http://schemas.microsoft.com/office/drawing/2014/main" id="{60FB8BA2-2208-4E4F-BE82-2EECB58431E2}"/>
                </a:ext>
              </a:extLst>
            </p:cNvPr>
            <p:cNvSpPr/>
            <p:nvPr/>
          </p:nvSpPr>
          <p:spPr>
            <a:xfrm>
              <a:off x="1911552" y="2075480"/>
              <a:ext cx="1055400" cy="1055400"/>
            </a:xfrm>
            <a:prstGeom prst="roundRect">
              <a:avLst/>
            </a:prstGeom>
            <a:solidFill>
              <a:srgbClr val="FFAF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41" name="Google Shape;567;p28">
              <a:hlinkClick r:id="rId14" action="ppaction://hlinksldjump"/>
              <a:extLst>
                <a:ext uri="{FF2B5EF4-FFF2-40B4-BE49-F238E27FC236}">
                  <a16:creationId xmlns:a16="http://schemas.microsoft.com/office/drawing/2014/main" id="{D5C86444-DD95-4732-9FA8-65AEE60B6697}"/>
                </a:ext>
              </a:extLst>
            </p:cNvPr>
            <p:cNvSpPr txBox="1">
              <a:spLocks/>
            </p:cNvSpPr>
            <p:nvPr/>
          </p:nvSpPr>
          <p:spPr>
            <a:xfrm>
              <a:off x="1689437" y="2229418"/>
              <a:ext cx="1503013" cy="746096"/>
            </a:xfrm>
            <a:prstGeom prst="round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10.10</a:t>
              </a:r>
              <a:endParaRPr kumimoji="0" lang="en" sz="28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  <p:sp>
        <p:nvSpPr>
          <p:cNvPr id="142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143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144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145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146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147" name="Google Shape;576;p28">
            <a:hlinkClick r:id="rId15" action="ppaction://hlinksldjump"/>
            <a:extLst>
              <a:ext uri="{FF2B5EF4-FFF2-40B4-BE49-F238E27FC236}">
                <a16:creationId xmlns:a16="http://schemas.microsoft.com/office/drawing/2014/main" id="{B0EFEC75-34DE-41BF-9983-7CBC7F154B34}"/>
              </a:ext>
            </a:extLst>
          </p:cNvPr>
          <p:cNvSpPr txBox="1">
            <a:spLocks/>
          </p:cNvSpPr>
          <p:nvPr/>
        </p:nvSpPr>
        <p:spPr>
          <a:xfrm>
            <a:off x="7454262" y="5718827"/>
            <a:ext cx="3373559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lvl="0" indent="0">
              <a:spcAft>
                <a:spcPts val="1200"/>
              </a:spcAft>
              <a:buClr>
                <a:srgbClr val="002C43"/>
              </a:buClr>
              <a:defRPr/>
            </a:pPr>
            <a:r>
              <a:rPr lang="th-TH" sz="2600" kern="0" dirty="0">
                <a:solidFill>
                  <a:schemeClr val="bg2">
                    <a:lumMod val="25000"/>
                  </a:schemeClr>
                </a:solidFill>
                <a:latin typeface="4805_KwangMD_Melt" panose="02000000000000000000" pitchFamily="2" charset="0"/>
                <a:cs typeface="4805_KwangMD_Melt" panose="02000000000000000000" pitchFamily="2" charset="0"/>
              </a:rPr>
              <a:t>โจทย์ปัญหาเกี่ยวกับน้ำหนัก (3)</a:t>
            </a:r>
            <a:endParaRPr lang="en-US" sz="2600" kern="0" dirty="0">
              <a:solidFill>
                <a:schemeClr val="bg2">
                  <a:lumMod val="25000"/>
                </a:schemeClr>
              </a:solidFill>
              <a:latin typeface="4805_KwangMD_Melt" panose="02000000000000000000" pitchFamily="2" charset="0"/>
              <a:cs typeface="4805_KwangMD_Melt" panose="02000000000000000000" pitchFamily="2" charset="0"/>
            </a:endParaRPr>
          </a:p>
        </p:txBody>
      </p:sp>
      <p:grpSp>
        <p:nvGrpSpPr>
          <p:cNvPr id="148" name="กลุ่ม 67">
            <a:extLst>
              <a:ext uri="{FF2B5EF4-FFF2-40B4-BE49-F238E27FC236}">
                <a16:creationId xmlns:a16="http://schemas.microsoft.com/office/drawing/2014/main" id="{3A530B9D-2FED-4492-AC95-BDDCDADC6F35}"/>
              </a:ext>
            </a:extLst>
          </p:cNvPr>
          <p:cNvGrpSpPr/>
          <p:nvPr/>
        </p:nvGrpSpPr>
        <p:grpSpPr>
          <a:xfrm>
            <a:off x="6339413" y="5672328"/>
            <a:ext cx="1134529" cy="558341"/>
            <a:chOff x="1691193" y="2003780"/>
            <a:chExt cx="1501257" cy="1198800"/>
          </a:xfrm>
        </p:grpSpPr>
        <p:sp>
          <p:nvSpPr>
            <p:cNvPr id="149" name="Google Shape;557;p28">
              <a:extLst>
                <a:ext uri="{FF2B5EF4-FFF2-40B4-BE49-F238E27FC236}">
                  <a16:creationId xmlns:a16="http://schemas.microsoft.com/office/drawing/2014/main" id="{E25BC0FB-5DF1-466C-93B9-2C24FFB85CC2}"/>
                </a:ext>
              </a:extLst>
            </p:cNvPr>
            <p:cNvSpPr/>
            <p:nvPr/>
          </p:nvSpPr>
          <p:spPr>
            <a:xfrm>
              <a:off x="1839852" y="2003780"/>
              <a:ext cx="1198800" cy="1198800"/>
            </a:xfrm>
            <a:prstGeom prst="roundRect">
              <a:avLst/>
            </a:prstGeom>
            <a:noFill/>
            <a:ln w="19050" cap="flat" cmpd="sng">
              <a:solidFill>
                <a:srgbClr val="B36EBD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50" name="Google Shape;561;p28">
              <a:hlinkClick r:id="rId3" action="ppaction://hlinksldjump"/>
              <a:extLst>
                <a:ext uri="{FF2B5EF4-FFF2-40B4-BE49-F238E27FC236}">
                  <a16:creationId xmlns:a16="http://schemas.microsoft.com/office/drawing/2014/main" id="{60FB8BA2-2208-4E4F-BE82-2EECB58431E2}"/>
                </a:ext>
              </a:extLst>
            </p:cNvPr>
            <p:cNvSpPr/>
            <p:nvPr/>
          </p:nvSpPr>
          <p:spPr>
            <a:xfrm>
              <a:off x="1911552" y="2075480"/>
              <a:ext cx="1055400" cy="1055400"/>
            </a:xfrm>
            <a:prstGeom prst="roundRect">
              <a:avLst/>
            </a:prstGeom>
            <a:solidFill>
              <a:srgbClr val="FFAF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51" name="Google Shape;567;p28">
              <a:hlinkClick r:id="rId15" action="ppaction://hlinksldjump"/>
              <a:extLst>
                <a:ext uri="{FF2B5EF4-FFF2-40B4-BE49-F238E27FC236}">
                  <a16:creationId xmlns:a16="http://schemas.microsoft.com/office/drawing/2014/main" id="{D5C86444-DD95-4732-9FA8-65AEE60B6697}"/>
                </a:ext>
              </a:extLst>
            </p:cNvPr>
            <p:cNvSpPr txBox="1">
              <a:spLocks/>
            </p:cNvSpPr>
            <p:nvPr/>
          </p:nvSpPr>
          <p:spPr>
            <a:xfrm>
              <a:off x="1691193" y="2307814"/>
              <a:ext cx="1501257" cy="594203"/>
            </a:xfrm>
            <a:prstGeom prst="round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10.11</a:t>
              </a:r>
              <a:endParaRPr kumimoji="0" lang="en" sz="28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  <p:sp>
        <p:nvSpPr>
          <p:cNvPr id="152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26686234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-1.25E-6 2.22222E-6 L -1.25E-6 -0.07222 " pathEditMode="relative" rAng="0" ptsTypes="AA">
                                      <p:cBhvr>
                                        <p:cTn id="6" dur="2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611"/>
                                    </p:animMotion>
                                    <p:animRot by="1500000">
                                      <p:cBhvr>
                                        <p:cTn id="7" dur="12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8" dur="125" fill="hold">
                                          <p:stCondLst>
                                            <p:cond delay="125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9" dur="125" fill="hold">
                                          <p:stCondLst>
                                            <p:cond delay="25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0" dur="125" fill="hold">
                                          <p:stCondLst>
                                            <p:cond delay="375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3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0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1227309" y="2164538"/>
            <a:ext cx="4889799" cy="3392709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11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422369" y="3339814"/>
            <a:ext cx="4507033" cy="10281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การ</a:t>
            </a:r>
            <a:r>
              <a:rPr lang="th-TH" sz="4000" kern="0" dirty="0">
                <a:solidFill>
                  <a:srgbClr val="F9F9F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วัดน้ำหนักเป็นกิโลกรัมและขีด กิโลกรัมและกรัม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12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2225668" y="757976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kumimoji="0" lang="th-TH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10.1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grpSp>
        <p:nvGrpSpPr>
          <p:cNvPr id="14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15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50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51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57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163018" y="1864278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75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76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7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7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7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80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81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82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83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84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85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86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6796259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2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56557" y="684315"/>
            <a:ext cx="2380486" cy="2869854"/>
          </a:xfrm>
          <a:prstGeom prst="rect">
            <a:avLst/>
          </a:prstGeom>
        </p:spPr>
      </p:pic>
      <p:pic>
        <p:nvPicPr>
          <p:cNvPr id="37" name="รูปภาพ 8">
            <a:hlinkClick r:id="rId4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5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pic>
        <p:nvPicPr>
          <p:cNvPr id="49" name="Picture 48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50765" y="242569"/>
            <a:ext cx="3793309" cy="2904358"/>
          </a:xfrm>
          <a:prstGeom prst="rect">
            <a:avLst/>
          </a:prstGeom>
        </p:spPr>
      </p:pic>
      <p:pic>
        <p:nvPicPr>
          <p:cNvPr id="53" name="Picture 52"/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412007" y="3146927"/>
            <a:ext cx="3920770" cy="3095730"/>
          </a:xfrm>
          <a:prstGeom prst="rect">
            <a:avLst/>
          </a:prstGeom>
        </p:spPr>
      </p:pic>
      <p:sp>
        <p:nvSpPr>
          <p:cNvPr id="62" name="Google Shape;8597;p67">
            <a:extLst>
              <a:ext uri="{FF2B5EF4-FFF2-40B4-BE49-F238E27FC236}">
                <a16:creationId xmlns:a16="http://schemas.microsoft.com/office/drawing/2014/main" id="{49267973-3368-4610-BE38-954951F319A1}"/>
              </a:ext>
            </a:extLst>
          </p:cNvPr>
          <p:cNvSpPr/>
          <p:nvPr/>
        </p:nvSpPr>
        <p:spPr>
          <a:xfrm>
            <a:off x="985201" y="3570348"/>
            <a:ext cx="3699242" cy="1136902"/>
          </a:xfrm>
          <a:custGeom>
            <a:avLst/>
            <a:gdLst/>
            <a:ahLst/>
            <a:cxnLst/>
            <a:rect l="l" t="t" r="r" b="b"/>
            <a:pathLst>
              <a:path w="31923" h="19070" extrusionOk="0">
                <a:moveTo>
                  <a:pt x="22575" y="1"/>
                </a:moveTo>
                <a:cubicBezTo>
                  <a:pt x="13530" y="1"/>
                  <a:pt x="1" y="23"/>
                  <a:pt x="1" y="23"/>
                </a:cubicBezTo>
                <a:lnTo>
                  <a:pt x="1" y="19070"/>
                </a:lnTo>
                <a:lnTo>
                  <a:pt x="30441" y="19070"/>
                </a:lnTo>
                <a:cubicBezTo>
                  <a:pt x="30441" y="18835"/>
                  <a:pt x="30466" y="18600"/>
                  <a:pt x="30515" y="18366"/>
                </a:cubicBezTo>
                <a:cubicBezTo>
                  <a:pt x="30601" y="18057"/>
                  <a:pt x="30787" y="17502"/>
                  <a:pt x="30762" y="17267"/>
                </a:cubicBezTo>
                <a:cubicBezTo>
                  <a:pt x="30737" y="17033"/>
                  <a:pt x="30638" y="16971"/>
                  <a:pt x="30614" y="16798"/>
                </a:cubicBezTo>
                <a:cubicBezTo>
                  <a:pt x="30589" y="16638"/>
                  <a:pt x="30638" y="16317"/>
                  <a:pt x="30589" y="16033"/>
                </a:cubicBezTo>
                <a:cubicBezTo>
                  <a:pt x="30552" y="15749"/>
                  <a:pt x="30256" y="15663"/>
                  <a:pt x="30379" y="15576"/>
                </a:cubicBezTo>
                <a:cubicBezTo>
                  <a:pt x="30515" y="15502"/>
                  <a:pt x="30552" y="15626"/>
                  <a:pt x="30552" y="15342"/>
                </a:cubicBezTo>
                <a:cubicBezTo>
                  <a:pt x="30552" y="15070"/>
                  <a:pt x="30466" y="15070"/>
                  <a:pt x="30527" y="14527"/>
                </a:cubicBezTo>
                <a:cubicBezTo>
                  <a:pt x="30589" y="13996"/>
                  <a:pt x="30700" y="13626"/>
                  <a:pt x="30836" y="13515"/>
                </a:cubicBezTo>
                <a:cubicBezTo>
                  <a:pt x="30959" y="13416"/>
                  <a:pt x="31478" y="12182"/>
                  <a:pt x="31391" y="10997"/>
                </a:cubicBezTo>
                <a:cubicBezTo>
                  <a:pt x="31305" y="9824"/>
                  <a:pt x="31182" y="9392"/>
                  <a:pt x="31182" y="9392"/>
                </a:cubicBezTo>
                <a:cubicBezTo>
                  <a:pt x="31182" y="9392"/>
                  <a:pt x="31157" y="8293"/>
                  <a:pt x="31157" y="8182"/>
                </a:cubicBezTo>
                <a:cubicBezTo>
                  <a:pt x="31120" y="8022"/>
                  <a:pt x="31070" y="7861"/>
                  <a:pt x="30996" y="7713"/>
                </a:cubicBezTo>
                <a:cubicBezTo>
                  <a:pt x="31058" y="7602"/>
                  <a:pt x="31107" y="7491"/>
                  <a:pt x="31132" y="7368"/>
                </a:cubicBezTo>
                <a:cubicBezTo>
                  <a:pt x="31132" y="7281"/>
                  <a:pt x="31021" y="6578"/>
                  <a:pt x="31021" y="6578"/>
                </a:cubicBezTo>
                <a:cubicBezTo>
                  <a:pt x="31083" y="5738"/>
                  <a:pt x="31256" y="4923"/>
                  <a:pt x="31564" y="4146"/>
                </a:cubicBezTo>
                <a:cubicBezTo>
                  <a:pt x="31564" y="4146"/>
                  <a:pt x="31663" y="4084"/>
                  <a:pt x="31478" y="3627"/>
                </a:cubicBezTo>
                <a:cubicBezTo>
                  <a:pt x="31317" y="3282"/>
                  <a:pt x="31256" y="2899"/>
                  <a:pt x="31305" y="2516"/>
                </a:cubicBezTo>
                <a:cubicBezTo>
                  <a:pt x="31342" y="2257"/>
                  <a:pt x="31503" y="2208"/>
                  <a:pt x="31601" y="1825"/>
                </a:cubicBezTo>
                <a:cubicBezTo>
                  <a:pt x="31663" y="1652"/>
                  <a:pt x="31700" y="1479"/>
                  <a:pt x="31712" y="1307"/>
                </a:cubicBezTo>
                <a:cubicBezTo>
                  <a:pt x="31712" y="1301"/>
                  <a:pt x="31710" y="1298"/>
                  <a:pt x="31705" y="1298"/>
                </a:cubicBezTo>
                <a:cubicBezTo>
                  <a:pt x="31681" y="1298"/>
                  <a:pt x="31612" y="1354"/>
                  <a:pt x="31581" y="1354"/>
                </a:cubicBezTo>
                <a:cubicBezTo>
                  <a:pt x="31551" y="1354"/>
                  <a:pt x="31555" y="1304"/>
                  <a:pt x="31663" y="1109"/>
                </a:cubicBezTo>
                <a:cubicBezTo>
                  <a:pt x="31922" y="677"/>
                  <a:pt x="31095" y="702"/>
                  <a:pt x="30935" y="369"/>
                </a:cubicBezTo>
                <a:cubicBezTo>
                  <a:pt x="30885" y="171"/>
                  <a:pt x="30725" y="48"/>
                  <a:pt x="30527" y="23"/>
                </a:cubicBezTo>
                <a:cubicBezTo>
                  <a:pt x="30499" y="6"/>
                  <a:pt x="27097" y="1"/>
                  <a:pt x="22575" y="1"/>
                </a:cubicBezTo>
                <a:close/>
              </a:path>
            </a:pathLst>
          </a:custGeom>
          <a:solidFill>
            <a:srgbClr val="7030A0">
              <a:alpha val="1726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400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63" name="Google Shape;8604;p67">
            <a:extLst>
              <a:ext uri="{FF2B5EF4-FFF2-40B4-BE49-F238E27FC236}">
                <a16:creationId xmlns:a16="http://schemas.microsoft.com/office/drawing/2014/main" id="{AB2B0642-6920-4F6C-A783-2FAE609B73B3}"/>
              </a:ext>
            </a:extLst>
          </p:cNvPr>
          <p:cNvSpPr txBox="1"/>
          <p:nvPr/>
        </p:nvSpPr>
        <p:spPr>
          <a:xfrm>
            <a:off x="1175317" y="3873390"/>
            <a:ext cx="3231925" cy="45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  <a:tabLst>
                <a:tab pos="1619250" algn="l"/>
                <a:tab pos="1971675" algn="l"/>
              </a:tabLst>
            </a:pPr>
            <a:r>
              <a:rPr lang="th-TH" sz="3000" kern="0" dirty="0">
                <a:solidFill>
                  <a:srgbClr val="00426E"/>
                </a:solidFill>
                <a:latin typeface="CmPrasanmit" panose="02000000000000000000" pitchFamily="2" charset="-34"/>
                <a:ea typeface="Caveat Brush"/>
                <a:cs typeface="CmPrasanmit" panose="02000000000000000000" pitchFamily="2" charset="-34"/>
                <a:sym typeface="Caveat Brush"/>
              </a:rPr>
              <a:t>ปลาหนัก 2 กิโลกรัม 6 ขีด</a:t>
            </a:r>
          </a:p>
          <a:p>
            <a:pPr>
              <a:buClr>
                <a:srgbClr val="000000"/>
              </a:buClr>
              <a:buFont typeface="Arial"/>
              <a:buNone/>
              <a:tabLst>
                <a:tab pos="1619250" algn="l"/>
                <a:tab pos="1971675" algn="l"/>
              </a:tabLst>
            </a:pPr>
            <a:r>
              <a:rPr lang="th-TH" sz="3000" kern="0" dirty="0">
                <a:solidFill>
                  <a:srgbClr val="00426E"/>
                </a:solidFill>
                <a:latin typeface="CmPrasanmit" panose="02000000000000000000" pitchFamily="2" charset="-34"/>
                <a:ea typeface="Caveat Brush"/>
                <a:cs typeface="CmPrasanmit" panose="02000000000000000000" pitchFamily="2" charset="-34"/>
                <a:sym typeface="Caveat Brush"/>
              </a:rPr>
              <a:t>หรือ 2 กิโลกรัม 600 กรัม</a:t>
            </a:r>
            <a:endParaRPr sz="3000" kern="0" dirty="0">
              <a:solidFill>
                <a:srgbClr val="00426E"/>
              </a:solidFill>
              <a:latin typeface="CmPrasanmit" panose="02000000000000000000" pitchFamily="2" charset="-34"/>
              <a:ea typeface="Caveat Brush"/>
              <a:cs typeface="CmPrasanmit" panose="02000000000000000000" pitchFamily="2" charset="-34"/>
              <a:sym typeface="Caveat Brush"/>
            </a:endParaRPr>
          </a:p>
        </p:txBody>
      </p:sp>
      <p:sp>
        <p:nvSpPr>
          <p:cNvPr id="64" name="Google Shape;8599;p67">
            <a:extLst>
              <a:ext uri="{FF2B5EF4-FFF2-40B4-BE49-F238E27FC236}">
                <a16:creationId xmlns:a16="http://schemas.microsoft.com/office/drawing/2014/main" id="{33A1E34A-3C66-44A7-AFF8-2B7EBCFCA3E7}"/>
              </a:ext>
            </a:extLst>
          </p:cNvPr>
          <p:cNvSpPr/>
          <p:nvPr/>
        </p:nvSpPr>
        <p:spPr>
          <a:xfrm rot="16200000">
            <a:off x="9233077" y="3399763"/>
            <a:ext cx="1521113" cy="3203701"/>
          </a:xfrm>
          <a:custGeom>
            <a:avLst/>
            <a:gdLst/>
            <a:ahLst/>
            <a:cxnLst/>
            <a:rect l="l" t="t" r="r" b="b"/>
            <a:pathLst>
              <a:path w="19110" h="31897" extrusionOk="0">
                <a:moveTo>
                  <a:pt x="19060" y="0"/>
                </a:moveTo>
                <a:cubicBezTo>
                  <a:pt x="19060" y="0"/>
                  <a:pt x="19109" y="30415"/>
                  <a:pt x="19060" y="30502"/>
                </a:cubicBezTo>
                <a:cubicBezTo>
                  <a:pt x="19035" y="30699"/>
                  <a:pt x="18899" y="30847"/>
                  <a:pt x="18714" y="30909"/>
                </a:cubicBezTo>
                <a:cubicBezTo>
                  <a:pt x="18381" y="31057"/>
                  <a:pt x="18418" y="31897"/>
                  <a:pt x="17961" y="31637"/>
                </a:cubicBezTo>
                <a:cubicBezTo>
                  <a:pt x="17517" y="31378"/>
                  <a:pt x="17838" y="31675"/>
                  <a:pt x="17776" y="31675"/>
                </a:cubicBezTo>
                <a:cubicBezTo>
                  <a:pt x="17591" y="31662"/>
                  <a:pt x="17418" y="31625"/>
                  <a:pt x="17258" y="31563"/>
                </a:cubicBezTo>
                <a:cubicBezTo>
                  <a:pt x="16875" y="31452"/>
                  <a:pt x="16825" y="31304"/>
                  <a:pt x="16566" y="31267"/>
                </a:cubicBezTo>
                <a:cubicBezTo>
                  <a:pt x="16184" y="31218"/>
                  <a:pt x="15801" y="31280"/>
                  <a:pt x="15455" y="31440"/>
                </a:cubicBezTo>
                <a:cubicBezTo>
                  <a:pt x="14999" y="31625"/>
                  <a:pt x="14937" y="31526"/>
                  <a:pt x="14937" y="31526"/>
                </a:cubicBezTo>
                <a:cubicBezTo>
                  <a:pt x="14159" y="31218"/>
                  <a:pt x="13345" y="31045"/>
                  <a:pt x="12505" y="30983"/>
                </a:cubicBezTo>
                <a:cubicBezTo>
                  <a:pt x="12505" y="30983"/>
                  <a:pt x="11802" y="31094"/>
                  <a:pt x="11715" y="31094"/>
                </a:cubicBezTo>
                <a:cubicBezTo>
                  <a:pt x="11592" y="31057"/>
                  <a:pt x="11481" y="31020"/>
                  <a:pt x="11369" y="30959"/>
                </a:cubicBezTo>
                <a:cubicBezTo>
                  <a:pt x="11221" y="31033"/>
                  <a:pt x="11061" y="31082"/>
                  <a:pt x="10900" y="31119"/>
                </a:cubicBezTo>
                <a:cubicBezTo>
                  <a:pt x="10789" y="31119"/>
                  <a:pt x="9691" y="31144"/>
                  <a:pt x="9691" y="31144"/>
                </a:cubicBezTo>
                <a:cubicBezTo>
                  <a:pt x="9691" y="31144"/>
                  <a:pt x="9259" y="31267"/>
                  <a:pt x="8074" y="31354"/>
                </a:cubicBezTo>
                <a:cubicBezTo>
                  <a:pt x="6901" y="31440"/>
                  <a:pt x="5667" y="30922"/>
                  <a:pt x="5568" y="30798"/>
                </a:cubicBezTo>
                <a:cubicBezTo>
                  <a:pt x="5457" y="30662"/>
                  <a:pt x="5086" y="30564"/>
                  <a:pt x="4556" y="30490"/>
                </a:cubicBezTo>
                <a:cubicBezTo>
                  <a:pt x="4012" y="30428"/>
                  <a:pt x="4012" y="30514"/>
                  <a:pt x="3741" y="30514"/>
                </a:cubicBezTo>
                <a:cubicBezTo>
                  <a:pt x="3457" y="30514"/>
                  <a:pt x="3580" y="30477"/>
                  <a:pt x="3506" y="30341"/>
                </a:cubicBezTo>
                <a:cubicBezTo>
                  <a:pt x="3420" y="30218"/>
                  <a:pt x="3334" y="30514"/>
                  <a:pt x="3050" y="30564"/>
                </a:cubicBezTo>
                <a:cubicBezTo>
                  <a:pt x="2766" y="30601"/>
                  <a:pt x="2445" y="30564"/>
                  <a:pt x="2272" y="30576"/>
                </a:cubicBezTo>
                <a:cubicBezTo>
                  <a:pt x="2112" y="30601"/>
                  <a:pt x="2050" y="30699"/>
                  <a:pt x="1815" y="30724"/>
                </a:cubicBezTo>
                <a:cubicBezTo>
                  <a:pt x="1581" y="30749"/>
                  <a:pt x="1025" y="30564"/>
                  <a:pt x="704" y="30477"/>
                </a:cubicBezTo>
                <a:cubicBezTo>
                  <a:pt x="482" y="30428"/>
                  <a:pt x="235" y="30403"/>
                  <a:pt x="1" y="30403"/>
                </a:cubicBezTo>
                <a:lnTo>
                  <a:pt x="1" y="12"/>
                </a:lnTo>
                <a:close/>
              </a:path>
            </a:pathLst>
          </a:custGeom>
          <a:solidFill>
            <a:srgbClr val="FF7884">
              <a:alpha val="334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5" name="Google Shape;8600;p67">
            <a:extLst>
              <a:ext uri="{FF2B5EF4-FFF2-40B4-BE49-F238E27FC236}">
                <a16:creationId xmlns:a16="http://schemas.microsoft.com/office/drawing/2014/main" id="{C84CC5C5-EC49-4F9A-978B-B420638B8AFE}"/>
              </a:ext>
            </a:extLst>
          </p:cNvPr>
          <p:cNvSpPr/>
          <p:nvPr/>
        </p:nvSpPr>
        <p:spPr>
          <a:xfrm>
            <a:off x="8074612" y="1611086"/>
            <a:ext cx="3250028" cy="1476891"/>
          </a:xfrm>
          <a:custGeom>
            <a:avLst/>
            <a:gdLst/>
            <a:ahLst/>
            <a:cxnLst/>
            <a:rect l="l" t="t" r="r" b="b"/>
            <a:pathLst>
              <a:path w="31885" h="19110" extrusionOk="0">
                <a:moveTo>
                  <a:pt x="0" y="50"/>
                </a:moveTo>
                <a:cubicBezTo>
                  <a:pt x="0" y="50"/>
                  <a:pt x="30416" y="1"/>
                  <a:pt x="30502" y="50"/>
                </a:cubicBezTo>
                <a:cubicBezTo>
                  <a:pt x="30700" y="75"/>
                  <a:pt x="30848" y="198"/>
                  <a:pt x="30910" y="384"/>
                </a:cubicBezTo>
                <a:cubicBezTo>
                  <a:pt x="31058" y="729"/>
                  <a:pt x="31885" y="692"/>
                  <a:pt x="31626" y="1137"/>
                </a:cubicBezTo>
                <a:cubicBezTo>
                  <a:pt x="31379" y="1593"/>
                  <a:pt x="31675" y="1272"/>
                  <a:pt x="31675" y="1334"/>
                </a:cubicBezTo>
                <a:cubicBezTo>
                  <a:pt x="31663" y="1507"/>
                  <a:pt x="31626" y="1680"/>
                  <a:pt x="31564" y="1852"/>
                </a:cubicBezTo>
                <a:cubicBezTo>
                  <a:pt x="31453" y="2235"/>
                  <a:pt x="31305" y="2285"/>
                  <a:pt x="31255" y="2544"/>
                </a:cubicBezTo>
                <a:cubicBezTo>
                  <a:pt x="31218" y="2914"/>
                  <a:pt x="31268" y="3309"/>
                  <a:pt x="31428" y="3655"/>
                </a:cubicBezTo>
                <a:cubicBezTo>
                  <a:pt x="31626" y="4111"/>
                  <a:pt x="31515" y="4173"/>
                  <a:pt x="31515" y="4173"/>
                </a:cubicBezTo>
                <a:cubicBezTo>
                  <a:pt x="31218" y="4951"/>
                  <a:pt x="31033" y="5765"/>
                  <a:pt x="30984" y="6605"/>
                </a:cubicBezTo>
                <a:cubicBezTo>
                  <a:pt x="30984" y="6605"/>
                  <a:pt x="31082" y="7308"/>
                  <a:pt x="31082" y="7395"/>
                </a:cubicBezTo>
                <a:cubicBezTo>
                  <a:pt x="31058" y="7518"/>
                  <a:pt x="31021" y="7629"/>
                  <a:pt x="30959" y="7741"/>
                </a:cubicBezTo>
                <a:cubicBezTo>
                  <a:pt x="31021" y="7889"/>
                  <a:pt x="31082" y="8049"/>
                  <a:pt x="31107" y="8210"/>
                </a:cubicBezTo>
                <a:cubicBezTo>
                  <a:pt x="31107" y="8321"/>
                  <a:pt x="31132" y="9419"/>
                  <a:pt x="31132" y="9419"/>
                </a:cubicBezTo>
                <a:cubicBezTo>
                  <a:pt x="31132" y="9419"/>
                  <a:pt x="31268" y="9851"/>
                  <a:pt x="31354" y="11024"/>
                </a:cubicBezTo>
                <a:cubicBezTo>
                  <a:pt x="31440" y="12209"/>
                  <a:pt x="30922" y="13431"/>
                  <a:pt x="30786" y="13542"/>
                </a:cubicBezTo>
                <a:cubicBezTo>
                  <a:pt x="30663" y="13653"/>
                  <a:pt x="30552" y="14011"/>
                  <a:pt x="30490" y="14554"/>
                </a:cubicBezTo>
                <a:cubicBezTo>
                  <a:pt x="30428" y="15085"/>
                  <a:pt x="30515" y="15098"/>
                  <a:pt x="30515" y="15369"/>
                </a:cubicBezTo>
                <a:cubicBezTo>
                  <a:pt x="30515" y="15653"/>
                  <a:pt x="30465" y="15530"/>
                  <a:pt x="30342" y="15604"/>
                </a:cubicBezTo>
                <a:cubicBezTo>
                  <a:pt x="30206" y="15690"/>
                  <a:pt x="30515" y="15776"/>
                  <a:pt x="30552" y="16060"/>
                </a:cubicBezTo>
                <a:cubicBezTo>
                  <a:pt x="30601" y="16344"/>
                  <a:pt x="30552" y="16665"/>
                  <a:pt x="30576" y="16826"/>
                </a:cubicBezTo>
                <a:cubicBezTo>
                  <a:pt x="30601" y="16998"/>
                  <a:pt x="30687" y="17060"/>
                  <a:pt x="30712" y="17295"/>
                </a:cubicBezTo>
                <a:cubicBezTo>
                  <a:pt x="30749" y="17529"/>
                  <a:pt x="30564" y="18085"/>
                  <a:pt x="30478" y="18406"/>
                </a:cubicBezTo>
                <a:cubicBezTo>
                  <a:pt x="30416" y="18640"/>
                  <a:pt x="30391" y="18875"/>
                  <a:pt x="30404" y="19109"/>
                </a:cubicBezTo>
                <a:lnTo>
                  <a:pt x="0" y="19109"/>
                </a:lnTo>
                <a:close/>
              </a:path>
            </a:pathLst>
          </a:custGeom>
          <a:solidFill>
            <a:srgbClr val="81C7C7">
              <a:alpha val="334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6" name="Google Shape;8604;p67">
            <a:extLst>
              <a:ext uri="{FF2B5EF4-FFF2-40B4-BE49-F238E27FC236}">
                <a16:creationId xmlns:a16="http://schemas.microsoft.com/office/drawing/2014/main" id="{F1931F5F-8A68-4C1B-92D3-0F278B0CA01D}"/>
              </a:ext>
            </a:extLst>
          </p:cNvPr>
          <p:cNvSpPr txBox="1"/>
          <p:nvPr/>
        </p:nvSpPr>
        <p:spPr>
          <a:xfrm>
            <a:off x="8248879" y="2097773"/>
            <a:ext cx="3231924" cy="45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  <a:tabLst>
                <a:tab pos="1619250" algn="l"/>
                <a:tab pos="1971675" algn="l"/>
              </a:tabLst>
            </a:pPr>
            <a:r>
              <a:rPr lang="th-TH" sz="3000" kern="0" dirty="0">
                <a:solidFill>
                  <a:srgbClr val="00426E"/>
                </a:solidFill>
                <a:latin typeface="CmPrasanmit" panose="02000000000000000000" pitchFamily="2" charset="-34"/>
                <a:ea typeface="Caveat Brush"/>
                <a:cs typeface="CmPrasanmit" panose="02000000000000000000" pitchFamily="2" charset="-34"/>
                <a:sym typeface="Caveat Brush"/>
              </a:rPr>
              <a:t>เงาะเข่งนี้หนัก </a:t>
            </a:r>
          </a:p>
          <a:p>
            <a:pPr>
              <a:buClr>
                <a:srgbClr val="000000"/>
              </a:buClr>
              <a:buFont typeface="Arial"/>
              <a:buNone/>
              <a:tabLst>
                <a:tab pos="1619250" algn="l"/>
                <a:tab pos="1971675" algn="l"/>
              </a:tabLst>
            </a:pPr>
            <a:r>
              <a:rPr lang="th-TH" sz="3000" kern="0" dirty="0">
                <a:solidFill>
                  <a:srgbClr val="00426E"/>
                </a:solidFill>
                <a:latin typeface="CmPrasanmit" panose="02000000000000000000" pitchFamily="2" charset="-34"/>
                <a:ea typeface="Caveat Brush"/>
                <a:cs typeface="CmPrasanmit" panose="02000000000000000000" pitchFamily="2" charset="-34"/>
                <a:sym typeface="Caveat Brush"/>
              </a:rPr>
              <a:t>50 กิโลกรัม 7 ขีด หรือ </a:t>
            </a:r>
          </a:p>
          <a:p>
            <a:pPr>
              <a:buClr>
                <a:srgbClr val="000000"/>
              </a:buClr>
              <a:buFont typeface="Arial"/>
              <a:buNone/>
              <a:tabLst>
                <a:tab pos="1619250" algn="l"/>
                <a:tab pos="1971675" algn="l"/>
              </a:tabLst>
            </a:pPr>
            <a:r>
              <a:rPr lang="th-TH" sz="3000" kern="0" dirty="0">
                <a:solidFill>
                  <a:srgbClr val="00426E"/>
                </a:solidFill>
                <a:latin typeface="CmPrasanmit" panose="02000000000000000000" pitchFamily="2" charset="-34"/>
                <a:ea typeface="Caveat Brush"/>
                <a:cs typeface="CmPrasanmit" panose="02000000000000000000" pitchFamily="2" charset="-34"/>
                <a:sym typeface="Caveat Brush"/>
              </a:rPr>
              <a:t>50 กิโลกรัม 700 กรัม</a:t>
            </a:r>
            <a:endParaRPr sz="3000" kern="0" dirty="0">
              <a:solidFill>
                <a:srgbClr val="00426E"/>
              </a:solidFill>
              <a:latin typeface="CmPrasanmit" panose="02000000000000000000" pitchFamily="2" charset="-34"/>
              <a:ea typeface="Caveat Brush"/>
              <a:cs typeface="CmPrasanmit" panose="02000000000000000000" pitchFamily="2" charset="-34"/>
              <a:sym typeface="Caveat Brush"/>
            </a:endParaRPr>
          </a:p>
        </p:txBody>
      </p:sp>
      <p:sp>
        <p:nvSpPr>
          <p:cNvPr id="67" name="Google Shape;8604;p67">
            <a:extLst>
              <a:ext uri="{FF2B5EF4-FFF2-40B4-BE49-F238E27FC236}">
                <a16:creationId xmlns:a16="http://schemas.microsoft.com/office/drawing/2014/main" id="{2EB86FB2-33D9-4FEF-B12A-5CBA2AA05AA6}"/>
              </a:ext>
            </a:extLst>
          </p:cNvPr>
          <p:cNvSpPr txBox="1"/>
          <p:nvPr/>
        </p:nvSpPr>
        <p:spPr>
          <a:xfrm>
            <a:off x="8531909" y="4707250"/>
            <a:ext cx="2842461" cy="45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  <a:tabLst>
                <a:tab pos="1619250" algn="l"/>
                <a:tab pos="1971675" algn="l"/>
              </a:tabLst>
            </a:pPr>
            <a:r>
              <a:rPr lang="th-TH" sz="3000" kern="0" dirty="0">
                <a:solidFill>
                  <a:srgbClr val="00426E"/>
                </a:solidFill>
                <a:latin typeface="CmPrasanmit" panose="02000000000000000000" pitchFamily="2" charset="-34"/>
                <a:ea typeface="Caveat Brush"/>
                <a:cs typeface="CmPrasanmit" panose="02000000000000000000" pitchFamily="2" charset="-34"/>
                <a:sym typeface="Caveat Brush"/>
              </a:rPr>
              <a:t>ปีกไก่หนัก </a:t>
            </a:r>
          </a:p>
          <a:p>
            <a:pPr>
              <a:buClr>
                <a:srgbClr val="000000"/>
              </a:buClr>
              <a:buFont typeface="Arial"/>
              <a:buNone/>
              <a:tabLst>
                <a:tab pos="1619250" algn="l"/>
                <a:tab pos="1971675" algn="l"/>
              </a:tabLst>
            </a:pPr>
            <a:r>
              <a:rPr lang="th-TH" sz="3000" kern="0" dirty="0">
                <a:solidFill>
                  <a:srgbClr val="00426E"/>
                </a:solidFill>
                <a:latin typeface="CmPrasanmit" panose="02000000000000000000" pitchFamily="2" charset="-34"/>
                <a:ea typeface="Caveat Brush"/>
                <a:cs typeface="CmPrasanmit" panose="02000000000000000000" pitchFamily="2" charset="-34"/>
                <a:sym typeface="Caveat Brush"/>
              </a:rPr>
              <a:t>35 กิโลกรัม 5 ขีด หรือ 35 กิโลกรัม 500 กรัม</a:t>
            </a:r>
            <a:endParaRPr sz="3000" kern="0" dirty="0">
              <a:solidFill>
                <a:srgbClr val="00426E"/>
              </a:solidFill>
              <a:latin typeface="CmPrasanmit" panose="02000000000000000000" pitchFamily="2" charset="-34"/>
              <a:ea typeface="Caveat Brush"/>
              <a:cs typeface="CmPrasanmit" panose="02000000000000000000" pitchFamily="2" charset="-34"/>
              <a:sym typeface="Caveat Brush"/>
            </a:endParaRPr>
          </a:p>
        </p:txBody>
      </p:sp>
      <p:sp>
        <p:nvSpPr>
          <p:cNvPr id="68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69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7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7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7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73" name="รูปภาพ 8">
            <a:hlinkClick r:id="rId4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5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74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75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76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77" name="Google Shape;1193;p37">
            <a:hlinkClick r:id="rId1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78" name="Google Shape;1193;p37">
            <a:hlinkClick r:id="rId1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79" name="Google Shape;1193;p37">
            <a:hlinkClick r:id="rId18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4295432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7000"/>
                            </p:stCondLst>
                            <p:childTnLst>
                              <p:par>
                                <p:cTn id="1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80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5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4900"/>
                            </p:stCondLst>
                            <p:childTnLst>
                              <p:par>
                                <p:cTn id="3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15900"/>
                            </p:stCondLst>
                            <p:childTnLst>
                              <p:par>
                                <p:cTn id="3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16400"/>
                            </p:stCondLst>
                            <p:childTnLst>
                              <p:par>
                                <p:cTn id="4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2" grpId="0" animBg="1"/>
      <p:bldP spid="63" grpId="0"/>
      <p:bldP spid="64" grpId="0" animBg="1"/>
      <p:bldP spid="65" grpId="0" animBg="1"/>
      <p:bldP spid="66" grpId="0"/>
      <p:bldP spid="67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98169" y="663244"/>
            <a:ext cx="2659337" cy="3028873"/>
          </a:xfrm>
          <a:prstGeom prst="rect">
            <a:avLst/>
          </a:prstGeom>
        </p:spPr>
      </p:pic>
      <p:pic>
        <p:nvPicPr>
          <p:cNvPr id="24" name="Picture 23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55315" y="3751014"/>
            <a:ext cx="2072409" cy="1987152"/>
          </a:xfrm>
          <a:prstGeom prst="rect">
            <a:avLst/>
          </a:prstGeom>
        </p:spPr>
      </p:pic>
      <p:sp>
        <p:nvSpPr>
          <p:cNvPr id="43" name="Google Shape;8597;p67">
            <a:extLst>
              <a:ext uri="{FF2B5EF4-FFF2-40B4-BE49-F238E27FC236}">
                <a16:creationId xmlns:a16="http://schemas.microsoft.com/office/drawing/2014/main" id="{49267973-3368-4610-BE38-954951F319A1}"/>
              </a:ext>
            </a:extLst>
          </p:cNvPr>
          <p:cNvSpPr/>
          <p:nvPr/>
        </p:nvSpPr>
        <p:spPr>
          <a:xfrm>
            <a:off x="5827657" y="1581891"/>
            <a:ext cx="3699242" cy="1136902"/>
          </a:xfrm>
          <a:custGeom>
            <a:avLst/>
            <a:gdLst/>
            <a:ahLst/>
            <a:cxnLst/>
            <a:rect l="l" t="t" r="r" b="b"/>
            <a:pathLst>
              <a:path w="31923" h="19070" extrusionOk="0">
                <a:moveTo>
                  <a:pt x="22575" y="1"/>
                </a:moveTo>
                <a:cubicBezTo>
                  <a:pt x="13530" y="1"/>
                  <a:pt x="1" y="23"/>
                  <a:pt x="1" y="23"/>
                </a:cubicBezTo>
                <a:lnTo>
                  <a:pt x="1" y="19070"/>
                </a:lnTo>
                <a:lnTo>
                  <a:pt x="30441" y="19070"/>
                </a:lnTo>
                <a:cubicBezTo>
                  <a:pt x="30441" y="18835"/>
                  <a:pt x="30466" y="18600"/>
                  <a:pt x="30515" y="18366"/>
                </a:cubicBezTo>
                <a:cubicBezTo>
                  <a:pt x="30601" y="18057"/>
                  <a:pt x="30787" y="17502"/>
                  <a:pt x="30762" y="17267"/>
                </a:cubicBezTo>
                <a:cubicBezTo>
                  <a:pt x="30737" y="17033"/>
                  <a:pt x="30638" y="16971"/>
                  <a:pt x="30614" y="16798"/>
                </a:cubicBezTo>
                <a:cubicBezTo>
                  <a:pt x="30589" y="16638"/>
                  <a:pt x="30638" y="16317"/>
                  <a:pt x="30589" y="16033"/>
                </a:cubicBezTo>
                <a:cubicBezTo>
                  <a:pt x="30552" y="15749"/>
                  <a:pt x="30256" y="15663"/>
                  <a:pt x="30379" y="15576"/>
                </a:cubicBezTo>
                <a:cubicBezTo>
                  <a:pt x="30515" y="15502"/>
                  <a:pt x="30552" y="15626"/>
                  <a:pt x="30552" y="15342"/>
                </a:cubicBezTo>
                <a:cubicBezTo>
                  <a:pt x="30552" y="15070"/>
                  <a:pt x="30466" y="15070"/>
                  <a:pt x="30527" y="14527"/>
                </a:cubicBezTo>
                <a:cubicBezTo>
                  <a:pt x="30589" y="13996"/>
                  <a:pt x="30700" y="13626"/>
                  <a:pt x="30836" y="13515"/>
                </a:cubicBezTo>
                <a:cubicBezTo>
                  <a:pt x="30959" y="13416"/>
                  <a:pt x="31478" y="12182"/>
                  <a:pt x="31391" y="10997"/>
                </a:cubicBezTo>
                <a:cubicBezTo>
                  <a:pt x="31305" y="9824"/>
                  <a:pt x="31182" y="9392"/>
                  <a:pt x="31182" y="9392"/>
                </a:cubicBezTo>
                <a:cubicBezTo>
                  <a:pt x="31182" y="9392"/>
                  <a:pt x="31157" y="8293"/>
                  <a:pt x="31157" y="8182"/>
                </a:cubicBezTo>
                <a:cubicBezTo>
                  <a:pt x="31120" y="8022"/>
                  <a:pt x="31070" y="7861"/>
                  <a:pt x="30996" y="7713"/>
                </a:cubicBezTo>
                <a:cubicBezTo>
                  <a:pt x="31058" y="7602"/>
                  <a:pt x="31107" y="7491"/>
                  <a:pt x="31132" y="7368"/>
                </a:cubicBezTo>
                <a:cubicBezTo>
                  <a:pt x="31132" y="7281"/>
                  <a:pt x="31021" y="6578"/>
                  <a:pt x="31021" y="6578"/>
                </a:cubicBezTo>
                <a:cubicBezTo>
                  <a:pt x="31083" y="5738"/>
                  <a:pt x="31256" y="4923"/>
                  <a:pt x="31564" y="4146"/>
                </a:cubicBezTo>
                <a:cubicBezTo>
                  <a:pt x="31564" y="4146"/>
                  <a:pt x="31663" y="4084"/>
                  <a:pt x="31478" y="3627"/>
                </a:cubicBezTo>
                <a:cubicBezTo>
                  <a:pt x="31317" y="3282"/>
                  <a:pt x="31256" y="2899"/>
                  <a:pt x="31305" y="2516"/>
                </a:cubicBezTo>
                <a:cubicBezTo>
                  <a:pt x="31342" y="2257"/>
                  <a:pt x="31503" y="2208"/>
                  <a:pt x="31601" y="1825"/>
                </a:cubicBezTo>
                <a:cubicBezTo>
                  <a:pt x="31663" y="1652"/>
                  <a:pt x="31700" y="1479"/>
                  <a:pt x="31712" y="1307"/>
                </a:cubicBezTo>
                <a:cubicBezTo>
                  <a:pt x="31712" y="1301"/>
                  <a:pt x="31710" y="1298"/>
                  <a:pt x="31705" y="1298"/>
                </a:cubicBezTo>
                <a:cubicBezTo>
                  <a:pt x="31681" y="1298"/>
                  <a:pt x="31612" y="1354"/>
                  <a:pt x="31581" y="1354"/>
                </a:cubicBezTo>
                <a:cubicBezTo>
                  <a:pt x="31551" y="1354"/>
                  <a:pt x="31555" y="1304"/>
                  <a:pt x="31663" y="1109"/>
                </a:cubicBezTo>
                <a:cubicBezTo>
                  <a:pt x="31922" y="677"/>
                  <a:pt x="31095" y="702"/>
                  <a:pt x="30935" y="369"/>
                </a:cubicBezTo>
                <a:cubicBezTo>
                  <a:pt x="30885" y="171"/>
                  <a:pt x="30725" y="48"/>
                  <a:pt x="30527" y="23"/>
                </a:cubicBezTo>
                <a:cubicBezTo>
                  <a:pt x="30499" y="6"/>
                  <a:pt x="27097" y="1"/>
                  <a:pt x="22575" y="1"/>
                </a:cubicBezTo>
                <a:close/>
              </a:path>
            </a:pathLst>
          </a:custGeom>
          <a:solidFill>
            <a:srgbClr val="7030A0">
              <a:alpha val="1726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400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4" name="Google Shape;8604;p67">
            <a:extLst>
              <a:ext uri="{FF2B5EF4-FFF2-40B4-BE49-F238E27FC236}">
                <a16:creationId xmlns:a16="http://schemas.microsoft.com/office/drawing/2014/main" id="{AB2B0642-6920-4F6C-A783-2FAE609B73B3}"/>
              </a:ext>
            </a:extLst>
          </p:cNvPr>
          <p:cNvSpPr txBox="1"/>
          <p:nvPr/>
        </p:nvSpPr>
        <p:spPr>
          <a:xfrm>
            <a:off x="6017773" y="1884933"/>
            <a:ext cx="3231925" cy="45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  <a:tabLst>
                <a:tab pos="1619250" algn="l"/>
                <a:tab pos="1971675" algn="l"/>
              </a:tabLst>
            </a:pPr>
            <a:r>
              <a:rPr lang="th-TH" sz="3000" kern="0" dirty="0">
                <a:solidFill>
                  <a:srgbClr val="00426E"/>
                </a:solidFill>
                <a:latin typeface="CmPrasanmit" panose="02000000000000000000" pitchFamily="2" charset="-34"/>
                <a:ea typeface="Caveat Brush"/>
                <a:cs typeface="CmPrasanmit" panose="02000000000000000000" pitchFamily="2" charset="-34"/>
                <a:sym typeface="Caveat Brush"/>
              </a:rPr>
              <a:t>ขุนหนัก 30 กิโลกรัม 4 ขีด</a:t>
            </a:r>
          </a:p>
          <a:p>
            <a:pPr>
              <a:buClr>
                <a:srgbClr val="000000"/>
              </a:buClr>
              <a:buFont typeface="Arial"/>
              <a:buNone/>
              <a:tabLst>
                <a:tab pos="1619250" algn="l"/>
                <a:tab pos="1971675" algn="l"/>
              </a:tabLst>
            </a:pPr>
            <a:r>
              <a:rPr lang="th-TH" sz="3000" kern="0" dirty="0">
                <a:solidFill>
                  <a:srgbClr val="00426E"/>
                </a:solidFill>
                <a:latin typeface="CmPrasanmit" panose="02000000000000000000" pitchFamily="2" charset="-34"/>
                <a:ea typeface="Caveat Brush"/>
                <a:cs typeface="CmPrasanmit" panose="02000000000000000000" pitchFamily="2" charset="-34"/>
                <a:sym typeface="Caveat Brush"/>
              </a:rPr>
              <a:t>หรือ 30 กิโลกรัม 400 กรัม</a:t>
            </a:r>
            <a:endParaRPr sz="3000" kern="0" dirty="0">
              <a:solidFill>
                <a:srgbClr val="00426E"/>
              </a:solidFill>
              <a:latin typeface="CmPrasanmit" panose="02000000000000000000" pitchFamily="2" charset="-34"/>
              <a:ea typeface="Caveat Brush"/>
              <a:cs typeface="CmPrasanmit" panose="02000000000000000000" pitchFamily="2" charset="-34"/>
              <a:sym typeface="Caveat Brush"/>
            </a:endParaRPr>
          </a:p>
        </p:txBody>
      </p:sp>
      <p:sp>
        <p:nvSpPr>
          <p:cNvPr id="45" name="Google Shape;8599;p67">
            <a:extLst>
              <a:ext uri="{FF2B5EF4-FFF2-40B4-BE49-F238E27FC236}">
                <a16:creationId xmlns:a16="http://schemas.microsoft.com/office/drawing/2014/main" id="{33A1E34A-3C66-44A7-AFF8-2B7EBCFCA3E7}"/>
              </a:ext>
            </a:extLst>
          </p:cNvPr>
          <p:cNvSpPr/>
          <p:nvPr/>
        </p:nvSpPr>
        <p:spPr>
          <a:xfrm rot="16200000">
            <a:off x="7190759" y="2014181"/>
            <a:ext cx="1700311" cy="5747657"/>
          </a:xfrm>
          <a:custGeom>
            <a:avLst/>
            <a:gdLst/>
            <a:ahLst/>
            <a:cxnLst/>
            <a:rect l="l" t="t" r="r" b="b"/>
            <a:pathLst>
              <a:path w="19110" h="31897" extrusionOk="0">
                <a:moveTo>
                  <a:pt x="19060" y="0"/>
                </a:moveTo>
                <a:cubicBezTo>
                  <a:pt x="19060" y="0"/>
                  <a:pt x="19109" y="30415"/>
                  <a:pt x="19060" y="30502"/>
                </a:cubicBezTo>
                <a:cubicBezTo>
                  <a:pt x="19035" y="30699"/>
                  <a:pt x="18899" y="30847"/>
                  <a:pt x="18714" y="30909"/>
                </a:cubicBezTo>
                <a:cubicBezTo>
                  <a:pt x="18381" y="31057"/>
                  <a:pt x="18418" y="31897"/>
                  <a:pt x="17961" y="31637"/>
                </a:cubicBezTo>
                <a:cubicBezTo>
                  <a:pt x="17517" y="31378"/>
                  <a:pt x="17838" y="31675"/>
                  <a:pt x="17776" y="31675"/>
                </a:cubicBezTo>
                <a:cubicBezTo>
                  <a:pt x="17591" y="31662"/>
                  <a:pt x="17418" y="31625"/>
                  <a:pt x="17258" y="31563"/>
                </a:cubicBezTo>
                <a:cubicBezTo>
                  <a:pt x="16875" y="31452"/>
                  <a:pt x="16825" y="31304"/>
                  <a:pt x="16566" y="31267"/>
                </a:cubicBezTo>
                <a:cubicBezTo>
                  <a:pt x="16184" y="31218"/>
                  <a:pt x="15801" y="31280"/>
                  <a:pt x="15455" y="31440"/>
                </a:cubicBezTo>
                <a:cubicBezTo>
                  <a:pt x="14999" y="31625"/>
                  <a:pt x="14937" y="31526"/>
                  <a:pt x="14937" y="31526"/>
                </a:cubicBezTo>
                <a:cubicBezTo>
                  <a:pt x="14159" y="31218"/>
                  <a:pt x="13345" y="31045"/>
                  <a:pt x="12505" y="30983"/>
                </a:cubicBezTo>
                <a:cubicBezTo>
                  <a:pt x="12505" y="30983"/>
                  <a:pt x="11802" y="31094"/>
                  <a:pt x="11715" y="31094"/>
                </a:cubicBezTo>
                <a:cubicBezTo>
                  <a:pt x="11592" y="31057"/>
                  <a:pt x="11481" y="31020"/>
                  <a:pt x="11369" y="30959"/>
                </a:cubicBezTo>
                <a:cubicBezTo>
                  <a:pt x="11221" y="31033"/>
                  <a:pt x="11061" y="31082"/>
                  <a:pt x="10900" y="31119"/>
                </a:cubicBezTo>
                <a:cubicBezTo>
                  <a:pt x="10789" y="31119"/>
                  <a:pt x="9691" y="31144"/>
                  <a:pt x="9691" y="31144"/>
                </a:cubicBezTo>
                <a:cubicBezTo>
                  <a:pt x="9691" y="31144"/>
                  <a:pt x="9259" y="31267"/>
                  <a:pt x="8074" y="31354"/>
                </a:cubicBezTo>
                <a:cubicBezTo>
                  <a:pt x="6901" y="31440"/>
                  <a:pt x="5667" y="30922"/>
                  <a:pt x="5568" y="30798"/>
                </a:cubicBezTo>
                <a:cubicBezTo>
                  <a:pt x="5457" y="30662"/>
                  <a:pt x="5086" y="30564"/>
                  <a:pt x="4556" y="30490"/>
                </a:cubicBezTo>
                <a:cubicBezTo>
                  <a:pt x="4012" y="30428"/>
                  <a:pt x="4012" y="30514"/>
                  <a:pt x="3741" y="30514"/>
                </a:cubicBezTo>
                <a:cubicBezTo>
                  <a:pt x="3457" y="30514"/>
                  <a:pt x="3580" y="30477"/>
                  <a:pt x="3506" y="30341"/>
                </a:cubicBezTo>
                <a:cubicBezTo>
                  <a:pt x="3420" y="30218"/>
                  <a:pt x="3334" y="30514"/>
                  <a:pt x="3050" y="30564"/>
                </a:cubicBezTo>
                <a:cubicBezTo>
                  <a:pt x="2766" y="30601"/>
                  <a:pt x="2445" y="30564"/>
                  <a:pt x="2272" y="30576"/>
                </a:cubicBezTo>
                <a:cubicBezTo>
                  <a:pt x="2112" y="30601"/>
                  <a:pt x="2050" y="30699"/>
                  <a:pt x="1815" y="30724"/>
                </a:cubicBezTo>
                <a:cubicBezTo>
                  <a:pt x="1581" y="30749"/>
                  <a:pt x="1025" y="30564"/>
                  <a:pt x="704" y="30477"/>
                </a:cubicBezTo>
                <a:cubicBezTo>
                  <a:pt x="482" y="30428"/>
                  <a:pt x="235" y="30403"/>
                  <a:pt x="1" y="30403"/>
                </a:cubicBezTo>
                <a:lnTo>
                  <a:pt x="1" y="12"/>
                </a:lnTo>
                <a:close/>
              </a:path>
            </a:pathLst>
          </a:custGeom>
          <a:solidFill>
            <a:srgbClr val="FF7884">
              <a:alpha val="334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6" name="Google Shape;8604;p67">
            <a:extLst>
              <a:ext uri="{FF2B5EF4-FFF2-40B4-BE49-F238E27FC236}">
                <a16:creationId xmlns:a16="http://schemas.microsoft.com/office/drawing/2014/main" id="{2EB86FB2-33D9-4FEF-B12A-5CBA2AA05AA6}"/>
              </a:ext>
            </a:extLst>
          </p:cNvPr>
          <p:cNvSpPr txBox="1"/>
          <p:nvPr/>
        </p:nvSpPr>
        <p:spPr>
          <a:xfrm>
            <a:off x="5542336" y="4629931"/>
            <a:ext cx="4997155" cy="45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  <a:tabLst>
                <a:tab pos="1619250" algn="l"/>
                <a:tab pos="1971675" algn="l"/>
              </a:tabLst>
            </a:pPr>
            <a:r>
              <a:rPr lang="th-TH" sz="3000" kern="0" dirty="0">
                <a:solidFill>
                  <a:srgbClr val="00426E"/>
                </a:solidFill>
                <a:latin typeface="CmPrasanmit" panose="02000000000000000000" pitchFamily="2" charset="-34"/>
                <a:ea typeface="Caveat Brush"/>
                <a:cs typeface="CmPrasanmit" panose="02000000000000000000" pitchFamily="2" charset="-34"/>
                <a:sym typeface="Caveat Brush"/>
              </a:rPr>
              <a:t>50.7 กิโลกรัม อ่านว่า </a:t>
            </a:r>
            <a:r>
              <a:rPr lang="th-TH" sz="3000" b="1" kern="0" dirty="0">
                <a:solidFill>
                  <a:srgbClr val="00426E"/>
                </a:solidFill>
                <a:latin typeface="CmPrasanmit" panose="02000000000000000000" pitchFamily="2" charset="-34"/>
                <a:ea typeface="Caveat Brush"/>
                <a:cs typeface="CmPrasanmit" panose="02000000000000000000" pitchFamily="2" charset="-34"/>
                <a:sym typeface="Caveat Brush"/>
              </a:rPr>
              <a:t>ห้าสิบจุดเจ็ดกิโลกรัม</a:t>
            </a:r>
          </a:p>
          <a:p>
            <a:pPr>
              <a:buClr>
                <a:srgbClr val="000000"/>
              </a:buClr>
              <a:buFont typeface="Arial"/>
              <a:buNone/>
              <a:tabLst>
                <a:tab pos="1619250" algn="l"/>
                <a:tab pos="1971675" algn="l"/>
              </a:tabLst>
            </a:pPr>
            <a:r>
              <a:rPr lang="th-TH" sz="3000" kern="0" dirty="0">
                <a:solidFill>
                  <a:srgbClr val="00426E"/>
                </a:solidFill>
                <a:latin typeface="CmPrasanmit" panose="02000000000000000000" pitchFamily="2" charset="-34"/>
                <a:ea typeface="Caveat Brush"/>
                <a:cs typeface="CmPrasanmit" panose="02000000000000000000" pitchFamily="2" charset="-34"/>
                <a:sym typeface="Caveat Brush"/>
              </a:rPr>
              <a:t>หมายถึง </a:t>
            </a:r>
            <a:r>
              <a:rPr lang="th-TH" sz="3000" b="1" kern="0" dirty="0">
                <a:solidFill>
                  <a:srgbClr val="00426E"/>
                </a:solidFill>
                <a:latin typeface="CmPrasanmit" panose="02000000000000000000" pitchFamily="2" charset="-34"/>
                <a:ea typeface="Caveat Brush"/>
                <a:cs typeface="CmPrasanmit" panose="02000000000000000000" pitchFamily="2" charset="-34"/>
                <a:sym typeface="Caveat Brush"/>
              </a:rPr>
              <a:t>น้ำหนัก 50 กิโลกรัม 7 ขีด</a:t>
            </a:r>
          </a:p>
          <a:p>
            <a:pPr>
              <a:buClr>
                <a:srgbClr val="000000"/>
              </a:buClr>
              <a:buFont typeface="Arial"/>
              <a:buNone/>
              <a:tabLst>
                <a:tab pos="1619250" algn="l"/>
                <a:tab pos="1971675" algn="l"/>
              </a:tabLst>
            </a:pPr>
            <a:r>
              <a:rPr lang="th-TH" sz="3000" kern="0" dirty="0">
                <a:solidFill>
                  <a:srgbClr val="00426E"/>
                </a:solidFill>
                <a:latin typeface="CmPrasanmit" panose="02000000000000000000" pitchFamily="2" charset="-34"/>
                <a:ea typeface="Caveat Brush"/>
                <a:cs typeface="CmPrasanmit" panose="02000000000000000000" pitchFamily="2" charset="-34"/>
                <a:sym typeface="Caveat Brush"/>
              </a:rPr>
              <a:t>หรือ </a:t>
            </a:r>
            <a:r>
              <a:rPr lang="th-TH" sz="3000" b="1" kern="0" dirty="0">
                <a:solidFill>
                  <a:srgbClr val="00426E"/>
                </a:solidFill>
                <a:latin typeface="CmPrasanmit" panose="02000000000000000000" pitchFamily="2" charset="-34"/>
                <a:ea typeface="Caveat Brush"/>
                <a:cs typeface="CmPrasanmit" panose="02000000000000000000" pitchFamily="2" charset="-34"/>
                <a:sym typeface="Caveat Brush"/>
              </a:rPr>
              <a:t>50 กิโลกรัม 700 กรัม</a:t>
            </a:r>
            <a:endParaRPr sz="3000" kern="0" dirty="0">
              <a:solidFill>
                <a:srgbClr val="00426E"/>
              </a:solidFill>
              <a:latin typeface="CmPrasanmit" panose="02000000000000000000" pitchFamily="2" charset="-34"/>
              <a:ea typeface="Caveat Brush"/>
              <a:cs typeface="CmPrasanmit" panose="02000000000000000000" pitchFamily="2" charset="-34"/>
              <a:sym typeface="Caveat Brush"/>
            </a:endParaRPr>
          </a:p>
        </p:txBody>
      </p:sp>
      <p:sp>
        <p:nvSpPr>
          <p:cNvPr id="4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4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4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50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51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52" name="รูปภาพ 8">
            <a:hlinkClick r:id="rId10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53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54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55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56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57" name="Google Shape;1193;p37">
            <a:hlinkClick r:id="rId16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58" name="Google Shape;1193;p37">
            <a:hlinkClick r:id="rId1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9336655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20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5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80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0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 animBg="1"/>
      <p:bldP spid="44" grpId="0"/>
      <p:bldP spid="45" grpId="0" animBg="1"/>
      <p:bldP spid="46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17597" y="1028599"/>
            <a:ext cx="2967317" cy="2078458"/>
          </a:xfrm>
          <a:prstGeom prst="rect">
            <a:avLst/>
          </a:prstGeom>
        </p:spPr>
      </p:pic>
      <p:sp>
        <p:nvSpPr>
          <p:cNvPr id="43" name="Google Shape;8597;p67">
            <a:extLst>
              <a:ext uri="{FF2B5EF4-FFF2-40B4-BE49-F238E27FC236}">
                <a16:creationId xmlns:a16="http://schemas.microsoft.com/office/drawing/2014/main" id="{49267973-3368-4610-BE38-954951F319A1}"/>
              </a:ext>
            </a:extLst>
          </p:cNvPr>
          <p:cNvSpPr/>
          <p:nvPr/>
        </p:nvSpPr>
        <p:spPr>
          <a:xfrm>
            <a:off x="4934858" y="1364177"/>
            <a:ext cx="5865893" cy="1136902"/>
          </a:xfrm>
          <a:custGeom>
            <a:avLst/>
            <a:gdLst/>
            <a:ahLst/>
            <a:cxnLst/>
            <a:rect l="l" t="t" r="r" b="b"/>
            <a:pathLst>
              <a:path w="31923" h="19070" extrusionOk="0">
                <a:moveTo>
                  <a:pt x="22575" y="1"/>
                </a:moveTo>
                <a:cubicBezTo>
                  <a:pt x="13530" y="1"/>
                  <a:pt x="1" y="23"/>
                  <a:pt x="1" y="23"/>
                </a:cubicBezTo>
                <a:lnTo>
                  <a:pt x="1" y="19070"/>
                </a:lnTo>
                <a:lnTo>
                  <a:pt x="30441" y="19070"/>
                </a:lnTo>
                <a:cubicBezTo>
                  <a:pt x="30441" y="18835"/>
                  <a:pt x="30466" y="18600"/>
                  <a:pt x="30515" y="18366"/>
                </a:cubicBezTo>
                <a:cubicBezTo>
                  <a:pt x="30601" y="18057"/>
                  <a:pt x="30787" y="17502"/>
                  <a:pt x="30762" y="17267"/>
                </a:cubicBezTo>
                <a:cubicBezTo>
                  <a:pt x="30737" y="17033"/>
                  <a:pt x="30638" y="16971"/>
                  <a:pt x="30614" y="16798"/>
                </a:cubicBezTo>
                <a:cubicBezTo>
                  <a:pt x="30589" y="16638"/>
                  <a:pt x="30638" y="16317"/>
                  <a:pt x="30589" y="16033"/>
                </a:cubicBezTo>
                <a:cubicBezTo>
                  <a:pt x="30552" y="15749"/>
                  <a:pt x="30256" y="15663"/>
                  <a:pt x="30379" y="15576"/>
                </a:cubicBezTo>
                <a:cubicBezTo>
                  <a:pt x="30515" y="15502"/>
                  <a:pt x="30552" y="15626"/>
                  <a:pt x="30552" y="15342"/>
                </a:cubicBezTo>
                <a:cubicBezTo>
                  <a:pt x="30552" y="15070"/>
                  <a:pt x="30466" y="15070"/>
                  <a:pt x="30527" y="14527"/>
                </a:cubicBezTo>
                <a:cubicBezTo>
                  <a:pt x="30589" y="13996"/>
                  <a:pt x="30700" y="13626"/>
                  <a:pt x="30836" y="13515"/>
                </a:cubicBezTo>
                <a:cubicBezTo>
                  <a:pt x="30959" y="13416"/>
                  <a:pt x="31478" y="12182"/>
                  <a:pt x="31391" y="10997"/>
                </a:cubicBezTo>
                <a:cubicBezTo>
                  <a:pt x="31305" y="9824"/>
                  <a:pt x="31182" y="9392"/>
                  <a:pt x="31182" y="9392"/>
                </a:cubicBezTo>
                <a:cubicBezTo>
                  <a:pt x="31182" y="9392"/>
                  <a:pt x="31157" y="8293"/>
                  <a:pt x="31157" y="8182"/>
                </a:cubicBezTo>
                <a:cubicBezTo>
                  <a:pt x="31120" y="8022"/>
                  <a:pt x="31070" y="7861"/>
                  <a:pt x="30996" y="7713"/>
                </a:cubicBezTo>
                <a:cubicBezTo>
                  <a:pt x="31058" y="7602"/>
                  <a:pt x="31107" y="7491"/>
                  <a:pt x="31132" y="7368"/>
                </a:cubicBezTo>
                <a:cubicBezTo>
                  <a:pt x="31132" y="7281"/>
                  <a:pt x="31021" y="6578"/>
                  <a:pt x="31021" y="6578"/>
                </a:cubicBezTo>
                <a:cubicBezTo>
                  <a:pt x="31083" y="5738"/>
                  <a:pt x="31256" y="4923"/>
                  <a:pt x="31564" y="4146"/>
                </a:cubicBezTo>
                <a:cubicBezTo>
                  <a:pt x="31564" y="4146"/>
                  <a:pt x="31663" y="4084"/>
                  <a:pt x="31478" y="3627"/>
                </a:cubicBezTo>
                <a:cubicBezTo>
                  <a:pt x="31317" y="3282"/>
                  <a:pt x="31256" y="2899"/>
                  <a:pt x="31305" y="2516"/>
                </a:cubicBezTo>
                <a:cubicBezTo>
                  <a:pt x="31342" y="2257"/>
                  <a:pt x="31503" y="2208"/>
                  <a:pt x="31601" y="1825"/>
                </a:cubicBezTo>
                <a:cubicBezTo>
                  <a:pt x="31663" y="1652"/>
                  <a:pt x="31700" y="1479"/>
                  <a:pt x="31712" y="1307"/>
                </a:cubicBezTo>
                <a:cubicBezTo>
                  <a:pt x="31712" y="1301"/>
                  <a:pt x="31710" y="1298"/>
                  <a:pt x="31705" y="1298"/>
                </a:cubicBezTo>
                <a:cubicBezTo>
                  <a:pt x="31681" y="1298"/>
                  <a:pt x="31612" y="1354"/>
                  <a:pt x="31581" y="1354"/>
                </a:cubicBezTo>
                <a:cubicBezTo>
                  <a:pt x="31551" y="1354"/>
                  <a:pt x="31555" y="1304"/>
                  <a:pt x="31663" y="1109"/>
                </a:cubicBezTo>
                <a:cubicBezTo>
                  <a:pt x="31922" y="677"/>
                  <a:pt x="31095" y="702"/>
                  <a:pt x="30935" y="369"/>
                </a:cubicBezTo>
                <a:cubicBezTo>
                  <a:pt x="30885" y="171"/>
                  <a:pt x="30725" y="48"/>
                  <a:pt x="30527" y="23"/>
                </a:cubicBezTo>
                <a:cubicBezTo>
                  <a:pt x="30499" y="6"/>
                  <a:pt x="27097" y="1"/>
                  <a:pt x="22575" y="1"/>
                </a:cubicBezTo>
                <a:close/>
              </a:path>
            </a:pathLst>
          </a:custGeom>
          <a:solidFill>
            <a:srgbClr val="7030A0">
              <a:alpha val="1726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4" name="Google Shape;8604;p67">
            <a:extLst>
              <a:ext uri="{FF2B5EF4-FFF2-40B4-BE49-F238E27FC236}">
                <a16:creationId xmlns:a16="http://schemas.microsoft.com/office/drawing/2014/main" id="{AB2B0642-6920-4F6C-A783-2FAE609B73B3}"/>
              </a:ext>
            </a:extLst>
          </p:cNvPr>
          <p:cNvSpPr txBox="1"/>
          <p:nvPr/>
        </p:nvSpPr>
        <p:spPr>
          <a:xfrm>
            <a:off x="5096636" y="1667219"/>
            <a:ext cx="5428343" cy="45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1619250" algn="l"/>
                <a:tab pos="197167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426E"/>
                </a:solidFill>
                <a:effectLst/>
                <a:uLnTx/>
                <a:uFillTx/>
                <a:latin typeface="CmPrasanmit" panose="02000000000000000000" pitchFamily="2" charset="-34"/>
                <a:ea typeface="Caveat Brush"/>
                <a:cs typeface="CmPrasanmit" panose="02000000000000000000" pitchFamily="2" charset="-34"/>
                <a:sym typeface="Caveat Brush"/>
              </a:rPr>
              <a:t>9.475 กิโลกรัม อ่านว่า </a:t>
            </a: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00426E"/>
                </a:solidFill>
                <a:effectLst/>
                <a:uLnTx/>
                <a:uFillTx/>
                <a:latin typeface="CmPrasanmit" panose="02000000000000000000" pitchFamily="2" charset="-34"/>
                <a:ea typeface="Caveat Brush"/>
                <a:cs typeface="CmPrasanmit" panose="02000000000000000000" pitchFamily="2" charset="-34"/>
                <a:sym typeface="Caveat Brush"/>
              </a:rPr>
              <a:t>เก้าจุดสี่เจ็ดห้ากิโลกรัม</a:t>
            </a:r>
            <a:endParaRPr kumimoji="0" lang="th-TH" sz="3000" i="0" u="none" strike="noStrike" kern="0" cap="none" spc="0" normalizeH="0" baseline="0" noProof="0" dirty="0">
              <a:ln>
                <a:noFill/>
              </a:ln>
              <a:solidFill>
                <a:srgbClr val="00426E"/>
              </a:solidFill>
              <a:effectLst/>
              <a:uLnTx/>
              <a:uFillTx/>
              <a:latin typeface="CmPrasanmit" panose="02000000000000000000" pitchFamily="2" charset="-34"/>
              <a:ea typeface="Caveat Brush"/>
              <a:cs typeface="CmPrasanmit" panose="02000000000000000000" pitchFamily="2" charset="-34"/>
              <a:sym typeface="Caveat Brush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1619250" algn="l"/>
                <a:tab pos="1971675" algn="l"/>
              </a:tabLst>
              <a:defRPr/>
            </a:pPr>
            <a:r>
              <a:rPr lang="th-TH" sz="3000" b="0" kern="0" dirty="0">
                <a:solidFill>
                  <a:srgbClr val="00426E"/>
                </a:solidFill>
                <a:latin typeface="CmPrasanmit" panose="02000000000000000000" pitchFamily="2" charset="-34"/>
                <a:ea typeface="Caveat Brush"/>
                <a:cs typeface="CmPrasanmit" panose="02000000000000000000" pitchFamily="2" charset="-34"/>
                <a:sym typeface="Caveat Brush"/>
              </a:rPr>
              <a:t>หมายถึง น้ำหนัก </a:t>
            </a:r>
            <a:r>
              <a:rPr lang="th-TH" sz="3000" b="1" kern="0" dirty="0">
                <a:solidFill>
                  <a:srgbClr val="00426E"/>
                </a:solidFill>
                <a:latin typeface="CmPrasanmit" panose="02000000000000000000" pitchFamily="2" charset="-34"/>
                <a:ea typeface="Caveat Brush"/>
                <a:cs typeface="CmPrasanmit" panose="02000000000000000000" pitchFamily="2" charset="-34"/>
                <a:sym typeface="Caveat Brush"/>
              </a:rPr>
              <a:t>9 กิโลกรัม 475 กรัม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srgbClr val="00426E"/>
              </a:solidFill>
              <a:effectLst/>
              <a:uLnTx/>
              <a:uFillTx/>
              <a:latin typeface="CmPrasanmit" panose="02000000000000000000" pitchFamily="2" charset="-34"/>
              <a:ea typeface="Caveat Brush"/>
              <a:cs typeface="CmPrasanmit" panose="02000000000000000000" pitchFamily="2" charset="-34"/>
              <a:sym typeface="Caveat Brush"/>
            </a:endParaRPr>
          </a:p>
        </p:txBody>
      </p:sp>
      <p:grpSp>
        <p:nvGrpSpPr>
          <p:cNvPr id="8" name="กลุ่ม 79">
            <a:extLst>
              <a:ext uri="{FF2B5EF4-FFF2-40B4-BE49-F238E27FC236}">
                <a16:creationId xmlns:a16="http://schemas.microsoft.com/office/drawing/2014/main" id="{D873DC20-14A2-4316-943D-D02D8BD6F227}"/>
              </a:ext>
            </a:extLst>
          </p:cNvPr>
          <p:cNvGrpSpPr/>
          <p:nvPr/>
        </p:nvGrpSpPr>
        <p:grpSpPr>
          <a:xfrm>
            <a:off x="3744686" y="2961914"/>
            <a:ext cx="5094515" cy="1552029"/>
            <a:chOff x="3999489" y="1009085"/>
            <a:chExt cx="1960467" cy="596636"/>
          </a:xfrm>
        </p:grpSpPr>
        <p:sp>
          <p:nvSpPr>
            <p:cNvPr id="9" name="รูปแบบอิสระ: รูปร่าง 81">
              <a:extLst>
                <a:ext uri="{FF2B5EF4-FFF2-40B4-BE49-F238E27FC236}">
                  <a16:creationId xmlns:a16="http://schemas.microsoft.com/office/drawing/2014/main" id="{C8B86569-5A61-4612-A972-87E5A880EE14}"/>
                </a:ext>
              </a:extLst>
            </p:cNvPr>
            <p:cNvSpPr/>
            <p:nvPr/>
          </p:nvSpPr>
          <p:spPr>
            <a:xfrm>
              <a:off x="4129318" y="1105075"/>
              <a:ext cx="1830638" cy="500646"/>
            </a:xfrm>
            <a:custGeom>
              <a:avLst/>
              <a:gdLst>
                <a:gd name="connsiteX0" fmla="*/ 181425 w 1830638"/>
                <a:gd name="connsiteY0" fmla="*/ 53165 h 500646"/>
                <a:gd name="connsiteX1" fmla="*/ 24671 w 1830638"/>
                <a:gd name="connsiteY1" fmla="*/ 122834 h 500646"/>
                <a:gd name="connsiteX2" fmla="*/ 7253 w 1830638"/>
                <a:gd name="connsiteY2" fmla="*/ 323131 h 500646"/>
                <a:gd name="connsiteX3" fmla="*/ 94339 w 1830638"/>
                <a:gd name="connsiteY3" fmla="*/ 453759 h 500646"/>
                <a:gd name="connsiteX4" fmla="*/ 381722 w 1830638"/>
                <a:gd name="connsiteY4" fmla="*/ 479885 h 500646"/>
                <a:gd name="connsiteX5" fmla="*/ 1418042 w 1830638"/>
                <a:gd name="connsiteY5" fmla="*/ 497302 h 500646"/>
                <a:gd name="connsiteX6" fmla="*/ 1783802 w 1830638"/>
                <a:gd name="connsiteY6" fmla="*/ 410216 h 500646"/>
                <a:gd name="connsiteX7" fmla="*/ 1792511 w 1830638"/>
                <a:gd name="connsiteY7" fmla="*/ 114125 h 500646"/>
                <a:gd name="connsiteX8" fmla="*/ 1479002 w 1830638"/>
                <a:gd name="connsiteY8" fmla="*/ 27039 h 500646"/>
                <a:gd name="connsiteX9" fmla="*/ 642979 w 1830638"/>
                <a:gd name="connsiteY9" fmla="*/ 914 h 500646"/>
                <a:gd name="connsiteX10" fmla="*/ 181425 w 1830638"/>
                <a:gd name="connsiteY10" fmla="*/ 53165 h 500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30638" h="500646">
                  <a:moveTo>
                    <a:pt x="181425" y="53165"/>
                  </a:moveTo>
                  <a:cubicBezTo>
                    <a:pt x="78374" y="73485"/>
                    <a:pt x="53700" y="77840"/>
                    <a:pt x="24671" y="122834"/>
                  </a:cubicBezTo>
                  <a:cubicBezTo>
                    <a:pt x="-4358" y="167828"/>
                    <a:pt x="-4358" y="267977"/>
                    <a:pt x="7253" y="323131"/>
                  </a:cubicBezTo>
                  <a:cubicBezTo>
                    <a:pt x="18864" y="378285"/>
                    <a:pt x="31928" y="427633"/>
                    <a:pt x="94339" y="453759"/>
                  </a:cubicBezTo>
                  <a:cubicBezTo>
                    <a:pt x="156750" y="479885"/>
                    <a:pt x="161105" y="472628"/>
                    <a:pt x="381722" y="479885"/>
                  </a:cubicBezTo>
                  <a:cubicBezTo>
                    <a:pt x="602339" y="487142"/>
                    <a:pt x="1184362" y="508913"/>
                    <a:pt x="1418042" y="497302"/>
                  </a:cubicBezTo>
                  <a:cubicBezTo>
                    <a:pt x="1651722" y="485691"/>
                    <a:pt x="1721391" y="474079"/>
                    <a:pt x="1783802" y="410216"/>
                  </a:cubicBezTo>
                  <a:cubicBezTo>
                    <a:pt x="1846213" y="346353"/>
                    <a:pt x="1843311" y="177988"/>
                    <a:pt x="1792511" y="114125"/>
                  </a:cubicBezTo>
                  <a:cubicBezTo>
                    <a:pt x="1741711" y="50262"/>
                    <a:pt x="1670591" y="45908"/>
                    <a:pt x="1479002" y="27039"/>
                  </a:cubicBezTo>
                  <a:cubicBezTo>
                    <a:pt x="1287413" y="8170"/>
                    <a:pt x="865047" y="-3440"/>
                    <a:pt x="642979" y="914"/>
                  </a:cubicBezTo>
                  <a:cubicBezTo>
                    <a:pt x="420911" y="5268"/>
                    <a:pt x="284476" y="32845"/>
                    <a:pt x="181425" y="53165"/>
                  </a:cubicBezTo>
                  <a:close/>
                </a:path>
              </a:pathLst>
            </a:custGeom>
            <a:solidFill>
              <a:schemeClr val="accent4">
                <a:lumMod val="20000"/>
                <a:lumOff val="80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" name="Google Shape;1128;p31">
              <a:extLst>
                <a:ext uri="{FF2B5EF4-FFF2-40B4-BE49-F238E27FC236}">
                  <a16:creationId xmlns:a16="http://schemas.microsoft.com/office/drawing/2014/main" id="{73437D8E-0F4A-4D7D-B376-B1C48A5D321E}"/>
                </a:ext>
              </a:extLst>
            </p:cNvPr>
            <p:cNvSpPr/>
            <p:nvPr/>
          </p:nvSpPr>
          <p:spPr>
            <a:xfrm>
              <a:off x="3999489" y="1009085"/>
              <a:ext cx="1945885" cy="573762"/>
            </a:xfrm>
            <a:custGeom>
              <a:avLst/>
              <a:gdLst/>
              <a:ahLst/>
              <a:cxnLst/>
              <a:rect l="l" t="t" r="r" b="b"/>
              <a:pathLst>
                <a:path w="10316" h="4949" fill="none" extrusionOk="0">
                  <a:moveTo>
                    <a:pt x="584" y="1900"/>
                  </a:moveTo>
                  <a:cubicBezTo>
                    <a:pt x="1" y="2883"/>
                    <a:pt x="417" y="4599"/>
                    <a:pt x="1301" y="4782"/>
                  </a:cubicBezTo>
                  <a:cubicBezTo>
                    <a:pt x="2200" y="4949"/>
                    <a:pt x="7932" y="4949"/>
                    <a:pt x="9099" y="4616"/>
                  </a:cubicBezTo>
                  <a:cubicBezTo>
                    <a:pt x="10282" y="4266"/>
                    <a:pt x="10315" y="2849"/>
                    <a:pt x="9932" y="1533"/>
                  </a:cubicBezTo>
                  <a:cubicBezTo>
                    <a:pt x="9565" y="217"/>
                    <a:pt x="2167" y="0"/>
                    <a:pt x="217" y="1750"/>
                  </a:cubicBez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FFC000"/>
              </a:solidFill>
              <a:prstDash val="solid"/>
              <a:miter lim="16662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1" name="Google Shape;1130;p31">
            <a:extLst>
              <a:ext uri="{FF2B5EF4-FFF2-40B4-BE49-F238E27FC236}">
                <a16:creationId xmlns:a16="http://schemas.microsoft.com/office/drawing/2014/main" id="{61128667-EED4-4BC5-A054-3EE4CD8EA338}"/>
              </a:ext>
            </a:extLst>
          </p:cNvPr>
          <p:cNvSpPr txBox="1"/>
          <p:nvPr/>
        </p:nvSpPr>
        <p:spPr>
          <a:xfrm flipH="1">
            <a:off x="4209142" y="3221413"/>
            <a:ext cx="4484914" cy="10220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marR="0" lvl="0" indent="0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mPrasanmit" panose="02000000000000000000" pitchFamily="2" charset="-34"/>
                <a:ea typeface="Roboto"/>
                <a:cs typeface="CmPrasanmit" panose="02000000000000000000" pitchFamily="2" charset="-34"/>
                <a:sym typeface="Roboto"/>
              </a:rPr>
              <a:t>ตัวเลขหน้าจุดบอกน้ำหนักเป็นกิโลกรัม</a:t>
            </a:r>
          </a:p>
          <a:p>
            <a:pPr marL="0" marR="0" lvl="0" indent="0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lang="th-TH" sz="3000" kern="0" dirty="0">
                <a:solidFill>
                  <a:srgbClr val="000000"/>
                </a:solidFill>
                <a:latin typeface="CmPrasanmit" panose="02000000000000000000" pitchFamily="2" charset="-34"/>
                <a:ea typeface="Roboto"/>
                <a:cs typeface="CmPrasanmit" panose="02000000000000000000" pitchFamily="2" charset="-34"/>
                <a:sym typeface="Roboto"/>
              </a:rPr>
              <a:t>ตัวเลขหลังจุดบอกน้ำหนักเป็นกรัม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mPrasanmit" panose="02000000000000000000" pitchFamily="2" charset="-34"/>
              <a:ea typeface="Roboto"/>
              <a:cs typeface="CmPrasanmit" panose="02000000000000000000" pitchFamily="2" charset="-34"/>
              <a:sym typeface="Roboto"/>
            </a:endParaRPr>
          </a:p>
        </p:txBody>
      </p:sp>
      <p:grpSp>
        <p:nvGrpSpPr>
          <p:cNvPr id="3" name="Group 2"/>
          <p:cNvGrpSpPr/>
          <p:nvPr/>
        </p:nvGrpSpPr>
        <p:grpSpPr>
          <a:xfrm>
            <a:off x="3297673" y="3987006"/>
            <a:ext cx="5913521" cy="2860064"/>
            <a:chOff x="3297673" y="3987006"/>
            <a:chExt cx="5913521" cy="2860064"/>
          </a:xfrm>
        </p:grpSpPr>
        <p:sp>
          <p:nvSpPr>
            <p:cNvPr id="12" name="Google Shape;2764;p45">
              <a:extLst>
                <a:ext uri="{FF2B5EF4-FFF2-40B4-BE49-F238E27FC236}">
                  <a16:creationId xmlns:a16="http://schemas.microsoft.com/office/drawing/2014/main" id="{6F5FE7EB-17D0-426C-9B5C-EEFC7E19677B}"/>
                </a:ext>
              </a:extLst>
            </p:cNvPr>
            <p:cNvSpPr/>
            <p:nvPr/>
          </p:nvSpPr>
          <p:spPr>
            <a:xfrm rot="6207420">
              <a:off x="5087923" y="2225783"/>
              <a:ext cx="2362047" cy="5884494"/>
            </a:xfrm>
            <a:custGeom>
              <a:avLst/>
              <a:gdLst/>
              <a:ahLst/>
              <a:cxnLst/>
              <a:rect l="l" t="t" r="r" b="b"/>
              <a:pathLst>
                <a:path w="1289" h="3604" extrusionOk="0">
                  <a:moveTo>
                    <a:pt x="237" y="1"/>
                  </a:moveTo>
                  <a:cubicBezTo>
                    <a:pt x="121" y="1"/>
                    <a:pt x="0" y="50"/>
                    <a:pt x="20" y="136"/>
                  </a:cubicBezTo>
                  <a:cubicBezTo>
                    <a:pt x="327" y="1264"/>
                    <a:pt x="508" y="2393"/>
                    <a:pt x="815" y="3521"/>
                  </a:cubicBezTo>
                  <a:cubicBezTo>
                    <a:pt x="842" y="3579"/>
                    <a:pt x="919" y="3604"/>
                    <a:pt x="1002" y="3604"/>
                  </a:cubicBezTo>
                  <a:cubicBezTo>
                    <a:pt x="1137" y="3604"/>
                    <a:pt x="1289" y="3538"/>
                    <a:pt x="1266" y="3449"/>
                  </a:cubicBezTo>
                  <a:cubicBezTo>
                    <a:pt x="959" y="2320"/>
                    <a:pt x="734" y="1192"/>
                    <a:pt x="436" y="100"/>
                  </a:cubicBezTo>
                  <a:cubicBezTo>
                    <a:pt x="420" y="32"/>
                    <a:pt x="330" y="1"/>
                    <a:pt x="237" y="1"/>
                  </a:cubicBezTo>
                  <a:close/>
                </a:path>
              </a:pathLst>
            </a:custGeom>
            <a:solidFill>
              <a:srgbClr val="E1F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" name="Google Shape;2764;p45">
              <a:extLst>
                <a:ext uri="{FF2B5EF4-FFF2-40B4-BE49-F238E27FC236}">
                  <a16:creationId xmlns:a16="http://schemas.microsoft.com/office/drawing/2014/main" id="{6F5FE7EB-17D0-426C-9B5C-EEFC7E19677B}"/>
                </a:ext>
              </a:extLst>
            </p:cNvPr>
            <p:cNvSpPr/>
            <p:nvPr/>
          </p:nvSpPr>
          <p:spPr>
            <a:xfrm rot="6207420">
              <a:off x="5058896" y="2723800"/>
              <a:ext cx="2362047" cy="5884494"/>
            </a:xfrm>
            <a:custGeom>
              <a:avLst/>
              <a:gdLst/>
              <a:ahLst/>
              <a:cxnLst/>
              <a:rect l="l" t="t" r="r" b="b"/>
              <a:pathLst>
                <a:path w="1289" h="3604" extrusionOk="0">
                  <a:moveTo>
                    <a:pt x="237" y="1"/>
                  </a:moveTo>
                  <a:cubicBezTo>
                    <a:pt x="121" y="1"/>
                    <a:pt x="0" y="50"/>
                    <a:pt x="20" y="136"/>
                  </a:cubicBezTo>
                  <a:cubicBezTo>
                    <a:pt x="327" y="1264"/>
                    <a:pt x="508" y="2393"/>
                    <a:pt x="815" y="3521"/>
                  </a:cubicBezTo>
                  <a:cubicBezTo>
                    <a:pt x="842" y="3579"/>
                    <a:pt x="919" y="3604"/>
                    <a:pt x="1002" y="3604"/>
                  </a:cubicBezTo>
                  <a:cubicBezTo>
                    <a:pt x="1137" y="3604"/>
                    <a:pt x="1289" y="3538"/>
                    <a:pt x="1266" y="3449"/>
                  </a:cubicBezTo>
                  <a:cubicBezTo>
                    <a:pt x="959" y="2320"/>
                    <a:pt x="734" y="1192"/>
                    <a:pt x="436" y="100"/>
                  </a:cubicBezTo>
                  <a:cubicBezTo>
                    <a:pt x="420" y="32"/>
                    <a:pt x="330" y="1"/>
                    <a:pt x="237" y="1"/>
                  </a:cubicBezTo>
                  <a:close/>
                </a:path>
              </a:pathLst>
            </a:custGeom>
            <a:solidFill>
              <a:srgbClr val="E1F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6" name="กล่องข้อความ 87">
            <a:extLst>
              <a:ext uri="{FF2B5EF4-FFF2-40B4-BE49-F238E27FC236}">
                <a16:creationId xmlns:a16="http://schemas.microsoft.com/office/drawing/2014/main" id="{E930028B-F8E5-4D9F-A3C0-0CDE2C5A5D17}"/>
              </a:ext>
            </a:extLst>
          </p:cNvPr>
          <p:cNvSpPr txBox="1"/>
          <p:nvPr/>
        </p:nvSpPr>
        <p:spPr>
          <a:xfrm>
            <a:off x="3936056" y="4839757"/>
            <a:ext cx="5049151" cy="10156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rPr>
              <a:t>กิโลกรัม</a:t>
            </a:r>
            <a:r>
              <a:rPr kumimoji="0" lang="th-TH" altLang="th-TH" sz="3000" b="1" i="0" u="none" strike="noStrike" kern="1200" cap="none" spc="0" normalizeH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rPr>
              <a:t> </a:t>
            </a:r>
            <a:r>
              <a:rPr kumimoji="0" lang="en-US" altLang="th-TH" sz="3000" i="0" u="none" strike="noStrike" kern="1200" cap="none" spc="0" normalizeH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rPr>
              <a:t>(kilogram) </a:t>
            </a:r>
            <a:r>
              <a:rPr kumimoji="0" lang="th-TH" altLang="th-TH" sz="3000" i="0" u="none" strike="noStrike" kern="1200" cap="none" spc="0" normalizeH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rPr>
              <a:t>ใช้อักษรย่อ </a:t>
            </a:r>
            <a:r>
              <a:rPr kumimoji="0" lang="th-TH" altLang="th-TH" sz="3000" b="1" i="0" u="none" strike="noStrike" kern="1200" cap="none" spc="0" normalizeH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rPr>
              <a:t>กก. </a:t>
            </a:r>
            <a:r>
              <a:rPr lang="en-US" altLang="th-TH" sz="3000" dirty="0">
                <a:solidFill>
                  <a:srgbClr val="00206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(kg)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th-TH" altLang="th-TH" sz="3000" b="1" dirty="0">
                <a:solidFill>
                  <a:srgbClr val="00206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กรัม</a:t>
            </a:r>
            <a:r>
              <a:rPr lang="th-TH" altLang="th-TH" sz="3000" dirty="0">
                <a:solidFill>
                  <a:srgbClr val="00206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 </a:t>
            </a:r>
            <a:r>
              <a:rPr lang="en-US" altLang="th-TH" sz="3000" dirty="0">
                <a:solidFill>
                  <a:srgbClr val="00206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(gram) </a:t>
            </a:r>
            <a:r>
              <a:rPr lang="th-TH" altLang="th-TH" sz="3000" dirty="0">
                <a:solidFill>
                  <a:srgbClr val="00206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ใช้อักษรย่อ </a:t>
            </a:r>
            <a:r>
              <a:rPr lang="th-TH" altLang="th-TH" sz="3000" b="1" dirty="0">
                <a:solidFill>
                  <a:srgbClr val="00206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ก. </a:t>
            </a:r>
            <a:r>
              <a:rPr lang="en-US" altLang="th-TH" sz="3000" dirty="0">
                <a:solidFill>
                  <a:srgbClr val="00206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(g)</a:t>
            </a:r>
            <a:endParaRPr kumimoji="0" lang="th-TH" altLang="th-TH" sz="30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sp>
        <p:nvSpPr>
          <p:cNvPr id="1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1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1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2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21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22" name="รูปภาพ 8">
            <a:hlinkClick r:id="rId9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0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23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2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26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27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28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29" name="Google Shape;1193;p37">
            <a:hlinkClick r:id="rId16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4580547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20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5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025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75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76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81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 animBg="1"/>
      <p:bldP spid="44" grpId="0"/>
      <p:bldP spid="11" grpId="0"/>
      <p:bldP spid="16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13073" y="961180"/>
            <a:ext cx="7606528" cy="2346418"/>
          </a:xfrm>
          <a:prstGeom prst="rect">
            <a:avLst/>
          </a:prstGeom>
        </p:spPr>
      </p:pic>
      <p:pic>
        <p:nvPicPr>
          <p:cNvPr id="24" name="Picture 23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61290" y="3307598"/>
            <a:ext cx="4293280" cy="2911612"/>
          </a:xfrm>
          <a:prstGeom prst="rect">
            <a:avLst/>
          </a:prstGeom>
        </p:spPr>
      </p:pic>
      <p:sp>
        <p:nvSpPr>
          <p:cNvPr id="43" name="Google Shape;8597;p67">
            <a:extLst>
              <a:ext uri="{FF2B5EF4-FFF2-40B4-BE49-F238E27FC236}">
                <a16:creationId xmlns:a16="http://schemas.microsoft.com/office/drawing/2014/main" id="{49267973-3368-4610-BE38-954951F319A1}"/>
              </a:ext>
            </a:extLst>
          </p:cNvPr>
          <p:cNvSpPr/>
          <p:nvPr/>
        </p:nvSpPr>
        <p:spPr>
          <a:xfrm>
            <a:off x="1179370" y="992676"/>
            <a:ext cx="4172686" cy="761142"/>
          </a:xfrm>
          <a:custGeom>
            <a:avLst/>
            <a:gdLst/>
            <a:ahLst/>
            <a:cxnLst/>
            <a:rect l="l" t="t" r="r" b="b"/>
            <a:pathLst>
              <a:path w="31923" h="19070" extrusionOk="0">
                <a:moveTo>
                  <a:pt x="22575" y="1"/>
                </a:moveTo>
                <a:cubicBezTo>
                  <a:pt x="13530" y="1"/>
                  <a:pt x="1" y="23"/>
                  <a:pt x="1" y="23"/>
                </a:cubicBezTo>
                <a:lnTo>
                  <a:pt x="1" y="19070"/>
                </a:lnTo>
                <a:lnTo>
                  <a:pt x="30441" y="19070"/>
                </a:lnTo>
                <a:cubicBezTo>
                  <a:pt x="30441" y="18835"/>
                  <a:pt x="30466" y="18600"/>
                  <a:pt x="30515" y="18366"/>
                </a:cubicBezTo>
                <a:cubicBezTo>
                  <a:pt x="30601" y="18057"/>
                  <a:pt x="30787" y="17502"/>
                  <a:pt x="30762" y="17267"/>
                </a:cubicBezTo>
                <a:cubicBezTo>
                  <a:pt x="30737" y="17033"/>
                  <a:pt x="30638" y="16971"/>
                  <a:pt x="30614" y="16798"/>
                </a:cubicBezTo>
                <a:cubicBezTo>
                  <a:pt x="30589" y="16638"/>
                  <a:pt x="30638" y="16317"/>
                  <a:pt x="30589" y="16033"/>
                </a:cubicBezTo>
                <a:cubicBezTo>
                  <a:pt x="30552" y="15749"/>
                  <a:pt x="30256" y="15663"/>
                  <a:pt x="30379" y="15576"/>
                </a:cubicBezTo>
                <a:cubicBezTo>
                  <a:pt x="30515" y="15502"/>
                  <a:pt x="30552" y="15626"/>
                  <a:pt x="30552" y="15342"/>
                </a:cubicBezTo>
                <a:cubicBezTo>
                  <a:pt x="30552" y="15070"/>
                  <a:pt x="30466" y="15070"/>
                  <a:pt x="30527" y="14527"/>
                </a:cubicBezTo>
                <a:cubicBezTo>
                  <a:pt x="30589" y="13996"/>
                  <a:pt x="30700" y="13626"/>
                  <a:pt x="30836" y="13515"/>
                </a:cubicBezTo>
                <a:cubicBezTo>
                  <a:pt x="30959" y="13416"/>
                  <a:pt x="31478" y="12182"/>
                  <a:pt x="31391" y="10997"/>
                </a:cubicBezTo>
                <a:cubicBezTo>
                  <a:pt x="31305" y="9824"/>
                  <a:pt x="31182" y="9392"/>
                  <a:pt x="31182" y="9392"/>
                </a:cubicBezTo>
                <a:cubicBezTo>
                  <a:pt x="31182" y="9392"/>
                  <a:pt x="31157" y="8293"/>
                  <a:pt x="31157" y="8182"/>
                </a:cubicBezTo>
                <a:cubicBezTo>
                  <a:pt x="31120" y="8022"/>
                  <a:pt x="31070" y="7861"/>
                  <a:pt x="30996" y="7713"/>
                </a:cubicBezTo>
                <a:cubicBezTo>
                  <a:pt x="31058" y="7602"/>
                  <a:pt x="31107" y="7491"/>
                  <a:pt x="31132" y="7368"/>
                </a:cubicBezTo>
                <a:cubicBezTo>
                  <a:pt x="31132" y="7281"/>
                  <a:pt x="31021" y="6578"/>
                  <a:pt x="31021" y="6578"/>
                </a:cubicBezTo>
                <a:cubicBezTo>
                  <a:pt x="31083" y="5738"/>
                  <a:pt x="31256" y="4923"/>
                  <a:pt x="31564" y="4146"/>
                </a:cubicBezTo>
                <a:cubicBezTo>
                  <a:pt x="31564" y="4146"/>
                  <a:pt x="31663" y="4084"/>
                  <a:pt x="31478" y="3627"/>
                </a:cubicBezTo>
                <a:cubicBezTo>
                  <a:pt x="31317" y="3282"/>
                  <a:pt x="31256" y="2899"/>
                  <a:pt x="31305" y="2516"/>
                </a:cubicBezTo>
                <a:cubicBezTo>
                  <a:pt x="31342" y="2257"/>
                  <a:pt x="31503" y="2208"/>
                  <a:pt x="31601" y="1825"/>
                </a:cubicBezTo>
                <a:cubicBezTo>
                  <a:pt x="31663" y="1652"/>
                  <a:pt x="31700" y="1479"/>
                  <a:pt x="31712" y="1307"/>
                </a:cubicBezTo>
                <a:cubicBezTo>
                  <a:pt x="31712" y="1301"/>
                  <a:pt x="31710" y="1298"/>
                  <a:pt x="31705" y="1298"/>
                </a:cubicBezTo>
                <a:cubicBezTo>
                  <a:pt x="31681" y="1298"/>
                  <a:pt x="31612" y="1354"/>
                  <a:pt x="31581" y="1354"/>
                </a:cubicBezTo>
                <a:cubicBezTo>
                  <a:pt x="31551" y="1354"/>
                  <a:pt x="31555" y="1304"/>
                  <a:pt x="31663" y="1109"/>
                </a:cubicBezTo>
                <a:cubicBezTo>
                  <a:pt x="31922" y="677"/>
                  <a:pt x="31095" y="702"/>
                  <a:pt x="30935" y="369"/>
                </a:cubicBezTo>
                <a:cubicBezTo>
                  <a:pt x="30885" y="171"/>
                  <a:pt x="30725" y="48"/>
                  <a:pt x="30527" y="23"/>
                </a:cubicBezTo>
                <a:cubicBezTo>
                  <a:pt x="30499" y="6"/>
                  <a:pt x="27097" y="1"/>
                  <a:pt x="22575" y="1"/>
                </a:cubicBezTo>
                <a:close/>
              </a:path>
            </a:pathLst>
          </a:custGeom>
          <a:solidFill>
            <a:srgbClr val="7030A0">
              <a:alpha val="1726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4" name="Google Shape;8604;p67">
            <a:extLst>
              <a:ext uri="{FF2B5EF4-FFF2-40B4-BE49-F238E27FC236}">
                <a16:creationId xmlns:a16="http://schemas.microsoft.com/office/drawing/2014/main" id="{AB2B0642-6920-4F6C-A783-2FAE609B73B3}"/>
              </a:ext>
            </a:extLst>
          </p:cNvPr>
          <p:cNvSpPr txBox="1"/>
          <p:nvPr/>
        </p:nvSpPr>
        <p:spPr>
          <a:xfrm>
            <a:off x="1369486" y="1100655"/>
            <a:ext cx="3982570" cy="45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1619250" algn="l"/>
                <a:tab pos="197167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426E"/>
                </a:solidFill>
                <a:effectLst/>
                <a:uLnTx/>
                <a:uFillTx/>
                <a:latin typeface="CmPrasanmit" panose="02000000000000000000" pitchFamily="2" charset="-34"/>
                <a:ea typeface="Caveat Brush"/>
                <a:cs typeface="CmPrasanmit" panose="02000000000000000000" pitchFamily="2" charset="-34"/>
                <a:sym typeface="Caveat Brush"/>
              </a:rPr>
              <a:t>รถบรรทุกหนัก</a:t>
            </a:r>
            <a:r>
              <a:rPr kumimoji="0" lang="th-TH" sz="3000" b="0" i="0" u="none" strike="noStrike" kern="0" cap="none" spc="0" normalizeH="0" noProof="0" dirty="0">
                <a:ln>
                  <a:noFill/>
                </a:ln>
                <a:solidFill>
                  <a:srgbClr val="00426E"/>
                </a:solidFill>
                <a:effectLst/>
                <a:uLnTx/>
                <a:uFillTx/>
                <a:latin typeface="CmPrasanmit" panose="02000000000000000000" pitchFamily="2" charset="-34"/>
                <a:ea typeface="Caveat Brush"/>
                <a:cs typeface="CmPrasanmit" panose="02000000000000000000" pitchFamily="2" charset="-34"/>
                <a:sym typeface="Caveat Brush"/>
              </a:rPr>
              <a:t> 23,680 กิโลกรัม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srgbClr val="00426E"/>
              </a:solidFill>
              <a:effectLst/>
              <a:uLnTx/>
              <a:uFillTx/>
              <a:latin typeface="CmPrasanmit" panose="02000000000000000000" pitchFamily="2" charset="-34"/>
              <a:ea typeface="Caveat Brush"/>
              <a:cs typeface="CmPrasanmit" panose="02000000000000000000" pitchFamily="2" charset="-34"/>
              <a:sym typeface="Caveat Brush"/>
            </a:endParaRPr>
          </a:p>
        </p:txBody>
      </p:sp>
      <p:sp>
        <p:nvSpPr>
          <p:cNvPr id="45" name="Google Shape;8599;p67">
            <a:extLst>
              <a:ext uri="{FF2B5EF4-FFF2-40B4-BE49-F238E27FC236}">
                <a16:creationId xmlns:a16="http://schemas.microsoft.com/office/drawing/2014/main" id="{33A1E34A-3C66-44A7-AFF8-2B7EBCFCA3E7}"/>
              </a:ext>
            </a:extLst>
          </p:cNvPr>
          <p:cNvSpPr/>
          <p:nvPr/>
        </p:nvSpPr>
        <p:spPr>
          <a:xfrm rot="16200000">
            <a:off x="8260072" y="2889785"/>
            <a:ext cx="751860" cy="4238170"/>
          </a:xfrm>
          <a:custGeom>
            <a:avLst/>
            <a:gdLst/>
            <a:ahLst/>
            <a:cxnLst/>
            <a:rect l="l" t="t" r="r" b="b"/>
            <a:pathLst>
              <a:path w="19110" h="31897" extrusionOk="0">
                <a:moveTo>
                  <a:pt x="19060" y="0"/>
                </a:moveTo>
                <a:cubicBezTo>
                  <a:pt x="19060" y="0"/>
                  <a:pt x="19109" y="30415"/>
                  <a:pt x="19060" y="30502"/>
                </a:cubicBezTo>
                <a:cubicBezTo>
                  <a:pt x="19035" y="30699"/>
                  <a:pt x="18899" y="30847"/>
                  <a:pt x="18714" y="30909"/>
                </a:cubicBezTo>
                <a:cubicBezTo>
                  <a:pt x="18381" y="31057"/>
                  <a:pt x="18418" y="31897"/>
                  <a:pt x="17961" y="31637"/>
                </a:cubicBezTo>
                <a:cubicBezTo>
                  <a:pt x="17517" y="31378"/>
                  <a:pt x="17838" y="31675"/>
                  <a:pt x="17776" y="31675"/>
                </a:cubicBezTo>
                <a:cubicBezTo>
                  <a:pt x="17591" y="31662"/>
                  <a:pt x="17418" y="31625"/>
                  <a:pt x="17258" y="31563"/>
                </a:cubicBezTo>
                <a:cubicBezTo>
                  <a:pt x="16875" y="31452"/>
                  <a:pt x="16825" y="31304"/>
                  <a:pt x="16566" y="31267"/>
                </a:cubicBezTo>
                <a:cubicBezTo>
                  <a:pt x="16184" y="31218"/>
                  <a:pt x="15801" y="31280"/>
                  <a:pt x="15455" y="31440"/>
                </a:cubicBezTo>
                <a:cubicBezTo>
                  <a:pt x="14999" y="31625"/>
                  <a:pt x="14937" y="31526"/>
                  <a:pt x="14937" y="31526"/>
                </a:cubicBezTo>
                <a:cubicBezTo>
                  <a:pt x="14159" y="31218"/>
                  <a:pt x="13345" y="31045"/>
                  <a:pt x="12505" y="30983"/>
                </a:cubicBezTo>
                <a:cubicBezTo>
                  <a:pt x="12505" y="30983"/>
                  <a:pt x="11802" y="31094"/>
                  <a:pt x="11715" y="31094"/>
                </a:cubicBezTo>
                <a:cubicBezTo>
                  <a:pt x="11592" y="31057"/>
                  <a:pt x="11481" y="31020"/>
                  <a:pt x="11369" y="30959"/>
                </a:cubicBezTo>
                <a:cubicBezTo>
                  <a:pt x="11221" y="31033"/>
                  <a:pt x="11061" y="31082"/>
                  <a:pt x="10900" y="31119"/>
                </a:cubicBezTo>
                <a:cubicBezTo>
                  <a:pt x="10789" y="31119"/>
                  <a:pt x="9691" y="31144"/>
                  <a:pt x="9691" y="31144"/>
                </a:cubicBezTo>
                <a:cubicBezTo>
                  <a:pt x="9691" y="31144"/>
                  <a:pt x="9259" y="31267"/>
                  <a:pt x="8074" y="31354"/>
                </a:cubicBezTo>
                <a:cubicBezTo>
                  <a:pt x="6901" y="31440"/>
                  <a:pt x="5667" y="30922"/>
                  <a:pt x="5568" y="30798"/>
                </a:cubicBezTo>
                <a:cubicBezTo>
                  <a:pt x="5457" y="30662"/>
                  <a:pt x="5086" y="30564"/>
                  <a:pt x="4556" y="30490"/>
                </a:cubicBezTo>
                <a:cubicBezTo>
                  <a:pt x="4012" y="30428"/>
                  <a:pt x="4012" y="30514"/>
                  <a:pt x="3741" y="30514"/>
                </a:cubicBezTo>
                <a:cubicBezTo>
                  <a:pt x="3457" y="30514"/>
                  <a:pt x="3580" y="30477"/>
                  <a:pt x="3506" y="30341"/>
                </a:cubicBezTo>
                <a:cubicBezTo>
                  <a:pt x="3420" y="30218"/>
                  <a:pt x="3334" y="30514"/>
                  <a:pt x="3050" y="30564"/>
                </a:cubicBezTo>
                <a:cubicBezTo>
                  <a:pt x="2766" y="30601"/>
                  <a:pt x="2445" y="30564"/>
                  <a:pt x="2272" y="30576"/>
                </a:cubicBezTo>
                <a:cubicBezTo>
                  <a:pt x="2112" y="30601"/>
                  <a:pt x="2050" y="30699"/>
                  <a:pt x="1815" y="30724"/>
                </a:cubicBezTo>
                <a:cubicBezTo>
                  <a:pt x="1581" y="30749"/>
                  <a:pt x="1025" y="30564"/>
                  <a:pt x="704" y="30477"/>
                </a:cubicBezTo>
                <a:cubicBezTo>
                  <a:pt x="482" y="30428"/>
                  <a:pt x="235" y="30403"/>
                  <a:pt x="1" y="30403"/>
                </a:cubicBezTo>
                <a:lnTo>
                  <a:pt x="1" y="12"/>
                </a:lnTo>
                <a:close/>
              </a:path>
            </a:pathLst>
          </a:custGeom>
          <a:solidFill>
            <a:srgbClr val="FF7884">
              <a:alpha val="334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6" name="Google Shape;8604;p67">
            <a:extLst>
              <a:ext uri="{FF2B5EF4-FFF2-40B4-BE49-F238E27FC236}">
                <a16:creationId xmlns:a16="http://schemas.microsoft.com/office/drawing/2014/main" id="{2EB86FB2-33D9-4FEF-B12A-5CBA2AA05AA6}"/>
              </a:ext>
            </a:extLst>
          </p:cNvPr>
          <p:cNvSpPr txBox="1"/>
          <p:nvPr/>
        </p:nvSpPr>
        <p:spPr>
          <a:xfrm>
            <a:off x="6805079" y="4763404"/>
            <a:ext cx="3746807" cy="45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1619250" algn="l"/>
                <a:tab pos="197167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426E"/>
                </a:solidFill>
                <a:effectLst/>
                <a:uLnTx/>
                <a:uFillTx/>
                <a:latin typeface="CmPrasanmit" panose="02000000000000000000" pitchFamily="2" charset="-34"/>
                <a:ea typeface="Caveat Brush"/>
                <a:cs typeface="CmPrasanmit" panose="02000000000000000000" pitchFamily="2" charset="-34"/>
                <a:sym typeface="Caveat Brush"/>
              </a:rPr>
              <a:t>ท่อนเหล็กหนัก</a:t>
            </a:r>
            <a:r>
              <a:rPr kumimoji="0" lang="th-TH" sz="3000" b="0" i="0" u="none" strike="noStrike" kern="0" cap="none" spc="0" normalizeH="0" noProof="0" dirty="0">
                <a:ln>
                  <a:noFill/>
                </a:ln>
                <a:solidFill>
                  <a:srgbClr val="00426E"/>
                </a:solidFill>
                <a:effectLst/>
                <a:uLnTx/>
                <a:uFillTx/>
                <a:latin typeface="CmPrasanmit" panose="02000000000000000000" pitchFamily="2" charset="-34"/>
                <a:ea typeface="Caveat Brush"/>
                <a:cs typeface="CmPrasanmit" panose="02000000000000000000" pitchFamily="2" charset="-34"/>
                <a:sym typeface="Caveat Brush"/>
              </a:rPr>
              <a:t> 4,880 กิโลกรัม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srgbClr val="00426E"/>
              </a:solidFill>
              <a:effectLst/>
              <a:uLnTx/>
              <a:uFillTx/>
              <a:latin typeface="CmPrasanmit" panose="02000000000000000000" pitchFamily="2" charset="-34"/>
              <a:ea typeface="Caveat Brush"/>
              <a:cs typeface="CmPrasanmit" panose="02000000000000000000" pitchFamily="2" charset="-34"/>
              <a:sym typeface="Caveat Brush"/>
            </a:endParaRPr>
          </a:p>
        </p:txBody>
      </p:sp>
      <p:sp>
        <p:nvSpPr>
          <p:cNvPr id="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1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11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12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13" name="รูปภาพ 8">
            <a:hlinkClick r:id="rId10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14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15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16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17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18" name="Google Shape;1193;p37">
            <a:hlinkClick r:id="rId16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19" name="Google Shape;1193;p37">
            <a:hlinkClick r:id="rId1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28234744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20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5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85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685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735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 animBg="1"/>
      <p:bldP spid="44" grpId="0"/>
      <p:bldP spid="45" grpId="0" animBg="1"/>
      <p:bldP spid="46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325899" y="1430969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57977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อ่านน้ำหนัก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55207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999391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7444767" y="1779658"/>
            <a:ext cx="365356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รถบรรทุกหนัก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10,180 กิโลกรัม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210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325899" y="3768994"/>
            <a:ext cx="468000" cy="468000"/>
            <a:chOff x="1239484" y="1722687"/>
            <a:chExt cx="468000" cy="468000"/>
          </a:xfrm>
        </p:grpSpPr>
        <p:sp>
          <p:nvSpPr>
            <p:cNvPr id="211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19" name="TextBox 218"/>
          <p:cNvSpPr txBox="1"/>
          <p:nvPr/>
        </p:nvSpPr>
        <p:spPr>
          <a:xfrm>
            <a:off x="6030057" y="4727949"/>
            <a:ext cx="323838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เสาปูนหนัก 3,460 กิโลกรัม</a:t>
            </a:r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75111" y="1177892"/>
            <a:ext cx="5887272" cy="2781688"/>
          </a:xfrm>
          <a:prstGeom prst="rect">
            <a:avLst/>
          </a:prstGeom>
        </p:spPr>
      </p:pic>
      <p:pic>
        <p:nvPicPr>
          <p:cNvPr id="3" name="Picture 2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75111" y="3336039"/>
            <a:ext cx="3696216" cy="2943636"/>
          </a:xfrm>
          <a:prstGeom prst="rect">
            <a:avLst/>
          </a:prstGeom>
        </p:spPr>
      </p:pic>
      <p:sp>
        <p:nvSpPr>
          <p:cNvPr id="4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4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4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48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49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50" name="รูปภาพ 8">
            <a:hlinkClick r:id="rId10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5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5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5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54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55" name="Google Shape;1193;p37">
            <a:hlinkClick r:id="rId16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56" name="Google Shape;1193;p37">
            <a:hlinkClick r:id="rId1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30068449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219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279103" y="1792682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204819" y="403814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lang="th-TH" sz="3000" b="1" kern="0" dirty="0">
                <a:solidFill>
                  <a:prstClr val="black"/>
                </a:solidFill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บอกน้ำหนักของสิ่งต่างๆ</a:t>
            </a:r>
            <a:endParaRPr kumimoji="0" lang="th-TH" sz="30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Comfortaa"/>
              <a:cs typeface="CmPrasanmit" panose="02000000000000000000" pitchFamily="2" charset="-34"/>
              <a:sym typeface="Comfortaa"/>
            </a:endParaRP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7462774" y="376113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223793" y="823434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39" name="Google Shape;698;p49">
            <a:extLst>
              <a:ext uri="{FF2B5EF4-FFF2-40B4-BE49-F238E27FC236}">
                <a16:creationId xmlns:a16="http://schemas.microsoft.com/office/drawing/2014/main" id="{3DCD2A7C-C10D-409C-9629-1C40F71744D6}"/>
              </a:ext>
            </a:extLst>
          </p:cNvPr>
          <p:cNvSpPr/>
          <p:nvPr/>
        </p:nvSpPr>
        <p:spPr>
          <a:xfrm>
            <a:off x="991451" y="466261"/>
            <a:ext cx="2632944" cy="566289"/>
          </a:xfrm>
          <a:prstGeom prst="roundRect">
            <a:avLst>
              <a:gd name="adj" fmla="val 50000"/>
            </a:avLst>
          </a:prstGeom>
          <a:solidFill>
            <a:srgbClr val="FF42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0" name="Google Shape;701;p49">
            <a:extLst>
              <a:ext uri="{FF2B5EF4-FFF2-40B4-BE49-F238E27FC236}">
                <a16:creationId xmlns:a16="http://schemas.microsoft.com/office/drawing/2014/main" id="{F31D6105-5B36-4712-A600-BF08CFB532FA}"/>
              </a:ext>
            </a:extLst>
          </p:cNvPr>
          <p:cNvSpPr txBox="1">
            <a:spLocks/>
          </p:cNvSpPr>
          <p:nvPr/>
        </p:nvSpPr>
        <p:spPr>
          <a:xfrm>
            <a:off x="982795" y="379790"/>
            <a:ext cx="2641600" cy="7332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400" b="0" i="0" u="none" strike="noStrike" cap="none">
                <a:solidFill>
                  <a:schemeClr val="lt1"/>
                </a:solidFill>
                <a:latin typeface="Odibee Sans"/>
                <a:ea typeface="Odibee Sans"/>
                <a:cs typeface="Odibee Sans"/>
                <a:sym typeface="Odibee Sa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B022B"/>
              </a:buClr>
              <a:buSzPts val="2500"/>
              <a:buFont typeface="Odibee San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rPr>
              <a:t>ตรวจสอบความเข้าใจ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Odibee Sans"/>
            </a:endParaRPr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65125" y="1822185"/>
            <a:ext cx="3115255" cy="3158978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929489" y="5015095"/>
            <a:ext cx="356860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ทุเรียนหนัก 53 กิโลกรัม 2 ขีด</a:t>
            </a:r>
          </a:p>
        </p:txBody>
      </p:sp>
      <p:sp>
        <p:nvSpPr>
          <p:cNvPr id="175" name="TextBox 174"/>
          <p:cNvSpPr txBox="1"/>
          <p:nvPr/>
        </p:nvSpPr>
        <p:spPr>
          <a:xfrm>
            <a:off x="7339874" y="4970591"/>
            <a:ext cx="325281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เสือหนัก 30 กิโลกรัม 8 ขีด</a:t>
            </a:r>
          </a:p>
        </p:txBody>
      </p:sp>
      <p:grpSp>
        <p:nvGrpSpPr>
          <p:cNvPr id="176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206703" y="1774203"/>
            <a:ext cx="468000" cy="468000"/>
            <a:chOff x="1239484" y="1722687"/>
            <a:chExt cx="468000" cy="468000"/>
          </a:xfrm>
        </p:grpSpPr>
        <p:sp>
          <p:nvSpPr>
            <p:cNvPr id="177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pic>
        <p:nvPicPr>
          <p:cNvPr id="179" name="Picture 178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359491" y="1739043"/>
            <a:ext cx="3068721" cy="3158978"/>
          </a:xfrm>
          <a:prstGeom prst="rect">
            <a:avLst/>
          </a:prstGeom>
        </p:spPr>
      </p:pic>
      <p:sp>
        <p:nvSpPr>
          <p:cNvPr id="18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18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18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18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184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185" name="รูปภาพ 8">
            <a:hlinkClick r:id="rId10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186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18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188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189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190" name="Google Shape;1193;p37">
            <a:hlinkClick r:id="rId16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191" name="Google Shape;1193;p37">
            <a:hlinkClick r:id="rId1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26997325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-2.29167E-6 0.00208 L -2.29167E-6 -0.02709 " pathEditMode="relative" rAng="0" ptsTypes="AA">
                                      <p:cBhvr>
                                        <p:cTn id="12" dur="3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458"/>
                                    </p:animMotion>
                                    <p:animRot by="1500000">
                                      <p:cBhvr>
                                        <p:cTn id="13" dur="1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4" dur="175" fill="hold">
                                          <p:stCondLst>
                                            <p:cond delay="175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5" dur="175" fill="hold">
                                          <p:stCondLst>
                                            <p:cond delay="35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6" dur="175" fill="hold">
                                          <p:stCondLst>
                                            <p:cond delay="525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0" grpId="0"/>
      <p:bldP spid="8" grpId="0"/>
      <p:bldP spid="175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279103" y="1792682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204819" y="403814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บอกน้ำหนักของสิ่งต่างๆ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7462774" y="376113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223793" y="823434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39" name="Google Shape;698;p49">
            <a:extLst>
              <a:ext uri="{FF2B5EF4-FFF2-40B4-BE49-F238E27FC236}">
                <a16:creationId xmlns:a16="http://schemas.microsoft.com/office/drawing/2014/main" id="{3DCD2A7C-C10D-409C-9629-1C40F71744D6}"/>
              </a:ext>
            </a:extLst>
          </p:cNvPr>
          <p:cNvSpPr/>
          <p:nvPr/>
        </p:nvSpPr>
        <p:spPr>
          <a:xfrm>
            <a:off x="991451" y="466261"/>
            <a:ext cx="2632944" cy="566289"/>
          </a:xfrm>
          <a:prstGeom prst="roundRect">
            <a:avLst>
              <a:gd name="adj" fmla="val 50000"/>
            </a:avLst>
          </a:prstGeom>
          <a:solidFill>
            <a:srgbClr val="FF42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0" name="Google Shape;701;p49">
            <a:extLst>
              <a:ext uri="{FF2B5EF4-FFF2-40B4-BE49-F238E27FC236}">
                <a16:creationId xmlns:a16="http://schemas.microsoft.com/office/drawing/2014/main" id="{F31D6105-5B36-4712-A600-BF08CFB532FA}"/>
              </a:ext>
            </a:extLst>
          </p:cNvPr>
          <p:cNvSpPr txBox="1">
            <a:spLocks/>
          </p:cNvSpPr>
          <p:nvPr/>
        </p:nvSpPr>
        <p:spPr>
          <a:xfrm>
            <a:off x="982795" y="379790"/>
            <a:ext cx="2641600" cy="7332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400" b="0" i="0" u="none" strike="noStrike" cap="none">
                <a:solidFill>
                  <a:schemeClr val="lt1"/>
                </a:solidFill>
                <a:latin typeface="Odibee Sans"/>
                <a:ea typeface="Odibee Sans"/>
                <a:cs typeface="Odibee Sans"/>
                <a:sym typeface="Odibee Sa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B022B"/>
              </a:buClr>
              <a:buSzPts val="2500"/>
              <a:buFont typeface="Odibee San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rPr>
              <a:t>ตรวจสอบความเข้าใจ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Odibee Sans"/>
            </a:endParaRPr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84254" y="1822185"/>
            <a:ext cx="3076997" cy="3158978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924685" y="5015095"/>
            <a:ext cx="357822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แมวหนัก 6 กิโลกรัม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103 กรัม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75" name="TextBox 174"/>
          <p:cNvSpPr txBox="1"/>
          <p:nvPr/>
        </p:nvSpPr>
        <p:spPr>
          <a:xfrm>
            <a:off x="7546664" y="4970591"/>
            <a:ext cx="283923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ท่อหนัก 4,798 กิโลกรัม</a:t>
            </a:r>
          </a:p>
        </p:txBody>
      </p:sp>
      <p:grpSp>
        <p:nvGrpSpPr>
          <p:cNvPr id="176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206703" y="1774203"/>
            <a:ext cx="468000" cy="468000"/>
            <a:chOff x="1239484" y="1722687"/>
            <a:chExt cx="468000" cy="468000"/>
          </a:xfrm>
        </p:grpSpPr>
        <p:sp>
          <p:nvSpPr>
            <p:cNvPr id="177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pic>
        <p:nvPicPr>
          <p:cNvPr id="179" name="Picture 178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372741" y="1479204"/>
            <a:ext cx="3211266" cy="3418817"/>
          </a:xfrm>
          <a:prstGeom prst="rect">
            <a:avLst/>
          </a:prstGeom>
        </p:spPr>
      </p:pic>
      <p:sp>
        <p:nvSpPr>
          <p:cNvPr id="2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2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2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27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28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29" name="รูปภาพ 8">
            <a:hlinkClick r:id="rId10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30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31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32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33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34" name="Google Shape;1193;p37">
            <a:hlinkClick r:id="rId16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35" name="Google Shape;1193;p37">
            <a:hlinkClick r:id="rId1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35057443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-2.29167E-6 0.00208 L -2.29167E-6 -0.02709 " pathEditMode="relative" rAng="0" ptsTypes="AA">
                                      <p:cBhvr>
                                        <p:cTn id="12" dur="3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458"/>
                                    </p:animMotion>
                                    <p:animRot by="1500000">
                                      <p:cBhvr>
                                        <p:cTn id="13" dur="1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4" dur="175" fill="hold">
                                          <p:stCondLst>
                                            <p:cond delay="175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5" dur="175" fill="hold">
                                          <p:stCondLst>
                                            <p:cond delay="35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6" dur="175" fill="hold">
                                          <p:stCondLst>
                                            <p:cond delay="525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0" grpId="0"/>
      <p:bldP spid="8" grpId="0"/>
      <p:bldP spid="175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FF42544D-339C-4CC3-86D9-7BA4599B245F}"/>
              </a:ext>
            </a:extLst>
          </p:cNvPr>
          <p:cNvGrpSpPr/>
          <p:nvPr/>
        </p:nvGrpSpPr>
        <p:grpSpPr>
          <a:xfrm rot="-191527">
            <a:off x="2796651" y="1187129"/>
            <a:ext cx="7207263" cy="3721714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97E4D986-1FC0-4B95-A0DA-63D4CC7FDD1E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6C24E511-42A9-46F7-A0B5-601A9E150AB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CA470BDE-7316-4699-94D9-C3CCD26309FC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AF828F65-F391-4BE4-91DC-5118700CC71E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210BC643-CBAC-47C9-916B-50E80FBA81D3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B289B9CA-2D6F-4414-B9C8-BEBE69308E41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6AC844D5-4D6B-45BF-9D62-6F746168B187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3E40F82D-DB7F-4734-AAF8-6E25AF4C00BE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1B84D3CE-A737-41B2-BFBB-B6D5CA567B45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D8289108-DF19-46C8-B554-9F01DA1FB122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B5787AF1-E5BA-4B3E-BCB8-30A61C38173E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E879FA9A-6757-4CF9-B6B9-833EFBF81ED6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99B19D7F-56BE-4451-B02D-9956E8E695F5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E93D5997-E599-46A7-926E-C83F65A4E85C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7A8CC7FD-D0A9-45C3-A368-896D1AA15FA6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B09CB5FC-087B-49FA-B47F-7DC8F10B7142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6FE83AB8-D6AF-4061-B80E-855CCCA972EB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65EE8388-DB64-497E-971F-E5647581AC72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5323AC78-5D7C-44B9-9E05-D4F9F6E25DBC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66E99BE0-4F89-4BF4-893A-C6ADB8DD5C69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CC3BF6F6-F327-431D-BF6F-16498170891E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8ED7F6F2-4816-49AE-A579-3DD291F35E3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B56AA2BB-7300-4159-B473-CCFEEC444CAD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CA46053D-7BBF-4917-89A8-410D579A7AB4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762F78BC-B3D7-49F1-A423-FCC6EFF6D7ED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19489933-888A-4DCF-B012-DA8F0BA52640}"/>
              </a:ext>
            </a:extLst>
          </p:cNvPr>
          <p:cNvGrpSpPr/>
          <p:nvPr/>
        </p:nvGrpSpPr>
        <p:grpSpPr>
          <a:xfrm>
            <a:off x="9848226" y="4513952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A6FED7FA-0EB3-46A9-ABC5-028861A96899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E3944B80-01C7-402C-A513-E06D5C0C6322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E6A5EFD7-17E7-4E2F-BF86-027E3E111E93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F9FF9FE8-BB14-433A-9275-9CD08099DA4D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E311C65A-8535-495E-8819-596DC171814F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10AD1709-A1D6-468D-BEC7-883B3F6CEB3C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B3F098C9-46EF-465B-BCEB-0E2E55B7FFAC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707A3DBB-8C63-46E7-9CF2-9D4C1AB36786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BFD39387-FD48-4A7D-9851-882C7FEB6E90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77DF6C08-5813-47C3-A9A2-82AA67EDE161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A1E58145-BC40-4A85-B14A-54A340446FFD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BD91018F-7A00-4ADC-A4B6-ADDE26268EEC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D387BF62-B641-44D5-9667-742A5DA21D7A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6E9497F1-135D-4C9D-84D4-3814C666B0A7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69E53D2B-7596-49C7-99B2-5A801F3263AD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F8D095F9-7793-429D-BB4F-BD62E33B0C53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BC1C69AE-949A-4860-8C78-B5EABFE8283D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07575D43-74EB-46F0-881D-DD2F3BC800E3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59BE540A-2903-4D32-8F98-1D39FDF8466E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A7EC0D28-8F25-46FF-8AE8-16C2FA79BB6E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C48CF3FF-CC36-40C3-8017-FC1B0BD58B52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3F76C299-C0CC-46FC-AF64-9B711562E43B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E3868261-9915-42C4-A5A5-0CC36D8192F1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98B6E335-F90C-43EF-98BB-74EA0EB06094}"/>
              </a:ext>
            </a:extLst>
          </p:cNvPr>
          <p:cNvGrpSpPr/>
          <p:nvPr/>
        </p:nvGrpSpPr>
        <p:grpSpPr>
          <a:xfrm rot="-461358">
            <a:off x="1034969" y="1389036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98B8B7CE-E6F0-40C5-BE29-461A888CC323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154BEC3A-968D-41B0-BB3C-715352A74093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AEEBAF65-4E5D-4C08-A7DB-203E75EC5109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BF919489-80F6-4925-821D-7EFD3D9C862C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F542068B-AA85-461C-845E-F5415C25A765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85B18634-FF09-4FC0-B148-A2B3EA80D5F5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C524FDAE-D149-465E-BCD8-F21273BDAC6B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9B5D388C-CA82-43B8-9430-57738D2A2CE6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8FF6675C-A9F7-4DF8-9E70-A93615923F4B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D003035E-49CC-4F83-B0FC-ACD2123969D3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7B81062E-71F1-4F8E-A801-7DCC4682B987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F6844318-449D-4E5A-B1E4-3BA6AD04D942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93A4D00A-9E0C-41F9-8B24-F5E619736CAA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86EC07E8-B2CC-4E69-96C0-2D473D8C247F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DAEE0788-5943-4806-8B15-D3A760DECA28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92FEA0F3-D3AE-49FF-926A-BBDA602E72B3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86FEA22B-0A36-4E06-AD73-543E457BA4A1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80E7B8BE-21DA-4879-9430-8763FDD7E3A1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6122C7AC-F684-4F46-9554-2128D82CF042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2508AD3B-AF53-4603-8B8F-563EACA5C944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DC90DB6E-9F0B-4F78-9079-926E145026C2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19D049A3-86FF-401B-BAED-0E3AB5457B47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237BB846-8267-4722-9494-2FA8D00D47F2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FE525A1B-2EFB-4BA0-8392-1EC0EDFFAAAC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A20634E2-3496-4597-88DA-EF1417F691A8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4F7D4AC1-2B77-4A7B-A832-5242DD56D0D3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8DF19956-8525-4EEA-B7C0-E0A3B4393538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7DFD159F-CDDE-4174-A18A-7660467F3446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8A1464D5-2589-4F8A-A71A-A988EF7CD04D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954F2BAB-014B-44AA-98AF-3D691AE65BDF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1713AEEE-1CEE-4F94-87C6-E10A305DB5ED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941DEAB0-6077-4DDB-98D2-24DA793A130D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A57CC560-46E2-4A81-A8A6-43AAC6FE906A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4F3DF2EB-AAE8-46D8-8EBC-9C5C8DA0B403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5FC1CA5D-CC8B-4BB4-8133-E646A57EBECB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2435F844-E966-4F65-A53D-4873DFDDCE5F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2F2179A2-9A2B-4621-9D64-AA7291CED559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65B3F69D-CF7C-4348-BFDF-39742BD6A6E1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AC9145A2-11EE-4FC9-BC79-A1F47221BC87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72C20FDB-B787-4A5F-BB5E-58D38FB10B2B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2F59E1EC-5120-434D-9A5C-D6865B1FACE7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4FED9F19-E489-4FAA-9D32-47979810A78E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5A6CFA14-EF62-4268-9B70-3828C9926976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DD9D6E21-AB01-4D6E-99EF-7700D3BA484E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7AC8D29F-FD3B-486E-9D21-378A955249C5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FEFA431F-5A30-473C-8A24-21B09ED9D78C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77C78FAA-4F9B-4F3A-A8A0-EACBE76ADF7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03B8CC87-03FC-4D9C-B16E-461B0FC104F8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F167312B-7EC3-427B-A528-8725D3CEFC55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34209428-7C01-4429-9BFC-DE774C2FAD72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9DAAD490-8871-4A37-9B7A-AD8B37E5B2D2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0275633D-101A-4686-9A51-50EEB51F0740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F203DB2D-9464-4CC1-B5C4-33DBEBFB2886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73C8006E-9BC9-4397-AE2A-420FC031F800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CBF5B397-E6F2-462A-9492-51B992E91078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FB0ED8AA-BB81-44D6-9F54-FAAC71562BCA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4C3C2F9F-A5DD-4C63-A0D9-079E9EC2DAB5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EF8E2F63-01AD-42DD-98F9-7727FA38E9BC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F40D976D-08E2-44C2-9599-CF37BDE67578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3638C819-3D76-4D0D-BB00-8ADFCBFF8981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37144B87-8972-42D6-8284-759DF5E80AF9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6073D796-60A0-4CBD-AA2E-06B3EC4E3CA5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4F4AA93C-4A65-45F9-920D-9FB341966F5E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7C2AE2F3-9CD5-4783-B393-81F2C61FE3BE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092896C2-75E5-41AC-8B2F-461DDDC20746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B615D586-671A-449A-9394-EF2055EC8753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E5B0CBEF-BBA8-4419-B068-BE69AAC926D4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AE3497EC-4B84-4456-8850-20A33802DF3B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65ECE51A-D6CD-4ADB-8550-008D046ED53C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A412D64F-7877-4DAE-8F4D-EE04DA10CB84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CFEF1CA0-BAF5-4B68-9BDF-BDC9976362DF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F631E0CD-610F-4F58-B27B-62638C37DA4C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75B9FFF1-2BF4-457F-B412-39926782E78E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69DDCBA1-D2B1-493A-9C46-D28DCBC3614E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68FA46AA-9ECD-46EC-8735-DC0D61C90974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D28068A1-381B-4FA6-8CBE-33EBF2230E34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0DF2FDF7-26CF-4E08-A81B-236301A8A060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5455A158-4F00-4708-9851-46FDDB675A6D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915EC70A-549F-4F61-85A3-30FE61194D6A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DC075B3B-BAFB-4364-A0CE-05AD0B40FEB5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7E804CF6-230B-4688-9A9F-E533E95D31EB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749CF0A8-6AE2-47F8-AF6B-9D9F1DBBFA57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B42918B0-503C-4BED-872A-C2E348C2C737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6B250122-F0C3-4AD0-B196-9006BA951A45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B4B93D4D-FAE3-4DB4-9372-42134C2C50D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35BE7B7B-1677-4C9B-ABCC-83E12CBDD15B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4071E662-2F46-4171-A54C-1D85B43F7A10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0DB12EB-E398-45E5-BFD1-88129EE9D43E}"/>
              </a:ext>
            </a:extLst>
          </p:cNvPr>
          <p:cNvSpPr txBox="1">
            <a:spLocks/>
          </p:cNvSpPr>
          <p:nvPr/>
        </p:nvSpPr>
        <p:spPr>
          <a:xfrm>
            <a:off x="3740378" y="2755695"/>
            <a:ext cx="6078819" cy="156847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R="0" lvl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rditas"/>
              </a:rPr>
              <a:t>การบอกน้ำหนักของสิ่งต่างๆ</a:t>
            </a:r>
            <a:r>
              <a:rPr kumimoji="0" lang="th-TH" sz="3000" b="0" i="0" u="none" strike="noStrike" kern="0" cap="none" spc="0" normalizeH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rditas"/>
              </a:rPr>
              <a:t> อาจบอกเป็นกิโลกรัมและขีด กิโลกรัมและกรัม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004468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Gorditas"/>
            </a:endParaRPr>
          </a:p>
        </p:txBody>
      </p:sp>
      <p:sp>
        <p:nvSpPr>
          <p:cNvPr id="259" name="Google Shape;4975;p59">
            <a:extLst>
              <a:ext uri="{FF2B5EF4-FFF2-40B4-BE49-F238E27FC236}">
                <a16:creationId xmlns:a16="http://schemas.microsoft.com/office/drawing/2014/main" id="{8600E551-18F5-4869-ABCC-D4A8EE567E58}"/>
              </a:ext>
            </a:extLst>
          </p:cNvPr>
          <p:cNvSpPr txBox="1">
            <a:spLocks/>
          </p:cNvSpPr>
          <p:nvPr/>
        </p:nvSpPr>
        <p:spPr>
          <a:xfrm>
            <a:off x="4425888" y="1735975"/>
            <a:ext cx="3147600" cy="6951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Gorditas"/>
              <a:buNone/>
              <a:defRPr sz="9466" b="1" i="0" u="none" strike="noStrike" cap="none">
                <a:solidFill>
                  <a:schemeClr val="accent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6000"/>
              <a:buFont typeface="Gorditas"/>
              <a:buNone/>
              <a:tabLst/>
              <a:defRPr/>
            </a:pPr>
            <a:r>
              <a:rPr lang="th-TH" sz="3000" kern="0" dirty="0">
                <a:solidFill>
                  <a:srgbClr val="10B0BF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สิ่งที่ได้เรียนรู้</a:t>
            </a:r>
            <a:endParaRPr kumimoji="0" lang="en" sz="3000" b="1" i="0" u="none" strike="noStrike" kern="0" cap="none" spc="0" normalizeH="0" baseline="0" noProof="0" dirty="0">
              <a:ln>
                <a:noFill/>
              </a:ln>
              <a:solidFill>
                <a:srgbClr val="10B0BF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sp>
        <p:nvSpPr>
          <p:cNvPr id="26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26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27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27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27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273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27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27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276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27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278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279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25127518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1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2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3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4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5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6" grpId="0"/>
      <p:bldP spid="259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65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72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1227309" y="2164538"/>
            <a:ext cx="4889799" cy="3392709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73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422369" y="3339814"/>
            <a:ext cx="4507033" cy="10281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การ</a:t>
            </a: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เลือกเครื่องชั่ง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ที่เหมาะสม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74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2225668" y="757976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kumimoji="0" lang="th-TH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10.2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grpSp>
        <p:nvGrpSpPr>
          <p:cNvPr id="75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76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2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3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4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5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6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7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8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9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0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1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2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0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111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112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3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4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5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6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7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118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163018" y="1864278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136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13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13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13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14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141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142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143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144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145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146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147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9366287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2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3" grpId="0"/>
      <p:bldP spid="74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683126" y="2709266"/>
            <a:ext cx="2364101" cy="2573933"/>
          </a:xfrm>
          <a:prstGeom prst="rect">
            <a:avLst/>
          </a:prstGeom>
        </p:spPr>
      </p:pic>
      <p:sp>
        <p:nvSpPr>
          <p:cNvPr id="41" name="Google Shape;4711;p51">
            <a:extLst>
              <a:ext uri="{FF2B5EF4-FFF2-40B4-BE49-F238E27FC236}">
                <a16:creationId xmlns:a16="http://schemas.microsoft.com/office/drawing/2014/main" id="{2A266F71-93C6-49A3-A109-6D29D84F9C52}"/>
              </a:ext>
            </a:extLst>
          </p:cNvPr>
          <p:cNvSpPr/>
          <p:nvPr/>
        </p:nvSpPr>
        <p:spPr>
          <a:xfrm>
            <a:off x="3388811" y="873752"/>
            <a:ext cx="4789593" cy="1216305"/>
          </a:xfrm>
          <a:prstGeom prst="rect">
            <a:avLst/>
          </a:prstGeom>
          <a:solidFill>
            <a:srgbClr val="FFDDE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50" name="Google Shape;3842;p61">
            <a:extLst>
              <a:ext uri="{FF2B5EF4-FFF2-40B4-BE49-F238E27FC236}">
                <a16:creationId xmlns:a16="http://schemas.microsoft.com/office/drawing/2014/main" id="{E633A8CE-3110-4ED8-8BA8-AC44309E82D9}"/>
              </a:ext>
            </a:extLst>
          </p:cNvPr>
          <p:cNvSpPr txBox="1"/>
          <p:nvPr/>
        </p:nvSpPr>
        <p:spPr>
          <a:xfrm>
            <a:off x="3520749" y="931809"/>
            <a:ext cx="4525716" cy="4645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</a:tabLst>
              <a:defRPr/>
            </a:pPr>
            <a:r>
              <a:rPr lang="th-TH" sz="3000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ถ้าต้องการชั่งแตงโม 1 ผล ควรใช้เครื่องชั่งสปริงหรือใช้เครื่องชั่งแบบใช้ตัวเลข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pic>
        <p:nvPicPr>
          <p:cNvPr id="60" name="Picture 59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459330" y="2514757"/>
            <a:ext cx="2670155" cy="2768442"/>
          </a:xfrm>
          <a:prstGeom prst="rect">
            <a:avLst/>
          </a:prstGeom>
        </p:spPr>
      </p:pic>
      <p:sp>
        <p:nvSpPr>
          <p:cNvPr id="6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6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6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64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65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66" name="รูปภาพ 8">
            <a:hlinkClick r:id="rId10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6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68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69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70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71" name="Google Shape;1193;p37">
            <a:hlinkClick r:id="rId16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72" name="Google Shape;1193;p37">
            <a:hlinkClick r:id="rId1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29449333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915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065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" grpId="0" animBg="1"/>
      <p:bldP spid="50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0288" r="81860" b="12020"/>
          <a:stretch/>
        </p:blipFill>
        <p:spPr>
          <a:xfrm>
            <a:off x="1321497" y="2902857"/>
            <a:ext cx="1729216" cy="1741714"/>
          </a:xfrm>
          <a:prstGeom prst="rect">
            <a:avLst/>
          </a:prstGeom>
        </p:spPr>
      </p:pic>
      <p:sp>
        <p:nvSpPr>
          <p:cNvPr id="41" name="Google Shape;4711;p51">
            <a:extLst>
              <a:ext uri="{FF2B5EF4-FFF2-40B4-BE49-F238E27FC236}">
                <a16:creationId xmlns:a16="http://schemas.microsoft.com/office/drawing/2014/main" id="{2A266F71-93C6-49A3-A109-6D29D84F9C52}"/>
              </a:ext>
            </a:extLst>
          </p:cNvPr>
          <p:cNvSpPr/>
          <p:nvPr/>
        </p:nvSpPr>
        <p:spPr>
          <a:xfrm>
            <a:off x="1436914" y="873752"/>
            <a:ext cx="9027885" cy="1666248"/>
          </a:xfrm>
          <a:prstGeom prst="rect">
            <a:avLst/>
          </a:prstGeom>
          <a:solidFill>
            <a:srgbClr val="FFDDE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50" name="Google Shape;3842;p61">
            <a:extLst>
              <a:ext uri="{FF2B5EF4-FFF2-40B4-BE49-F238E27FC236}">
                <a16:creationId xmlns:a16="http://schemas.microsoft.com/office/drawing/2014/main" id="{E633A8CE-3110-4ED8-8BA8-AC44309E82D9}"/>
              </a:ext>
            </a:extLst>
          </p:cNvPr>
          <p:cNvSpPr txBox="1"/>
          <p:nvPr/>
        </p:nvSpPr>
        <p:spPr>
          <a:xfrm>
            <a:off x="1611085" y="931809"/>
            <a:ext cx="8737600" cy="4645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</a:tabLst>
              <a:defRPr/>
            </a:pPr>
            <a:r>
              <a:rPr lang="th-TH" sz="3000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ถ้าต้องการชั่งสิ่งของที่มีน้ำหนักมาก เช่น กระสอบข้าว ลังผลไม้ขนาดใหญ่ รถยนต์ หรือแผ่นเหล็ก ต้องใช้เครื่องชั่งที่สามารถรับน้ำหนักของสิ่งนั้นได้ หรือเครื่องชั่งที่มีพิกัดสูง เช่น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pic>
        <p:nvPicPr>
          <p:cNvPr id="6" name="Picture 5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250" t="9135" r="56738" b="10096"/>
          <a:stretch/>
        </p:blipFill>
        <p:spPr>
          <a:xfrm>
            <a:off x="3454399" y="2554514"/>
            <a:ext cx="2002971" cy="2438400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7982" t="9615" r="34965" b="13462"/>
          <a:stretch/>
        </p:blipFill>
        <p:spPr>
          <a:xfrm>
            <a:off x="6247102" y="3210806"/>
            <a:ext cx="1625600" cy="2322286"/>
          </a:xfrm>
          <a:prstGeom prst="rect">
            <a:avLst/>
          </a:prstGeom>
        </p:spPr>
      </p:pic>
      <p:pic>
        <p:nvPicPr>
          <p:cNvPr id="8" name="Picture 7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6862" t="34134"/>
          <a:stretch/>
        </p:blipFill>
        <p:spPr>
          <a:xfrm>
            <a:off x="8056913" y="3193143"/>
            <a:ext cx="3158904" cy="198845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070886" y="4543137"/>
            <a:ext cx="2146742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เครื่องชั่งสปริง</a:t>
            </a:r>
          </a:p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พิกัด 60 กิโลกรัม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3414268" y="4891315"/>
            <a:ext cx="2287807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เครื่องชั่งสปริง</a:t>
            </a:r>
          </a:p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พิกัด 300 กิโลกรัม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6122529" y="5515595"/>
            <a:ext cx="220765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เครื่องชั่งแบบแขวน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8693044" y="4845148"/>
            <a:ext cx="221727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เครื่องชั่งน้ำหนักรถ</a:t>
            </a:r>
          </a:p>
        </p:txBody>
      </p:sp>
      <p:sp>
        <p:nvSpPr>
          <p:cNvPr id="1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1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1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1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17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18" name="รูปภาพ 8">
            <a:hlinkClick r:id="rId9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0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19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20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21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22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23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24" name="Google Shape;1193;p37">
            <a:hlinkClick r:id="rId16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14213410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86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01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335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485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81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96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195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1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345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" grpId="0" animBg="1"/>
      <p:bldP spid="50" grpId="0"/>
      <p:bldP spid="3" grpId="0"/>
      <p:bldP spid="10" grpId="0"/>
      <p:bldP spid="11" grpId="0"/>
      <p:bldP spid="12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79080" y="1858989"/>
            <a:ext cx="5752513" cy="2813622"/>
          </a:xfrm>
          <a:prstGeom prst="rect">
            <a:avLst/>
          </a:prstGeom>
        </p:spPr>
      </p:pic>
      <p:sp>
        <p:nvSpPr>
          <p:cNvPr id="41" name="Google Shape;4711;p51">
            <a:extLst>
              <a:ext uri="{FF2B5EF4-FFF2-40B4-BE49-F238E27FC236}">
                <a16:creationId xmlns:a16="http://schemas.microsoft.com/office/drawing/2014/main" id="{2A266F71-93C6-49A3-A109-6D29D84F9C52}"/>
              </a:ext>
            </a:extLst>
          </p:cNvPr>
          <p:cNvSpPr/>
          <p:nvPr/>
        </p:nvSpPr>
        <p:spPr>
          <a:xfrm>
            <a:off x="1436914" y="873752"/>
            <a:ext cx="6893271" cy="766533"/>
          </a:xfrm>
          <a:prstGeom prst="rect">
            <a:avLst/>
          </a:prstGeom>
          <a:solidFill>
            <a:srgbClr val="FFDDE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50" name="Google Shape;3842;p61">
            <a:extLst>
              <a:ext uri="{FF2B5EF4-FFF2-40B4-BE49-F238E27FC236}">
                <a16:creationId xmlns:a16="http://schemas.microsoft.com/office/drawing/2014/main" id="{E633A8CE-3110-4ED8-8BA8-AC44309E82D9}"/>
              </a:ext>
            </a:extLst>
          </p:cNvPr>
          <p:cNvSpPr txBox="1"/>
          <p:nvPr/>
        </p:nvSpPr>
        <p:spPr>
          <a:xfrm>
            <a:off x="1884357" y="937574"/>
            <a:ext cx="6445828" cy="4645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เครื่องชั่งน้ำหนักตัวมีทั้งแบบมีเข็มและแบบใช้ตัวเลข เช่น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grpSp>
        <p:nvGrpSpPr>
          <p:cNvPr id="13" name="Group 12"/>
          <p:cNvGrpSpPr/>
          <p:nvPr/>
        </p:nvGrpSpPr>
        <p:grpSpPr>
          <a:xfrm>
            <a:off x="2436091" y="5129481"/>
            <a:ext cx="7636823" cy="690748"/>
            <a:chOff x="3782191" y="6121682"/>
            <a:chExt cx="2081580" cy="519718"/>
          </a:xfrm>
        </p:grpSpPr>
        <p:sp>
          <p:nvSpPr>
            <p:cNvPr id="14" name="Rounded Rectangle 13"/>
            <p:cNvSpPr/>
            <p:nvPr/>
          </p:nvSpPr>
          <p:spPr>
            <a:xfrm>
              <a:off x="3782191" y="6121682"/>
              <a:ext cx="2081580" cy="519718"/>
            </a:xfrm>
            <a:prstGeom prst="roundRect">
              <a:avLst>
                <a:gd name="adj" fmla="val 50000"/>
              </a:avLst>
            </a:prstGeom>
            <a:solidFill>
              <a:srgbClr val="FFAFCD"/>
            </a:solidFill>
            <a:ln>
              <a:solidFill>
                <a:srgbClr val="FFAFC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5" name="Google Shape;3842;p61">
              <a:extLst>
                <a:ext uri="{FF2B5EF4-FFF2-40B4-BE49-F238E27FC236}">
                  <a16:creationId xmlns:a16="http://schemas.microsoft.com/office/drawing/2014/main" id="{2B2C328F-BF9C-4B3E-8913-DCB5BAC32BF0}"/>
                </a:ext>
              </a:extLst>
            </p:cNvPr>
            <p:cNvSpPr txBox="1"/>
            <p:nvPr/>
          </p:nvSpPr>
          <p:spPr>
            <a:xfrm>
              <a:off x="3924752" y="6164862"/>
              <a:ext cx="1851933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การวัดน้ำหนักของสิ่งต่างๆ ควรเลือกใช้เครื่องชั่งให้เหมาะสม</a:t>
              </a:r>
              <a:endParaRPr kumimoji="0" sz="30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16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1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1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1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20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21" name="รูปภาพ 8">
            <a:hlinkClick r:id="rId9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0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22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23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24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25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26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27" name="Google Shape;1193;p37">
            <a:hlinkClick r:id="rId16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13426354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735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2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985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2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" grpId="0" animBg="1"/>
      <p:bldP spid="50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325899" y="1430969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ก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434629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เลือกเครื่องชั่งที่เหมาะสม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406928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854249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210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325899" y="3768994"/>
            <a:ext cx="468000" cy="468000"/>
            <a:chOff x="1239484" y="1722687"/>
            <a:chExt cx="468000" cy="468000"/>
          </a:xfrm>
        </p:grpSpPr>
        <p:sp>
          <p:nvSpPr>
            <p:cNvPr id="211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ข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pic>
        <p:nvPicPr>
          <p:cNvPr id="2" name="Picture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75111" y="903626"/>
            <a:ext cx="1038274" cy="1559584"/>
          </a:xfrm>
          <a:prstGeom prst="rect">
            <a:avLst/>
          </a:prstGeom>
        </p:spPr>
      </p:pic>
      <p:pic>
        <p:nvPicPr>
          <p:cNvPr id="3" name="Picture 2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36166" y="3507395"/>
            <a:ext cx="916163" cy="1548000"/>
          </a:xfrm>
          <a:prstGeom prst="rect">
            <a:avLst/>
          </a:prstGeom>
        </p:spPr>
      </p:pic>
      <p:sp>
        <p:nvSpPr>
          <p:cNvPr id="22" name="TextBox 21"/>
          <p:cNvSpPr txBox="1"/>
          <p:nvPr/>
        </p:nvSpPr>
        <p:spPr>
          <a:xfrm>
            <a:off x="1415801" y="2320376"/>
            <a:ext cx="2507418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เครื่องชั่งแบบแขวน</a:t>
            </a:r>
          </a:p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พิกัด 2,000 กิโลกรัม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490419" y="4980518"/>
            <a:ext cx="2207656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เครื่องชั่งแบบแขวน</a:t>
            </a:r>
          </a:p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พิกัด 50 กิโลกรัม</a:t>
            </a:r>
          </a:p>
        </p:txBody>
      </p:sp>
      <p:grpSp>
        <p:nvGrpSpPr>
          <p:cNvPr id="24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3818882" y="1468494"/>
            <a:ext cx="468000" cy="468000"/>
            <a:chOff x="1239484" y="1722687"/>
            <a:chExt cx="468000" cy="468000"/>
          </a:xfrm>
        </p:grpSpPr>
        <p:sp>
          <p:nvSpPr>
            <p:cNvPr id="25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ค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27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8989057" y="1150116"/>
            <a:ext cx="468000" cy="468000"/>
            <a:chOff x="1239484" y="1722687"/>
            <a:chExt cx="468000" cy="468000"/>
          </a:xfrm>
        </p:grpSpPr>
        <p:sp>
          <p:nvSpPr>
            <p:cNvPr id="28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จ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pic>
        <p:nvPicPr>
          <p:cNvPr id="30" name="Picture 29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39174" y="1499184"/>
            <a:ext cx="1922407" cy="821192"/>
          </a:xfrm>
          <a:prstGeom prst="rect">
            <a:avLst/>
          </a:prstGeom>
        </p:spPr>
      </p:pic>
      <p:pic>
        <p:nvPicPr>
          <p:cNvPr id="31" name="Picture 30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383918" y="407497"/>
            <a:ext cx="1522317" cy="2043347"/>
          </a:xfrm>
          <a:prstGeom prst="rect">
            <a:avLst/>
          </a:prstGeom>
        </p:spPr>
      </p:pic>
      <p:sp>
        <p:nvSpPr>
          <p:cNvPr id="32" name="TextBox 31"/>
          <p:cNvSpPr txBox="1"/>
          <p:nvPr/>
        </p:nvSpPr>
        <p:spPr>
          <a:xfrm>
            <a:off x="4191740" y="2327135"/>
            <a:ext cx="221727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เครื่องชั่งน้ำหนักรถ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9113505" y="2361640"/>
            <a:ext cx="2287806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เครื่องชั่งสปริง</a:t>
            </a:r>
          </a:p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พิกัด 300 กิโลกรัม</a:t>
            </a:r>
          </a:p>
        </p:txBody>
      </p:sp>
      <p:grpSp>
        <p:nvGrpSpPr>
          <p:cNvPr id="34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333486" y="1331809"/>
            <a:ext cx="468000" cy="468000"/>
            <a:chOff x="1239484" y="1722687"/>
            <a:chExt cx="468000" cy="468000"/>
          </a:xfrm>
        </p:grpSpPr>
        <p:sp>
          <p:nvSpPr>
            <p:cNvPr id="35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ง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pic>
        <p:nvPicPr>
          <p:cNvPr id="37" name="Picture 36"/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84671" y="1067332"/>
            <a:ext cx="1394793" cy="1347911"/>
          </a:xfrm>
          <a:prstGeom prst="rect">
            <a:avLst/>
          </a:prstGeom>
        </p:spPr>
      </p:pic>
      <p:sp>
        <p:nvSpPr>
          <p:cNvPr id="38" name="TextBox 37"/>
          <p:cNvSpPr txBox="1"/>
          <p:nvPr/>
        </p:nvSpPr>
        <p:spPr>
          <a:xfrm>
            <a:off x="6955597" y="2306564"/>
            <a:ext cx="1980029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เครื่องชั่งสปริง</a:t>
            </a:r>
          </a:p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พิกัด 3 กิโลกรัม</a:t>
            </a:r>
          </a:p>
        </p:txBody>
      </p:sp>
      <p:sp>
        <p:nvSpPr>
          <p:cNvPr id="4" name="Rounded Rectangle 3"/>
          <p:cNvSpPr/>
          <p:nvPr/>
        </p:nvSpPr>
        <p:spPr>
          <a:xfrm>
            <a:off x="4586514" y="3507395"/>
            <a:ext cx="2859315" cy="2488786"/>
          </a:xfrm>
          <a:prstGeom prst="roundRect">
            <a:avLst>
              <a:gd name="adj" fmla="val 10559"/>
            </a:avLst>
          </a:prstGeom>
          <a:ln w="12700">
            <a:solidFill>
              <a:srgbClr val="FF0066"/>
            </a:solidFill>
          </a:ln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grpSp>
        <p:nvGrpSpPr>
          <p:cNvPr id="40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4464286" y="3342293"/>
            <a:ext cx="468000" cy="468000"/>
            <a:chOff x="1239484" y="1722687"/>
            <a:chExt cx="468000" cy="468000"/>
          </a:xfrm>
        </p:grpSpPr>
        <p:sp>
          <p:nvSpPr>
            <p:cNvPr id="41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2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5" name="TextBox 4"/>
          <p:cNvSpPr txBox="1"/>
          <p:nvPr/>
        </p:nvSpPr>
        <p:spPr>
          <a:xfrm>
            <a:off x="4927478" y="3501715"/>
            <a:ext cx="228299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ข้าวสาร 1 กระสอบ</a:t>
            </a:r>
          </a:p>
        </p:txBody>
      </p:sp>
      <p:pic>
        <p:nvPicPr>
          <p:cNvPr id="6" name="Picture 5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41156" y="4022282"/>
            <a:ext cx="2683858" cy="1500469"/>
          </a:xfrm>
          <a:prstGeom prst="rect">
            <a:avLst/>
          </a:prstGeom>
        </p:spPr>
      </p:pic>
      <p:sp>
        <p:nvSpPr>
          <p:cNvPr id="45" name="Rounded Rectangle 44"/>
          <p:cNvSpPr/>
          <p:nvPr/>
        </p:nvSpPr>
        <p:spPr>
          <a:xfrm>
            <a:off x="8115138" y="3694581"/>
            <a:ext cx="2859315" cy="2488786"/>
          </a:xfrm>
          <a:prstGeom prst="roundRect">
            <a:avLst>
              <a:gd name="adj" fmla="val 10559"/>
            </a:avLst>
          </a:prstGeom>
          <a:ln w="12700">
            <a:solidFill>
              <a:srgbClr val="FF0066"/>
            </a:solidFill>
          </a:ln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grpSp>
        <p:nvGrpSpPr>
          <p:cNvPr id="46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7992910" y="3529479"/>
            <a:ext cx="468000" cy="468000"/>
            <a:chOff x="1239484" y="1722687"/>
            <a:chExt cx="468000" cy="468000"/>
          </a:xfrm>
        </p:grpSpPr>
        <p:sp>
          <p:nvSpPr>
            <p:cNvPr id="47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8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49" name="TextBox 48"/>
          <p:cNvSpPr txBox="1"/>
          <p:nvPr/>
        </p:nvSpPr>
        <p:spPr>
          <a:xfrm>
            <a:off x="8395991" y="3688901"/>
            <a:ext cx="240322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รถบรรทุกอ้อย 1 คัน</a:t>
            </a:r>
          </a:p>
        </p:txBody>
      </p:sp>
      <p:pic>
        <p:nvPicPr>
          <p:cNvPr id="50" name="Picture 49"/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92310" y="4269930"/>
            <a:ext cx="2704970" cy="1429769"/>
          </a:xfrm>
          <a:prstGeom prst="rect">
            <a:avLst/>
          </a:prstGeom>
        </p:spPr>
      </p:pic>
      <p:grpSp>
        <p:nvGrpSpPr>
          <p:cNvPr id="10" name="Group 9"/>
          <p:cNvGrpSpPr/>
          <p:nvPr/>
        </p:nvGrpSpPr>
        <p:grpSpPr>
          <a:xfrm>
            <a:off x="4741155" y="5147093"/>
            <a:ext cx="540000" cy="630986"/>
            <a:chOff x="4191740" y="5907184"/>
            <a:chExt cx="525297" cy="617186"/>
          </a:xfrm>
        </p:grpSpPr>
        <p:sp>
          <p:nvSpPr>
            <p:cNvPr id="7" name="Oval 6"/>
            <p:cNvSpPr/>
            <p:nvPr/>
          </p:nvSpPr>
          <p:spPr>
            <a:xfrm>
              <a:off x="4191740" y="5996181"/>
              <a:ext cx="525297" cy="528189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9" name="TextBox 8"/>
            <p:cNvSpPr txBox="1"/>
            <p:nvPr/>
          </p:nvSpPr>
          <p:spPr>
            <a:xfrm>
              <a:off x="4312194" y="5907184"/>
              <a:ext cx="335348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h-TH" sz="32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จ</a:t>
              </a:r>
            </a:p>
          </p:txBody>
        </p:sp>
      </p:grpSp>
      <p:grpSp>
        <p:nvGrpSpPr>
          <p:cNvPr id="54" name="Group 53"/>
          <p:cNvGrpSpPr/>
          <p:nvPr/>
        </p:nvGrpSpPr>
        <p:grpSpPr>
          <a:xfrm>
            <a:off x="10704452" y="4040349"/>
            <a:ext cx="540000" cy="627980"/>
            <a:chOff x="4191740" y="5908201"/>
            <a:chExt cx="540000" cy="627980"/>
          </a:xfrm>
        </p:grpSpPr>
        <p:sp>
          <p:nvSpPr>
            <p:cNvPr id="55" name="Oval 54"/>
            <p:cNvSpPr/>
            <p:nvPr/>
          </p:nvSpPr>
          <p:spPr>
            <a:xfrm>
              <a:off x="4191740" y="5996181"/>
              <a:ext cx="540000" cy="54000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56" name="TextBox 55"/>
            <p:cNvSpPr txBox="1"/>
            <p:nvPr/>
          </p:nvSpPr>
          <p:spPr>
            <a:xfrm>
              <a:off x="4282844" y="5908201"/>
              <a:ext cx="357791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h-TH" sz="32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ค</a:t>
              </a:r>
            </a:p>
          </p:txBody>
        </p:sp>
      </p:grpSp>
      <p:sp>
        <p:nvSpPr>
          <p:cNvPr id="57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58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59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60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61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62" name="รูปภาพ 8">
            <a:hlinkClick r:id="rId15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6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63" name="Google Shape;1193;p37">
            <a:hlinkClick r:id="rId17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64" name="Google Shape;1193;p37">
            <a:hlinkClick r:id="rId18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65" name="Google Shape;1193;p37">
            <a:hlinkClick r:id="rId19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66" name="Google Shape;1193;p37">
            <a:hlinkClick r:id="rId20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67" name="Google Shape;1193;p37">
            <a:hlinkClick r:id="rId21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68" name="Google Shape;1193;p37">
            <a:hlinkClick r:id="rId22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5167954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434629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เลือกเครื่องชั่งที่เหมาะสม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406928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854249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1886857" y="1229878"/>
            <a:ext cx="2859315" cy="2196000"/>
          </a:xfrm>
          <a:prstGeom prst="roundRect">
            <a:avLst>
              <a:gd name="adj" fmla="val 10559"/>
            </a:avLst>
          </a:prstGeom>
          <a:ln w="12700">
            <a:solidFill>
              <a:srgbClr val="FF0066"/>
            </a:solidFill>
          </a:ln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40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764629" y="1064776"/>
            <a:ext cx="468000" cy="468000"/>
            <a:chOff x="1239484" y="1722687"/>
            <a:chExt cx="468000" cy="468000"/>
          </a:xfrm>
        </p:grpSpPr>
        <p:sp>
          <p:nvSpPr>
            <p:cNvPr id="41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2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5" name="TextBox 4"/>
          <p:cNvSpPr txBox="1"/>
          <p:nvPr/>
        </p:nvSpPr>
        <p:spPr>
          <a:xfrm>
            <a:off x="2227821" y="1224198"/>
            <a:ext cx="228299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ข้าวสาร 1 กระสอบ</a:t>
            </a:r>
          </a:p>
        </p:txBody>
      </p:sp>
      <p:pic>
        <p:nvPicPr>
          <p:cNvPr id="6" name="Picture 5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608460" y="1744765"/>
            <a:ext cx="1549935" cy="1500469"/>
          </a:xfrm>
          <a:prstGeom prst="rect">
            <a:avLst/>
          </a:prstGeom>
        </p:spPr>
      </p:pic>
      <p:sp>
        <p:nvSpPr>
          <p:cNvPr id="45" name="Rounded Rectangle 44"/>
          <p:cNvSpPr/>
          <p:nvPr/>
        </p:nvSpPr>
        <p:spPr>
          <a:xfrm>
            <a:off x="6694673" y="1258353"/>
            <a:ext cx="2859315" cy="2196000"/>
          </a:xfrm>
          <a:prstGeom prst="roundRect">
            <a:avLst>
              <a:gd name="adj" fmla="val 10559"/>
            </a:avLst>
          </a:prstGeom>
          <a:ln w="12700">
            <a:solidFill>
              <a:srgbClr val="FF0066"/>
            </a:solidFill>
          </a:ln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46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572445" y="1093251"/>
            <a:ext cx="468000" cy="468000"/>
            <a:chOff x="1239484" y="1722687"/>
            <a:chExt cx="468000" cy="468000"/>
          </a:xfrm>
        </p:grpSpPr>
        <p:sp>
          <p:nvSpPr>
            <p:cNvPr id="47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8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49" name="TextBox 48"/>
          <p:cNvSpPr txBox="1"/>
          <p:nvPr/>
        </p:nvSpPr>
        <p:spPr>
          <a:xfrm>
            <a:off x="6975526" y="1252673"/>
            <a:ext cx="240322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รถบรรทุกอ้อย 1 คัน</a:t>
            </a:r>
          </a:p>
        </p:txBody>
      </p:sp>
      <p:pic>
        <p:nvPicPr>
          <p:cNvPr id="50" name="Picture 49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727949" y="2035858"/>
            <a:ext cx="2704970" cy="1114987"/>
          </a:xfrm>
          <a:prstGeom prst="rect">
            <a:avLst/>
          </a:prstGeom>
        </p:spPr>
      </p:pic>
      <p:grpSp>
        <p:nvGrpSpPr>
          <p:cNvPr id="10" name="Group 9"/>
          <p:cNvGrpSpPr/>
          <p:nvPr/>
        </p:nvGrpSpPr>
        <p:grpSpPr>
          <a:xfrm>
            <a:off x="4856811" y="2040860"/>
            <a:ext cx="540000" cy="630986"/>
            <a:chOff x="4191740" y="5907184"/>
            <a:chExt cx="525297" cy="617186"/>
          </a:xfrm>
        </p:grpSpPr>
        <p:sp>
          <p:nvSpPr>
            <p:cNvPr id="7" name="Oval 6"/>
            <p:cNvSpPr/>
            <p:nvPr/>
          </p:nvSpPr>
          <p:spPr>
            <a:xfrm>
              <a:off x="4191740" y="5996181"/>
              <a:ext cx="525297" cy="528189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" name="TextBox 8"/>
            <p:cNvSpPr txBox="1"/>
            <p:nvPr/>
          </p:nvSpPr>
          <p:spPr>
            <a:xfrm>
              <a:off x="4328453" y="5907184"/>
              <a:ext cx="302828" cy="57198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2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ง</a:t>
              </a:r>
            </a:p>
          </p:txBody>
        </p:sp>
      </p:grpSp>
      <p:grpSp>
        <p:nvGrpSpPr>
          <p:cNvPr id="54" name="Group 53"/>
          <p:cNvGrpSpPr/>
          <p:nvPr/>
        </p:nvGrpSpPr>
        <p:grpSpPr>
          <a:xfrm>
            <a:off x="9676216" y="2045406"/>
            <a:ext cx="540000" cy="627980"/>
            <a:chOff x="4191740" y="5908201"/>
            <a:chExt cx="540000" cy="627980"/>
          </a:xfrm>
        </p:grpSpPr>
        <p:sp>
          <p:nvSpPr>
            <p:cNvPr id="55" name="Oval 54"/>
            <p:cNvSpPr/>
            <p:nvPr/>
          </p:nvSpPr>
          <p:spPr>
            <a:xfrm>
              <a:off x="4191740" y="5996181"/>
              <a:ext cx="540000" cy="54000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6" name="TextBox 55"/>
            <p:cNvSpPr txBox="1"/>
            <p:nvPr/>
          </p:nvSpPr>
          <p:spPr>
            <a:xfrm>
              <a:off x="4281241" y="5908201"/>
              <a:ext cx="360996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2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ก</a:t>
              </a:r>
            </a:p>
          </p:txBody>
        </p:sp>
      </p:grpSp>
      <p:sp>
        <p:nvSpPr>
          <p:cNvPr id="57" name="Rounded Rectangle 56"/>
          <p:cNvSpPr/>
          <p:nvPr/>
        </p:nvSpPr>
        <p:spPr>
          <a:xfrm>
            <a:off x="1899422" y="3962640"/>
            <a:ext cx="2859315" cy="2196000"/>
          </a:xfrm>
          <a:prstGeom prst="roundRect">
            <a:avLst>
              <a:gd name="adj" fmla="val 10559"/>
            </a:avLst>
          </a:prstGeom>
          <a:ln w="12700">
            <a:solidFill>
              <a:srgbClr val="FF0066"/>
            </a:solidFill>
          </a:ln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58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777194" y="3797538"/>
            <a:ext cx="468000" cy="468000"/>
            <a:chOff x="1239484" y="1722687"/>
            <a:chExt cx="468000" cy="468000"/>
          </a:xfrm>
        </p:grpSpPr>
        <p:sp>
          <p:nvSpPr>
            <p:cNvPr id="59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0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61" name="TextBox 60"/>
          <p:cNvSpPr txBox="1"/>
          <p:nvPr/>
        </p:nvSpPr>
        <p:spPr>
          <a:xfrm>
            <a:off x="2240386" y="3956960"/>
            <a:ext cx="228299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ข้าวสาร 1 กระสอบ</a:t>
            </a:r>
          </a:p>
        </p:txBody>
      </p:sp>
      <p:pic>
        <p:nvPicPr>
          <p:cNvPr id="62" name="Picture 61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78153" y="4477527"/>
            <a:ext cx="1235680" cy="1500469"/>
          </a:xfrm>
          <a:prstGeom prst="rect">
            <a:avLst/>
          </a:prstGeom>
        </p:spPr>
      </p:pic>
      <p:sp>
        <p:nvSpPr>
          <p:cNvPr id="63" name="Rounded Rectangle 62"/>
          <p:cNvSpPr/>
          <p:nvPr/>
        </p:nvSpPr>
        <p:spPr>
          <a:xfrm>
            <a:off x="6707238" y="3991115"/>
            <a:ext cx="2859315" cy="2195998"/>
          </a:xfrm>
          <a:prstGeom prst="roundRect">
            <a:avLst>
              <a:gd name="adj" fmla="val 10559"/>
            </a:avLst>
          </a:prstGeom>
          <a:ln w="12700">
            <a:solidFill>
              <a:srgbClr val="FF0066"/>
            </a:solidFill>
          </a:ln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64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585010" y="3826013"/>
            <a:ext cx="468000" cy="468000"/>
            <a:chOff x="1239484" y="1722687"/>
            <a:chExt cx="468000" cy="468000"/>
          </a:xfrm>
        </p:grpSpPr>
        <p:sp>
          <p:nvSpPr>
            <p:cNvPr id="65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6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67" name="TextBox 66"/>
          <p:cNvSpPr txBox="1"/>
          <p:nvPr/>
        </p:nvSpPr>
        <p:spPr>
          <a:xfrm>
            <a:off x="6988091" y="3985435"/>
            <a:ext cx="240322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รถบรรทุกอ้อย 1 คัน</a:t>
            </a:r>
          </a:p>
        </p:txBody>
      </p:sp>
      <p:pic>
        <p:nvPicPr>
          <p:cNvPr id="68" name="Picture 67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50927" y="4566464"/>
            <a:ext cx="1771936" cy="1429769"/>
          </a:xfrm>
          <a:prstGeom prst="rect">
            <a:avLst/>
          </a:prstGeom>
        </p:spPr>
      </p:pic>
      <p:grpSp>
        <p:nvGrpSpPr>
          <p:cNvPr id="69" name="Group 68"/>
          <p:cNvGrpSpPr/>
          <p:nvPr/>
        </p:nvGrpSpPr>
        <p:grpSpPr>
          <a:xfrm>
            <a:off x="4892564" y="4698488"/>
            <a:ext cx="540000" cy="630986"/>
            <a:chOff x="4191740" y="5907184"/>
            <a:chExt cx="525297" cy="617186"/>
          </a:xfrm>
        </p:grpSpPr>
        <p:sp>
          <p:nvSpPr>
            <p:cNvPr id="70" name="Oval 69"/>
            <p:cNvSpPr/>
            <p:nvPr/>
          </p:nvSpPr>
          <p:spPr>
            <a:xfrm>
              <a:off x="4191740" y="5996181"/>
              <a:ext cx="525297" cy="528189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71" name="TextBox 70"/>
            <p:cNvSpPr txBox="1"/>
            <p:nvPr/>
          </p:nvSpPr>
          <p:spPr>
            <a:xfrm>
              <a:off x="4312860" y="5907184"/>
              <a:ext cx="334015" cy="57198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2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ข</a:t>
              </a:r>
              <a:endParaRPr kumimoji="0" lang="th-TH" sz="32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9688781" y="4745484"/>
            <a:ext cx="540000" cy="627980"/>
            <a:chOff x="4191740" y="5908201"/>
            <a:chExt cx="540000" cy="627980"/>
          </a:xfrm>
        </p:grpSpPr>
        <p:sp>
          <p:nvSpPr>
            <p:cNvPr id="76" name="Oval 75"/>
            <p:cNvSpPr/>
            <p:nvPr/>
          </p:nvSpPr>
          <p:spPr>
            <a:xfrm>
              <a:off x="4191740" y="5996181"/>
              <a:ext cx="540000" cy="540000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77" name="TextBox 76"/>
            <p:cNvSpPr txBox="1"/>
            <p:nvPr/>
          </p:nvSpPr>
          <p:spPr>
            <a:xfrm>
              <a:off x="4294065" y="5908201"/>
              <a:ext cx="335348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2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จ</a:t>
              </a:r>
              <a:endParaRPr kumimoji="0" lang="th-TH" sz="32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7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79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80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81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82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83" name="รูปภาพ 8">
            <a:hlinkClick r:id="rId12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3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8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85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86" name="Google Shape;1193;p37">
            <a:hlinkClick r:id="rId16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89" name="Google Shape;1193;p37">
            <a:hlinkClick r:id="rId17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90" name="Google Shape;1193;p37">
            <a:hlinkClick r:id="rId18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91" name="Google Shape;1193;p37">
            <a:hlinkClick r:id="rId19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37004033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31987" y="1519180"/>
            <a:ext cx="1807185" cy="3216176"/>
          </a:xfrm>
          <a:prstGeom prst="rect">
            <a:avLst/>
          </a:prstGeom>
        </p:spPr>
      </p:pic>
      <p:grpSp>
        <p:nvGrpSpPr>
          <p:cNvPr id="5" name="Group 4"/>
          <p:cNvGrpSpPr/>
          <p:nvPr/>
        </p:nvGrpSpPr>
        <p:grpSpPr>
          <a:xfrm>
            <a:off x="2564719" y="316803"/>
            <a:ext cx="6374162" cy="736803"/>
            <a:chOff x="6413418" y="2220781"/>
            <a:chExt cx="4163803" cy="3374089"/>
          </a:xfrm>
        </p:grpSpPr>
        <p:sp>
          <p:nvSpPr>
            <p:cNvPr id="26" name="Google Shape;4244;p71">
              <a:extLst>
                <a:ext uri="{FF2B5EF4-FFF2-40B4-BE49-F238E27FC236}">
                  <a16:creationId xmlns:a16="http://schemas.microsoft.com/office/drawing/2014/main" id="{13C4A073-079E-4B8E-BAC6-BBB246B6CE75}"/>
                </a:ext>
              </a:extLst>
            </p:cNvPr>
            <p:cNvSpPr/>
            <p:nvPr/>
          </p:nvSpPr>
          <p:spPr>
            <a:xfrm>
              <a:off x="6464586" y="2220781"/>
              <a:ext cx="4112635" cy="3260337"/>
            </a:xfrm>
            <a:prstGeom prst="roundRect">
              <a:avLst>
                <a:gd name="adj" fmla="val 9976"/>
              </a:avLst>
            </a:prstGeom>
            <a:solidFill>
              <a:srgbClr val="FFCC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" name="Google Shape;4247;p71">
              <a:extLst>
                <a:ext uri="{FF2B5EF4-FFF2-40B4-BE49-F238E27FC236}">
                  <a16:creationId xmlns:a16="http://schemas.microsoft.com/office/drawing/2014/main" id="{78220708-D4E5-4D31-9C13-AEFF30CD6F63}"/>
                </a:ext>
              </a:extLst>
            </p:cNvPr>
            <p:cNvSpPr/>
            <p:nvPr/>
          </p:nvSpPr>
          <p:spPr>
            <a:xfrm>
              <a:off x="6413418" y="2400721"/>
              <a:ext cx="4106738" cy="3194149"/>
            </a:xfrm>
            <a:prstGeom prst="roundRect">
              <a:avLst>
                <a:gd name="adj" fmla="val 9976"/>
              </a:avLst>
            </a:prstGeom>
            <a:noFill/>
            <a:ln w="19050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30" name="Google Shape;4254;p71">
            <a:extLst>
              <a:ext uri="{FF2B5EF4-FFF2-40B4-BE49-F238E27FC236}">
                <a16:creationId xmlns:a16="http://schemas.microsoft.com/office/drawing/2014/main" id="{1D13EA14-DB88-448F-A23A-F8D592324306}"/>
              </a:ext>
            </a:extLst>
          </p:cNvPr>
          <p:cNvSpPr txBox="1"/>
          <p:nvPr/>
        </p:nvSpPr>
        <p:spPr>
          <a:xfrm>
            <a:off x="2775107" y="371367"/>
            <a:ext cx="5947980" cy="49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R="0" lvl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1160463" algn="l"/>
                <a:tab pos="2598738" algn="l"/>
              </a:tabLst>
              <a:defRPr/>
            </a:pPr>
            <a:r>
              <a: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Arial"/>
              </a:rPr>
              <a:t>การวัดน้ำหนักของสิ่งใด</a:t>
            </a:r>
            <a:r>
              <a:rPr kumimoji="0" lang="th-TH" sz="2800" b="1" i="0" u="none" strike="noStrike" kern="0" cap="none" spc="0" normalizeH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Arial"/>
              </a:rPr>
              <a:t> ควรใช้หน่วยน้ำหนักให้เหมาะสม</a:t>
            </a:r>
            <a:endParaRPr kumimoji="0" lang="th-TH" sz="2800" b="1" i="0" u="none" strike="noStrike" kern="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  <a:sym typeface="Arial"/>
            </a:endParaRPr>
          </a:p>
        </p:txBody>
      </p:sp>
      <p:sp>
        <p:nvSpPr>
          <p:cNvPr id="37" name="Google Shape;8597;p67">
            <a:extLst>
              <a:ext uri="{FF2B5EF4-FFF2-40B4-BE49-F238E27FC236}">
                <a16:creationId xmlns:a16="http://schemas.microsoft.com/office/drawing/2014/main" id="{49267973-3368-4610-BE38-954951F319A1}"/>
              </a:ext>
            </a:extLst>
          </p:cNvPr>
          <p:cNvSpPr/>
          <p:nvPr/>
        </p:nvSpPr>
        <p:spPr>
          <a:xfrm>
            <a:off x="1166327" y="4709009"/>
            <a:ext cx="3449216" cy="671189"/>
          </a:xfrm>
          <a:custGeom>
            <a:avLst/>
            <a:gdLst/>
            <a:ahLst/>
            <a:cxnLst/>
            <a:rect l="l" t="t" r="r" b="b"/>
            <a:pathLst>
              <a:path w="31923" h="19070" extrusionOk="0">
                <a:moveTo>
                  <a:pt x="22575" y="1"/>
                </a:moveTo>
                <a:cubicBezTo>
                  <a:pt x="13530" y="1"/>
                  <a:pt x="1" y="23"/>
                  <a:pt x="1" y="23"/>
                </a:cubicBezTo>
                <a:lnTo>
                  <a:pt x="1" y="19070"/>
                </a:lnTo>
                <a:lnTo>
                  <a:pt x="30441" y="19070"/>
                </a:lnTo>
                <a:cubicBezTo>
                  <a:pt x="30441" y="18835"/>
                  <a:pt x="30466" y="18600"/>
                  <a:pt x="30515" y="18366"/>
                </a:cubicBezTo>
                <a:cubicBezTo>
                  <a:pt x="30601" y="18057"/>
                  <a:pt x="30787" y="17502"/>
                  <a:pt x="30762" y="17267"/>
                </a:cubicBezTo>
                <a:cubicBezTo>
                  <a:pt x="30737" y="17033"/>
                  <a:pt x="30638" y="16971"/>
                  <a:pt x="30614" y="16798"/>
                </a:cubicBezTo>
                <a:cubicBezTo>
                  <a:pt x="30589" y="16638"/>
                  <a:pt x="30638" y="16317"/>
                  <a:pt x="30589" y="16033"/>
                </a:cubicBezTo>
                <a:cubicBezTo>
                  <a:pt x="30552" y="15749"/>
                  <a:pt x="30256" y="15663"/>
                  <a:pt x="30379" y="15576"/>
                </a:cubicBezTo>
                <a:cubicBezTo>
                  <a:pt x="30515" y="15502"/>
                  <a:pt x="30552" y="15626"/>
                  <a:pt x="30552" y="15342"/>
                </a:cubicBezTo>
                <a:cubicBezTo>
                  <a:pt x="30552" y="15070"/>
                  <a:pt x="30466" y="15070"/>
                  <a:pt x="30527" y="14527"/>
                </a:cubicBezTo>
                <a:cubicBezTo>
                  <a:pt x="30589" y="13996"/>
                  <a:pt x="30700" y="13626"/>
                  <a:pt x="30836" y="13515"/>
                </a:cubicBezTo>
                <a:cubicBezTo>
                  <a:pt x="30959" y="13416"/>
                  <a:pt x="31478" y="12182"/>
                  <a:pt x="31391" y="10997"/>
                </a:cubicBezTo>
                <a:cubicBezTo>
                  <a:pt x="31305" y="9824"/>
                  <a:pt x="31182" y="9392"/>
                  <a:pt x="31182" y="9392"/>
                </a:cubicBezTo>
                <a:cubicBezTo>
                  <a:pt x="31182" y="9392"/>
                  <a:pt x="31157" y="8293"/>
                  <a:pt x="31157" y="8182"/>
                </a:cubicBezTo>
                <a:cubicBezTo>
                  <a:pt x="31120" y="8022"/>
                  <a:pt x="31070" y="7861"/>
                  <a:pt x="30996" y="7713"/>
                </a:cubicBezTo>
                <a:cubicBezTo>
                  <a:pt x="31058" y="7602"/>
                  <a:pt x="31107" y="7491"/>
                  <a:pt x="31132" y="7368"/>
                </a:cubicBezTo>
                <a:cubicBezTo>
                  <a:pt x="31132" y="7281"/>
                  <a:pt x="31021" y="6578"/>
                  <a:pt x="31021" y="6578"/>
                </a:cubicBezTo>
                <a:cubicBezTo>
                  <a:pt x="31083" y="5738"/>
                  <a:pt x="31256" y="4923"/>
                  <a:pt x="31564" y="4146"/>
                </a:cubicBezTo>
                <a:cubicBezTo>
                  <a:pt x="31564" y="4146"/>
                  <a:pt x="31663" y="4084"/>
                  <a:pt x="31478" y="3627"/>
                </a:cubicBezTo>
                <a:cubicBezTo>
                  <a:pt x="31317" y="3282"/>
                  <a:pt x="31256" y="2899"/>
                  <a:pt x="31305" y="2516"/>
                </a:cubicBezTo>
                <a:cubicBezTo>
                  <a:pt x="31342" y="2257"/>
                  <a:pt x="31503" y="2208"/>
                  <a:pt x="31601" y="1825"/>
                </a:cubicBezTo>
                <a:cubicBezTo>
                  <a:pt x="31663" y="1652"/>
                  <a:pt x="31700" y="1479"/>
                  <a:pt x="31712" y="1307"/>
                </a:cubicBezTo>
                <a:cubicBezTo>
                  <a:pt x="31712" y="1301"/>
                  <a:pt x="31710" y="1298"/>
                  <a:pt x="31705" y="1298"/>
                </a:cubicBezTo>
                <a:cubicBezTo>
                  <a:pt x="31681" y="1298"/>
                  <a:pt x="31612" y="1354"/>
                  <a:pt x="31581" y="1354"/>
                </a:cubicBezTo>
                <a:cubicBezTo>
                  <a:pt x="31551" y="1354"/>
                  <a:pt x="31555" y="1304"/>
                  <a:pt x="31663" y="1109"/>
                </a:cubicBezTo>
                <a:cubicBezTo>
                  <a:pt x="31922" y="677"/>
                  <a:pt x="31095" y="702"/>
                  <a:pt x="30935" y="369"/>
                </a:cubicBezTo>
                <a:cubicBezTo>
                  <a:pt x="30885" y="171"/>
                  <a:pt x="30725" y="48"/>
                  <a:pt x="30527" y="23"/>
                </a:cubicBezTo>
                <a:cubicBezTo>
                  <a:pt x="30499" y="6"/>
                  <a:pt x="27097" y="1"/>
                  <a:pt x="22575" y="1"/>
                </a:cubicBezTo>
                <a:close/>
              </a:path>
            </a:pathLst>
          </a:custGeom>
          <a:solidFill>
            <a:srgbClr val="7030A0">
              <a:alpha val="1726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400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38" name="Google Shape;8604;p67">
            <a:extLst>
              <a:ext uri="{FF2B5EF4-FFF2-40B4-BE49-F238E27FC236}">
                <a16:creationId xmlns:a16="http://schemas.microsoft.com/office/drawing/2014/main" id="{AB2B0642-6920-4F6C-A783-2FAE609B73B3}"/>
              </a:ext>
            </a:extLst>
          </p:cNvPr>
          <p:cNvSpPr txBox="1"/>
          <p:nvPr/>
        </p:nvSpPr>
        <p:spPr>
          <a:xfrm>
            <a:off x="1231430" y="4772011"/>
            <a:ext cx="3231925" cy="45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algn="ctr">
              <a:buClr>
                <a:srgbClr val="000000"/>
              </a:buClr>
              <a:buFont typeface="Arial"/>
              <a:buNone/>
              <a:tabLst>
                <a:tab pos="1619250" algn="l"/>
                <a:tab pos="1971675" algn="l"/>
              </a:tabLst>
            </a:pPr>
            <a:r>
              <a:rPr lang="th-TH" sz="3000" kern="0" dirty="0">
                <a:solidFill>
                  <a:srgbClr val="00426E"/>
                </a:solidFill>
                <a:latin typeface="CmPrasanmit" panose="02000000000000000000" pitchFamily="2" charset="-34"/>
                <a:ea typeface="Caveat Brush"/>
                <a:cs typeface="CmPrasanmit" panose="02000000000000000000" pitchFamily="2" charset="-34"/>
                <a:sym typeface="Caveat Brush"/>
              </a:rPr>
              <a:t>ต้นกล้าหนัก 25 กิโลกรัม</a:t>
            </a:r>
            <a:endParaRPr sz="3000" kern="0" dirty="0">
              <a:solidFill>
                <a:srgbClr val="00426E"/>
              </a:solidFill>
              <a:latin typeface="CmPrasanmit" panose="02000000000000000000" pitchFamily="2" charset="-34"/>
              <a:ea typeface="Caveat Brush"/>
              <a:cs typeface="CmPrasanmit" panose="02000000000000000000" pitchFamily="2" charset="-34"/>
              <a:sym typeface="Caveat Brush"/>
            </a:endParaRPr>
          </a:p>
        </p:txBody>
      </p:sp>
      <p:sp>
        <p:nvSpPr>
          <p:cNvPr id="39" name="Google Shape;8597;p67">
            <a:extLst>
              <a:ext uri="{FF2B5EF4-FFF2-40B4-BE49-F238E27FC236}">
                <a16:creationId xmlns:a16="http://schemas.microsoft.com/office/drawing/2014/main" id="{49267973-3368-4610-BE38-954951F319A1}"/>
              </a:ext>
            </a:extLst>
          </p:cNvPr>
          <p:cNvSpPr/>
          <p:nvPr/>
        </p:nvSpPr>
        <p:spPr>
          <a:xfrm>
            <a:off x="4615543" y="2886895"/>
            <a:ext cx="3175345" cy="671189"/>
          </a:xfrm>
          <a:custGeom>
            <a:avLst/>
            <a:gdLst/>
            <a:ahLst/>
            <a:cxnLst/>
            <a:rect l="l" t="t" r="r" b="b"/>
            <a:pathLst>
              <a:path w="31923" h="19070" extrusionOk="0">
                <a:moveTo>
                  <a:pt x="22575" y="1"/>
                </a:moveTo>
                <a:cubicBezTo>
                  <a:pt x="13530" y="1"/>
                  <a:pt x="1" y="23"/>
                  <a:pt x="1" y="23"/>
                </a:cubicBezTo>
                <a:lnTo>
                  <a:pt x="1" y="19070"/>
                </a:lnTo>
                <a:lnTo>
                  <a:pt x="30441" y="19070"/>
                </a:lnTo>
                <a:cubicBezTo>
                  <a:pt x="30441" y="18835"/>
                  <a:pt x="30466" y="18600"/>
                  <a:pt x="30515" y="18366"/>
                </a:cubicBezTo>
                <a:cubicBezTo>
                  <a:pt x="30601" y="18057"/>
                  <a:pt x="30787" y="17502"/>
                  <a:pt x="30762" y="17267"/>
                </a:cubicBezTo>
                <a:cubicBezTo>
                  <a:pt x="30737" y="17033"/>
                  <a:pt x="30638" y="16971"/>
                  <a:pt x="30614" y="16798"/>
                </a:cubicBezTo>
                <a:cubicBezTo>
                  <a:pt x="30589" y="16638"/>
                  <a:pt x="30638" y="16317"/>
                  <a:pt x="30589" y="16033"/>
                </a:cubicBezTo>
                <a:cubicBezTo>
                  <a:pt x="30552" y="15749"/>
                  <a:pt x="30256" y="15663"/>
                  <a:pt x="30379" y="15576"/>
                </a:cubicBezTo>
                <a:cubicBezTo>
                  <a:pt x="30515" y="15502"/>
                  <a:pt x="30552" y="15626"/>
                  <a:pt x="30552" y="15342"/>
                </a:cubicBezTo>
                <a:cubicBezTo>
                  <a:pt x="30552" y="15070"/>
                  <a:pt x="30466" y="15070"/>
                  <a:pt x="30527" y="14527"/>
                </a:cubicBezTo>
                <a:cubicBezTo>
                  <a:pt x="30589" y="13996"/>
                  <a:pt x="30700" y="13626"/>
                  <a:pt x="30836" y="13515"/>
                </a:cubicBezTo>
                <a:cubicBezTo>
                  <a:pt x="30959" y="13416"/>
                  <a:pt x="31478" y="12182"/>
                  <a:pt x="31391" y="10997"/>
                </a:cubicBezTo>
                <a:cubicBezTo>
                  <a:pt x="31305" y="9824"/>
                  <a:pt x="31182" y="9392"/>
                  <a:pt x="31182" y="9392"/>
                </a:cubicBezTo>
                <a:cubicBezTo>
                  <a:pt x="31182" y="9392"/>
                  <a:pt x="31157" y="8293"/>
                  <a:pt x="31157" y="8182"/>
                </a:cubicBezTo>
                <a:cubicBezTo>
                  <a:pt x="31120" y="8022"/>
                  <a:pt x="31070" y="7861"/>
                  <a:pt x="30996" y="7713"/>
                </a:cubicBezTo>
                <a:cubicBezTo>
                  <a:pt x="31058" y="7602"/>
                  <a:pt x="31107" y="7491"/>
                  <a:pt x="31132" y="7368"/>
                </a:cubicBezTo>
                <a:cubicBezTo>
                  <a:pt x="31132" y="7281"/>
                  <a:pt x="31021" y="6578"/>
                  <a:pt x="31021" y="6578"/>
                </a:cubicBezTo>
                <a:cubicBezTo>
                  <a:pt x="31083" y="5738"/>
                  <a:pt x="31256" y="4923"/>
                  <a:pt x="31564" y="4146"/>
                </a:cubicBezTo>
                <a:cubicBezTo>
                  <a:pt x="31564" y="4146"/>
                  <a:pt x="31663" y="4084"/>
                  <a:pt x="31478" y="3627"/>
                </a:cubicBezTo>
                <a:cubicBezTo>
                  <a:pt x="31317" y="3282"/>
                  <a:pt x="31256" y="2899"/>
                  <a:pt x="31305" y="2516"/>
                </a:cubicBezTo>
                <a:cubicBezTo>
                  <a:pt x="31342" y="2257"/>
                  <a:pt x="31503" y="2208"/>
                  <a:pt x="31601" y="1825"/>
                </a:cubicBezTo>
                <a:cubicBezTo>
                  <a:pt x="31663" y="1652"/>
                  <a:pt x="31700" y="1479"/>
                  <a:pt x="31712" y="1307"/>
                </a:cubicBezTo>
                <a:cubicBezTo>
                  <a:pt x="31712" y="1301"/>
                  <a:pt x="31710" y="1298"/>
                  <a:pt x="31705" y="1298"/>
                </a:cubicBezTo>
                <a:cubicBezTo>
                  <a:pt x="31681" y="1298"/>
                  <a:pt x="31612" y="1354"/>
                  <a:pt x="31581" y="1354"/>
                </a:cubicBezTo>
                <a:cubicBezTo>
                  <a:pt x="31551" y="1354"/>
                  <a:pt x="31555" y="1304"/>
                  <a:pt x="31663" y="1109"/>
                </a:cubicBezTo>
                <a:cubicBezTo>
                  <a:pt x="31922" y="677"/>
                  <a:pt x="31095" y="702"/>
                  <a:pt x="30935" y="369"/>
                </a:cubicBezTo>
                <a:cubicBezTo>
                  <a:pt x="30885" y="171"/>
                  <a:pt x="30725" y="48"/>
                  <a:pt x="30527" y="23"/>
                </a:cubicBezTo>
                <a:cubicBezTo>
                  <a:pt x="30499" y="6"/>
                  <a:pt x="27097" y="1"/>
                  <a:pt x="22575" y="1"/>
                </a:cubicBezTo>
                <a:close/>
              </a:path>
            </a:pathLst>
          </a:custGeom>
          <a:solidFill>
            <a:srgbClr val="7030A0">
              <a:alpha val="1726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400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0" name="Google Shape;8604;p67">
            <a:extLst>
              <a:ext uri="{FF2B5EF4-FFF2-40B4-BE49-F238E27FC236}">
                <a16:creationId xmlns:a16="http://schemas.microsoft.com/office/drawing/2014/main" id="{AB2B0642-6920-4F6C-A783-2FAE609B73B3}"/>
              </a:ext>
            </a:extLst>
          </p:cNvPr>
          <p:cNvSpPr txBox="1"/>
          <p:nvPr/>
        </p:nvSpPr>
        <p:spPr>
          <a:xfrm>
            <a:off x="4660518" y="2980775"/>
            <a:ext cx="3072314" cy="45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algn="ctr">
              <a:buClr>
                <a:srgbClr val="000000"/>
              </a:buClr>
              <a:buFont typeface="Arial"/>
              <a:buNone/>
              <a:tabLst>
                <a:tab pos="1619250" algn="l"/>
                <a:tab pos="1971675" algn="l"/>
              </a:tabLst>
            </a:pPr>
            <a:r>
              <a:rPr lang="th-TH" sz="3000" kern="0" dirty="0">
                <a:solidFill>
                  <a:srgbClr val="00426E"/>
                </a:solidFill>
                <a:latin typeface="CmPrasanmit" panose="02000000000000000000" pitchFamily="2" charset="-34"/>
                <a:ea typeface="Caveat Brush"/>
                <a:cs typeface="CmPrasanmit" panose="02000000000000000000" pitchFamily="2" charset="-34"/>
                <a:sym typeface="Caveat Brush"/>
              </a:rPr>
              <a:t>น้ำตาลหนัก 500 กรัม</a:t>
            </a:r>
            <a:endParaRPr sz="3000" kern="0" dirty="0">
              <a:solidFill>
                <a:srgbClr val="00426E"/>
              </a:solidFill>
              <a:latin typeface="CmPrasanmit" panose="02000000000000000000" pitchFamily="2" charset="-34"/>
              <a:ea typeface="Caveat Brush"/>
              <a:cs typeface="CmPrasanmit" panose="02000000000000000000" pitchFamily="2" charset="-34"/>
              <a:sym typeface="Caveat Brush"/>
            </a:endParaRPr>
          </a:p>
        </p:txBody>
      </p:sp>
      <p:pic>
        <p:nvPicPr>
          <p:cNvPr id="42" name="Picture 41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297715" y="1089027"/>
            <a:ext cx="1676075" cy="1772539"/>
          </a:xfrm>
          <a:prstGeom prst="rect">
            <a:avLst/>
          </a:prstGeom>
        </p:spPr>
      </p:pic>
      <p:sp>
        <p:nvSpPr>
          <p:cNvPr id="43" name="Google Shape;8597;p67">
            <a:extLst>
              <a:ext uri="{FF2B5EF4-FFF2-40B4-BE49-F238E27FC236}">
                <a16:creationId xmlns:a16="http://schemas.microsoft.com/office/drawing/2014/main" id="{49267973-3368-4610-BE38-954951F319A1}"/>
              </a:ext>
            </a:extLst>
          </p:cNvPr>
          <p:cNvSpPr/>
          <p:nvPr/>
        </p:nvSpPr>
        <p:spPr>
          <a:xfrm>
            <a:off x="7866742" y="3689891"/>
            <a:ext cx="3373843" cy="671189"/>
          </a:xfrm>
          <a:custGeom>
            <a:avLst/>
            <a:gdLst/>
            <a:ahLst/>
            <a:cxnLst/>
            <a:rect l="l" t="t" r="r" b="b"/>
            <a:pathLst>
              <a:path w="31923" h="19070" extrusionOk="0">
                <a:moveTo>
                  <a:pt x="22575" y="1"/>
                </a:moveTo>
                <a:cubicBezTo>
                  <a:pt x="13530" y="1"/>
                  <a:pt x="1" y="23"/>
                  <a:pt x="1" y="23"/>
                </a:cubicBezTo>
                <a:lnTo>
                  <a:pt x="1" y="19070"/>
                </a:lnTo>
                <a:lnTo>
                  <a:pt x="30441" y="19070"/>
                </a:lnTo>
                <a:cubicBezTo>
                  <a:pt x="30441" y="18835"/>
                  <a:pt x="30466" y="18600"/>
                  <a:pt x="30515" y="18366"/>
                </a:cubicBezTo>
                <a:cubicBezTo>
                  <a:pt x="30601" y="18057"/>
                  <a:pt x="30787" y="17502"/>
                  <a:pt x="30762" y="17267"/>
                </a:cubicBezTo>
                <a:cubicBezTo>
                  <a:pt x="30737" y="17033"/>
                  <a:pt x="30638" y="16971"/>
                  <a:pt x="30614" y="16798"/>
                </a:cubicBezTo>
                <a:cubicBezTo>
                  <a:pt x="30589" y="16638"/>
                  <a:pt x="30638" y="16317"/>
                  <a:pt x="30589" y="16033"/>
                </a:cubicBezTo>
                <a:cubicBezTo>
                  <a:pt x="30552" y="15749"/>
                  <a:pt x="30256" y="15663"/>
                  <a:pt x="30379" y="15576"/>
                </a:cubicBezTo>
                <a:cubicBezTo>
                  <a:pt x="30515" y="15502"/>
                  <a:pt x="30552" y="15626"/>
                  <a:pt x="30552" y="15342"/>
                </a:cubicBezTo>
                <a:cubicBezTo>
                  <a:pt x="30552" y="15070"/>
                  <a:pt x="30466" y="15070"/>
                  <a:pt x="30527" y="14527"/>
                </a:cubicBezTo>
                <a:cubicBezTo>
                  <a:pt x="30589" y="13996"/>
                  <a:pt x="30700" y="13626"/>
                  <a:pt x="30836" y="13515"/>
                </a:cubicBezTo>
                <a:cubicBezTo>
                  <a:pt x="30959" y="13416"/>
                  <a:pt x="31478" y="12182"/>
                  <a:pt x="31391" y="10997"/>
                </a:cubicBezTo>
                <a:cubicBezTo>
                  <a:pt x="31305" y="9824"/>
                  <a:pt x="31182" y="9392"/>
                  <a:pt x="31182" y="9392"/>
                </a:cubicBezTo>
                <a:cubicBezTo>
                  <a:pt x="31182" y="9392"/>
                  <a:pt x="31157" y="8293"/>
                  <a:pt x="31157" y="8182"/>
                </a:cubicBezTo>
                <a:cubicBezTo>
                  <a:pt x="31120" y="8022"/>
                  <a:pt x="31070" y="7861"/>
                  <a:pt x="30996" y="7713"/>
                </a:cubicBezTo>
                <a:cubicBezTo>
                  <a:pt x="31058" y="7602"/>
                  <a:pt x="31107" y="7491"/>
                  <a:pt x="31132" y="7368"/>
                </a:cubicBezTo>
                <a:cubicBezTo>
                  <a:pt x="31132" y="7281"/>
                  <a:pt x="31021" y="6578"/>
                  <a:pt x="31021" y="6578"/>
                </a:cubicBezTo>
                <a:cubicBezTo>
                  <a:pt x="31083" y="5738"/>
                  <a:pt x="31256" y="4923"/>
                  <a:pt x="31564" y="4146"/>
                </a:cubicBezTo>
                <a:cubicBezTo>
                  <a:pt x="31564" y="4146"/>
                  <a:pt x="31663" y="4084"/>
                  <a:pt x="31478" y="3627"/>
                </a:cubicBezTo>
                <a:cubicBezTo>
                  <a:pt x="31317" y="3282"/>
                  <a:pt x="31256" y="2899"/>
                  <a:pt x="31305" y="2516"/>
                </a:cubicBezTo>
                <a:cubicBezTo>
                  <a:pt x="31342" y="2257"/>
                  <a:pt x="31503" y="2208"/>
                  <a:pt x="31601" y="1825"/>
                </a:cubicBezTo>
                <a:cubicBezTo>
                  <a:pt x="31663" y="1652"/>
                  <a:pt x="31700" y="1479"/>
                  <a:pt x="31712" y="1307"/>
                </a:cubicBezTo>
                <a:cubicBezTo>
                  <a:pt x="31712" y="1301"/>
                  <a:pt x="31710" y="1298"/>
                  <a:pt x="31705" y="1298"/>
                </a:cubicBezTo>
                <a:cubicBezTo>
                  <a:pt x="31681" y="1298"/>
                  <a:pt x="31612" y="1354"/>
                  <a:pt x="31581" y="1354"/>
                </a:cubicBezTo>
                <a:cubicBezTo>
                  <a:pt x="31551" y="1354"/>
                  <a:pt x="31555" y="1304"/>
                  <a:pt x="31663" y="1109"/>
                </a:cubicBezTo>
                <a:cubicBezTo>
                  <a:pt x="31922" y="677"/>
                  <a:pt x="31095" y="702"/>
                  <a:pt x="30935" y="369"/>
                </a:cubicBezTo>
                <a:cubicBezTo>
                  <a:pt x="30885" y="171"/>
                  <a:pt x="30725" y="48"/>
                  <a:pt x="30527" y="23"/>
                </a:cubicBezTo>
                <a:cubicBezTo>
                  <a:pt x="30499" y="6"/>
                  <a:pt x="27097" y="1"/>
                  <a:pt x="22575" y="1"/>
                </a:cubicBezTo>
                <a:close/>
              </a:path>
            </a:pathLst>
          </a:custGeom>
          <a:solidFill>
            <a:srgbClr val="7030A0">
              <a:alpha val="1726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400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4" name="Google Shape;8604;p67">
            <a:extLst>
              <a:ext uri="{FF2B5EF4-FFF2-40B4-BE49-F238E27FC236}">
                <a16:creationId xmlns:a16="http://schemas.microsoft.com/office/drawing/2014/main" id="{AB2B0642-6920-4F6C-A783-2FAE609B73B3}"/>
              </a:ext>
            </a:extLst>
          </p:cNvPr>
          <p:cNvSpPr txBox="1"/>
          <p:nvPr/>
        </p:nvSpPr>
        <p:spPr>
          <a:xfrm>
            <a:off x="7866742" y="3783771"/>
            <a:ext cx="3315787" cy="45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algn="ctr">
              <a:buClr>
                <a:srgbClr val="000000"/>
              </a:buClr>
              <a:buFont typeface="Arial"/>
              <a:buNone/>
              <a:tabLst>
                <a:tab pos="1619250" algn="l"/>
                <a:tab pos="1971675" algn="l"/>
              </a:tabLst>
            </a:pPr>
            <a:r>
              <a:rPr lang="th-TH" sz="3000" kern="0" dirty="0">
                <a:solidFill>
                  <a:srgbClr val="00426E"/>
                </a:solidFill>
                <a:latin typeface="CmPrasanmit" panose="02000000000000000000" pitchFamily="2" charset="-34"/>
                <a:ea typeface="Caveat Brush"/>
                <a:cs typeface="CmPrasanmit" panose="02000000000000000000" pitchFamily="2" charset="-34"/>
                <a:sym typeface="Caveat Brush"/>
              </a:rPr>
              <a:t>ขนมกรุบกรอบหนัก 75 กรัม</a:t>
            </a:r>
            <a:endParaRPr sz="3000" kern="0" dirty="0">
              <a:solidFill>
                <a:srgbClr val="00426E"/>
              </a:solidFill>
              <a:latin typeface="CmPrasanmit" panose="02000000000000000000" pitchFamily="2" charset="-34"/>
              <a:ea typeface="Caveat Brush"/>
              <a:cs typeface="CmPrasanmit" panose="02000000000000000000" pitchFamily="2" charset="-34"/>
              <a:sym typeface="Caveat Brush"/>
            </a:endParaRPr>
          </a:p>
        </p:txBody>
      </p:sp>
      <p:pic>
        <p:nvPicPr>
          <p:cNvPr id="45" name="Picture 44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570363" y="1788214"/>
            <a:ext cx="1883748" cy="1846931"/>
          </a:xfrm>
          <a:prstGeom prst="rect">
            <a:avLst/>
          </a:prstGeom>
        </p:spPr>
      </p:pic>
      <p:sp>
        <p:nvSpPr>
          <p:cNvPr id="46" name="Google Shape;8597;p67">
            <a:extLst>
              <a:ext uri="{FF2B5EF4-FFF2-40B4-BE49-F238E27FC236}">
                <a16:creationId xmlns:a16="http://schemas.microsoft.com/office/drawing/2014/main" id="{49267973-3368-4610-BE38-954951F319A1}"/>
              </a:ext>
            </a:extLst>
          </p:cNvPr>
          <p:cNvSpPr/>
          <p:nvPr/>
        </p:nvSpPr>
        <p:spPr>
          <a:xfrm>
            <a:off x="4909823" y="5532903"/>
            <a:ext cx="4118065" cy="671189"/>
          </a:xfrm>
          <a:custGeom>
            <a:avLst/>
            <a:gdLst/>
            <a:ahLst/>
            <a:cxnLst/>
            <a:rect l="l" t="t" r="r" b="b"/>
            <a:pathLst>
              <a:path w="31923" h="19070" extrusionOk="0">
                <a:moveTo>
                  <a:pt x="22575" y="1"/>
                </a:moveTo>
                <a:cubicBezTo>
                  <a:pt x="13530" y="1"/>
                  <a:pt x="1" y="23"/>
                  <a:pt x="1" y="23"/>
                </a:cubicBezTo>
                <a:lnTo>
                  <a:pt x="1" y="19070"/>
                </a:lnTo>
                <a:lnTo>
                  <a:pt x="30441" y="19070"/>
                </a:lnTo>
                <a:cubicBezTo>
                  <a:pt x="30441" y="18835"/>
                  <a:pt x="30466" y="18600"/>
                  <a:pt x="30515" y="18366"/>
                </a:cubicBezTo>
                <a:cubicBezTo>
                  <a:pt x="30601" y="18057"/>
                  <a:pt x="30787" y="17502"/>
                  <a:pt x="30762" y="17267"/>
                </a:cubicBezTo>
                <a:cubicBezTo>
                  <a:pt x="30737" y="17033"/>
                  <a:pt x="30638" y="16971"/>
                  <a:pt x="30614" y="16798"/>
                </a:cubicBezTo>
                <a:cubicBezTo>
                  <a:pt x="30589" y="16638"/>
                  <a:pt x="30638" y="16317"/>
                  <a:pt x="30589" y="16033"/>
                </a:cubicBezTo>
                <a:cubicBezTo>
                  <a:pt x="30552" y="15749"/>
                  <a:pt x="30256" y="15663"/>
                  <a:pt x="30379" y="15576"/>
                </a:cubicBezTo>
                <a:cubicBezTo>
                  <a:pt x="30515" y="15502"/>
                  <a:pt x="30552" y="15626"/>
                  <a:pt x="30552" y="15342"/>
                </a:cubicBezTo>
                <a:cubicBezTo>
                  <a:pt x="30552" y="15070"/>
                  <a:pt x="30466" y="15070"/>
                  <a:pt x="30527" y="14527"/>
                </a:cubicBezTo>
                <a:cubicBezTo>
                  <a:pt x="30589" y="13996"/>
                  <a:pt x="30700" y="13626"/>
                  <a:pt x="30836" y="13515"/>
                </a:cubicBezTo>
                <a:cubicBezTo>
                  <a:pt x="30959" y="13416"/>
                  <a:pt x="31478" y="12182"/>
                  <a:pt x="31391" y="10997"/>
                </a:cubicBezTo>
                <a:cubicBezTo>
                  <a:pt x="31305" y="9824"/>
                  <a:pt x="31182" y="9392"/>
                  <a:pt x="31182" y="9392"/>
                </a:cubicBezTo>
                <a:cubicBezTo>
                  <a:pt x="31182" y="9392"/>
                  <a:pt x="31157" y="8293"/>
                  <a:pt x="31157" y="8182"/>
                </a:cubicBezTo>
                <a:cubicBezTo>
                  <a:pt x="31120" y="8022"/>
                  <a:pt x="31070" y="7861"/>
                  <a:pt x="30996" y="7713"/>
                </a:cubicBezTo>
                <a:cubicBezTo>
                  <a:pt x="31058" y="7602"/>
                  <a:pt x="31107" y="7491"/>
                  <a:pt x="31132" y="7368"/>
                </a:cubicBezTo>
                <a:cubicBezTo>
                  <a:pt x="31132" y="7281"/>
                  <a:pt x="31021" y="6578"/>
                  <a:pt x="31021" y="6578"/>
                </a:cubicBezTo>
                <a:cubicBezTo>
                  <a:pt x="31083" y="5738"/>
                  <a:pt x="31256" y="4923"/>
                  <a:pt x="31564" y="4146"/>
                </a:cubicBezTo>
                <a:cubicBezTo>
                  <a:pt x="31564" y="4146"/>
                  <a:pt x="31663" y="4084"/>
                  <a:pt x="31478" y="3627"/>
                </a:cubicBezTo>
                <a:cubicBezTo>
                  <a:pt x="31317" y="3282"/>
                  <a:pt x="31256" y="2899"/>
                  <a:pt x="31305" y="2516"/>
                </a:cubicBezTo>
                <a:cubicBezTo>
                  <a:pt x="31342" y="2257"/>
                  <a:pt x="31503" y="2208"/>
                  <a:pt x="31601" y="1825"/>
                </a:cubicBezTo>
                <a:cubicBezTo>
                  <a:pt x="31663" y="1652"/>
                  <a:pt x="31700" y="1479"/>
                  <a:pt x="31712" y="1307"/>
                </a:cubicBezTo>
                <a:cubicBezTo>
                  <a:pt x="31712" y="1301"/>
                  <a:pt x="31710" y="1298"/>
                  <a:pt x="31705" y="1298"/>
                </a:cubicBezTo>
                <a:cubicBezTo>
                  <a:pt x="31681" y="1298"/>
                  <a:pt x="31612" y="1354"/>
                  <a:pt x="31581" y="1354"/>
                </a:cubicBezTo>
                <a:cubicBezTo>
                  <a:pt x="31551" y="1354"/>
                  <a:pt x="31555" y="1304"/>
                  <a:pt x="31663" y="1109"/>
                </a:cubicBezTo>
                <a:cubicBezTo>
                  <a:pt x="31922" y="677"/>
                  <a:pt x="31095" y="702"/>
                  <a:pt x="30935" y="369"/>
                </a:cubicBezTo>
                <a:cubicBezTo>
                  <a:pt x="30885" y="171"/>
                  <a:pt x="30725" y="48"/>
                  <a:pt x="30527" y="23"/>
                </a:cubicBezTo>
                <a:cubicBezTo>
                  <a:pt x="30499" y="6"/>
                  <a:pt x="27097" y="1"/>
                  <a:pt x="22575" y="1"/>
                </a:cubicBezTo>
                <a:close/>
              </a:path>
            </a:pathLst>
          </a:custGeom>
          <a:solidFill>
            <a:srgbClr val="7030A0">
              <a:alpha val="1726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400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60" name="Google Shape;8604;p67">
            <a:extLst>
              <a:ext uri="{FF2B5EF4-FFF2-40B4-BE49-F238E27FC236}">
                <a16:creationId xmlns:a16="http://schemas.microsoft.com/office/drawing/2014/main" id="{AB2B0642-6920-4F6C-A783-2FAE609B73B3}"/>
              </a:ext>
            </a:extLst>
          </p:cNvPr>
          <p:cNvSpPr txBox="1"/>
          <p:nvPr/>
        </p:nvSpPr>
        <p:spPr>
          <a:xfrm>
            <a:off x="4909823" y="5626783"/>
            <a:ext cx="3927460" cy="45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algn="ctr">
              <a:buClr>
                <a:srgbClr val="000000"/>
              </a:buClr>
              <a:buFont typeface="Arial"/>
              <a:buNone/>
              <a:tabLst>
                <a:tab pos="1619250" algn="l"/>
                <a:tab pos="1971675" algn="l"/>
              </a:tabLst>
            </a:pPr>
            <a:r>
              <a:rPr lang="th-TH" sz="3000" kern="0" dirty="0">
                <a:solidFill>
                  <a:srgbClr val="00426E"/>
                </a:solidFill>
                <a:latin typeface="CmPrasanmit" panose="02000000000000000000" pitchFamily="2" charset="-34"/>
                <a:ea typeface="Caveat Brush"/>
                <a:cs typeface="CmPrasanmit" panose="02000000000000000000" pitchFamily="2" charset="-34"/>
                <a:sym typeface="Caveat Brush"/>
              </a:rPr>
              <a:t>แตงโมหนัก 1 กิโลกรัม 700 กรัม</a:t>
            </a:r>
            <a:endParaRPr sz="3000" kern="0" dirty="0">
              <a:solidFill>
                <a:srgbClr val="00426E"/>
              </a:solidFill>
              <a:latin typeface="CmPrasanmit" panose="02000000000000000000" pitchFamily="2" charset="-34"/>
              <a:ea typeface="Caveat Brush"/>
              <a:cs typeface="CmPrasanmit" panose="02000000000000000000" pitchFamily="2" charset="-34"/>
              <a:sym typeface="Caveat Brush"/>
            </a:endParaRPr>
          </a:p>
        </p:txBody>
      </p:sp>
      <p:pic>
        <p:nvPicPr>
          <p:cNvPr id="61" name="Picture 60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21892" y="3956345"/>
            <a:ext cx="1709342" cy="1558023"/>
          </a:xfrm>
          <a:prstGeom prst="rect">
            <a:avLst/>
          </a:prstGeom>
        </p:spPr>
      </p:pic>
      <p:sp>
        <p:nvSpPr>
          <p:cNvPr id="6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6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64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6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6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67" name="รูปภาพ 8">
            <a:hlinkClick r:id="rId12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3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68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69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70" name="Google Shape;1193;p37">
            <a:hlinkClick r:id="rId16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71" name="Google Shape;1193;p37">
            <a:hlinkClick r:id="rId17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72" name="Google Shape;1193;p37">
            <a:hlinkClick r:id="rId18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73" name="Google Shape;1193;p37">
            <a:hlinkClick r:id="rId19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30173342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6450"/>
                            </p:stCondLst>
                            <p:childTnLst>
                              <p:par>
                                <p:cTn id="13" presetID="16" presetClass="entr" presetSubtype="4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15" dur="1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795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845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1250"/>
                            </p:stCondLst>
                            <p:childTnLst>
                              <p:par>
                                <p:cTn id="25" presetID="16" presetClass="entr" presetSubtype="4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27" dur="1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275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325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5600"/>
                            </p:stCondLst>
                            <p:childTnLst>
                              <p:par>
                                <p:cTn id="37" presetID="16" presetClass="entr" presetSubtype="4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39" dur="1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7100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7600"/>
                            </p:stCondLst>
                            <p:childTnLst>
                              <p:par>
                                <p:cTn id="4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20850"/>
                            </p:stCondLst>
                            <p:childTnLst>
                              <p:par>
                                <p:cTn id="49" presetID="16" presetClass="entr" presetSubtype="4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51" dur="1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2235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22850"/>
                            </p:stCondLst>
                            <p:childTnLst>
                              <p:par>
                                <p:cTn id="5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/>
      <p:bldP spid="37" grpId="0" animBg="1"/>
      <p:bldP spid="38" grpId="0"/>
      <p:bldP spid="39" grpId="0" animBg="1"/>
      <p:bldP spid="40" grpId="0"/>
      <p:bldP spid="43" grpId="0" animBg="1"/>
      <p:bldP spid="44" grpId="0"/>
      <p:bldP spid="46" grpId="0" animBg="1"/>
      <p:bldP spid="60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434629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เลือกหน่วยน้ำหนักที่เหมาะสม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406928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854249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5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125811" y="2656963"/>
            <a:ext cx="468000" cy="468000"/>
            <a:chOff x="1239484" y="1722687"/>
            <a:chExt cx="468000" cy="468000"/>
          </a:xfrm>
        </p:grpSpPr>
        <p:sp>
          <p:nvSpPr>
            <p:cNvPr id="5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73" name="Group 72"/>
          <p:cNvGrpSpPr/>
          <p:nvPr/>
        </p:nvGrpSpPr>
        <p:grpSpPr>
          <a:xfrm>
            <a:off x="1536784" y="1362114"/>
            <a:ext cx="1998006" cy="639366"/>
            <a:chOff x="1611428" y="1752066"/>
            <a:chExt cx="2312872" cy="639366"/>
          </a:xfrm>
        </p:grpSpPr>
        <p:grpSp>
          <p:nvGrpSpPr>
            <p:cNvPr id="74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78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9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75" name="Rectangle 74"/>
            <p:cNvSpPr/>
            <p:nvPr/>
          </p:nvSpPr>
          <p:spPr>
            <a:xfrm>
              <a:off x="2199575" y="1794728"/>
              <a:ext cx="1247348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b="1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กิโลกรัม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</p:grpSp>
      <p:grpSp>
        <p:nvGrpSpPr>
          <p:cNvPr id="80" name="Group 79"/>
          <p:cNvGrpSpPr/>
          <p:nvPr/>
        </p:nvGrpSpPr>
        <p:grpSpPr>
          <a:xfrm>
            <a:off x="3815847" y="1357692"/>
            <a:ext cx="1998006" cy="639366"/>
            <a:chOff x="1611428" y="1752066"/>
            <a:chExt cx="2312872" cy="639366"/>
          </a:xfrm>
        </p:grpSpPr>
        <p:grpSp>
          <p:nvGrpSpPr>
            <p:cNvPr id="81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83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4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2" name="Rectangle 81"/>
            <p:cNvSpPr/>
            <p:nvPr/>
          </p:nvSpPr>
          <p:spPr>
            <a:xfrm>
              <a:off x="2443589" y="1794728"/>
              <a:ext cx="759321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b="1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กรัม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</p:grpSp>
      <p:sp>
        <p:nvSpPr>
          <p:cNvPr id="97" name="TextBox 96"/>
          <p:cNvSpPr txBox="1"/>
          <p:nvPr/>
        </p:nvSpPr>
        <p:spPr>
          <a:xfrm>
            <a:off x="6432962" y="1404776"/>
            <a:ext cx="231185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ไก่ 10 น่อง หนัก 2</a:t>
            </a:r>
          </a:p>
        </p:txBody>
      </p:sp>
      <p:sp>
        <p:nvSpPr>
          <p:cNvPr id="98" name="Rounded Rectangle 97"/>
          <p:cNvSpPr/>
          <p:nvPr/>
        </p:nvSpPr>
        <p:spPr>
          <a:xfrm>
            <a:off x="8878633" y="1413008"/>
            <a:ext cx="1788990" cy="587179"/>
          </a:xfrm>
          <a:prstGeom prst="roundRect">
            <a:avLst/>
          </a:prstGeom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104" name="TextBox 103"/>
          <p:cNvSpPr txBox="1"/>
          <p:nvPr/>
        </p:nvSpPr>
        <p:spPr>
          <a:xfrm>
            <a:off x="9246491" y="1377551"/>
            <a:ext cx="107593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กิโลกรัม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1680949" y="2561920"/>
            <a:ext cx="255550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ข้าวสาร 1 ถุง หนัก 5</a:t>
            </a:r>
          </a:p>
        </p:txBody>
      </p:sp>
      <p:sp>
        <p:nvSpPr>
          <p:cNvPr id="106" name="Rounded Rectangle 105"/>
          <p:cNvSpPr/>
          <p:nvPr/>
        </p:nvSpPr>
        <p:spPr>
          <a:xfrm>
            <a:off x="4257505" y="2609547"/>
            <a:ext cx="1191194" cy="587179"/>
          </a:xfrm>
          <a:prstGeom prst="roundRect">
            <a:avLst/>
          </a:prstGeom>
          <a:solidFill>
            <a:srgbClr val="FFFFCC"/>
          </a:solidFill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grpSp>
        <p:nvGrpSpPr>
          <p:cNvPr id="107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125811" y="3535031"/>
            <a:ext cx="468000" cy="468000"/>
            <a:chOff x="1239484" y="1722687"/>
            <a:chExt cx="468000" cy="468000"/>
          </a:xfrm>
        </p:grpSpPr>
        <p:sp>
          <p:nvSpPr>
            <p:cNvPr id="108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10" name="TextBox 109"/>
          <p:cNvSpPr txBox="1"/>
          <p:nvPr/>
        </p:nvSpPr>
        <p:spPr>
          <a:xfrm>
            <a:off x="1680949" y="3439988"/>
            <a:ext cx="285206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ถั่วเขียว 1 ถุง หนัก 500</a:t>
            </a:r>
          </a:p>
        </p:txBody>
      </p:sp>
      <p:sp>
        <p:nvSpPr>
          <p:cNvPr id="111" name="Rounded Rectangle 110"/>
          <p:cNvSpPr/>
          <p:nvPr/>
        </p:nvSpPr>
        <p:spPr>
          <a:xfrm>
            <a:off x="4522465" y="3411268"/>
            <a:ext cx="997200" cy="587179"/>
          </a:xfrm>
          <a:prstGeom prst="roundRect">
            <a:avLst/>
          </a:prstGeom>
          <a:solidFill>
            <a:srgbClr val="FFFFCC"/>
          </a:solidFill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grpSp>
        <p:nvGrpSpPr>
          <p:cNvPr id="112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125811" y="4362881"/>
            <a:ext cx="468000" cy="468000"/>
            <a:chOff x="1239484" y="1722687"/>
            <a:chExt cx="468000" cy="468000"/>
          </a:xfrm>
        </p:grpSpPr>
        <p:sp>
          <p:nvSpPr>
            <p:cNvPr id="11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18" name="TextBox 117"/>
          <p:cNvSpPr txBox="1"/>
          <p:nvPr/>
        </p:nvSpPr>
        <p:spPr>
          <a:xfrm>
            <a:off x="1680949" y="4267838"/>
            <a:ext cx="277191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เด็กแรกเกิดหนัก 3,200</a:t>
            </a:r>
          </a:p>
        </p:txBody>
      </p:sp>
      <p:sp>
        <p:nvSpPr>
          <p:cNvPr id="119" name="Rounded Rectangle 118"/>
          <p:cNvSpPr/>
          <p:nvPr/>
        </p:nvSpPr>
        <p:spPr>
          <a:xfrm>
            <a:off x="4452862" y="4301403"/>
            <a:ext cx="995837" cy="587179"/>
          </a:xfrm>
          <a:prstGeom prst="roundRect">
            <a:avLst/>
          </a:prstGeom>
          <a:solidFill>
            <a:srgbClr val="FFFFCC"/>
          </a:solidFill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grpSp>
        <p:nvGrpSpPr>
          <p:cNvPr id="120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5964962" y="2669017"/>
            <a:ext cx="468000" cy="468000"/>
            <a:chOff x="1239484" y="1722687"/>
            <a:chExt cx="468000" cy="468000"/>
          </a:xfrm>
        </p:grpSpPr>
        <p:sp>
          <p:nvSpPr>
            <p:cNvPr id="121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23" name="TextBox 122"/>
          <p:cNvSpPr txBox="1"/>
          <p:nvPr/>
        </p:nvSpPr>
        <p:spPr>
          <a:xfrm>
            <a:off x="6520098" y="2588488"/>
            <a:ext cx="278473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จักรยาน 1 คัน หนัก 10</a:t>
            </a:r>
          </a:p>
        </p:txBody>
      </p:sp>
      <p:sp>
        <p:nvSpPr>
          <p:cNvPr id="124" name="Rounded Rectangle 123"/>
          <p:cNvSpPr/>
          <p:nvPr/>
        </p:nvSpPr>
        <p:spPr>
          <a:xfrm>
            <a:off x="9376574" y="2619976"/>
            <a:ext cx="1191600" cy="587179"/>
          </a:xfrm>
          <a:prstGeom prst="roundRect">
            <a:avLst/>
          </a:prstGeom>
          <a:solidFill>
            <a:srgbClr val="FFFFCC"/>
          </a:solidFill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grpSp>
        <p:nvGrpSpPr>
          <p:cNvPr id="125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5964962" y="3547085"/>
            <a:ext cx="468000" cy="468000"/>
            <a:chOff x="1239484" y="1722687"/>
            <a:chExt cx="468000" cy="468000"/>
          </a:xfrm>
        </p:grpSpPr>
        <p:sp>
          <p:nvSpPr>
            <p:cNvPr id="126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28" name="TextBox 127"/>
          <p:cNvSpPr txBox="1"/>
          <p:nvPr/>
        </p:nvSpPr>
        <p:spPr>
          <a:xfrm>
            <a:off x="6520098" y="3466556"/>
            <a:ext cx="347242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ส้มเขียวหวาน 1 ลูก หนัก 170</a:t>
            </a:r>
          </a:p>
        </p:txBody>
      </p:sp>
      <p:sp>
        <p:nvSpPr>
          <p:cNvPr id="129" name="Rounded Rectangle 128"/>
          <p:cNvSpPr/>
          <p:nvPr/>
        </p:nvSpPr>
        <p:spPr>
          <a:xfrm>
            <a:off x="10015523" y="3467519"/>
            <a:ext cx="1080000" cy="587179"/>
          </a:xfrm>
          <a:prstGeom prst="roundRect">
            <a:avLst/>
          </a:prstGeom>
          <a:solidFill>
            <a:srgbClr val="FFFFCC"/>
          </a:solidFill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grpSp>
        <p:nvGrpSpPr>
          <p:cNvPr id="130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5964962" y="4374935"/>
            <a:ext cx="468000" cy="468000"/>
            <a:chOff x="1239484" y="1722687"/>
            <a:chExt cx="468000" cy="468000"/>
          </a:xfrm>
        </p:grpSpPr>
        <p:sp>
          <p:nvSpPr>
            <p:cNvPr id="131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33" name="TextBox 132"/>
          <p:cNvSpPr txBox="1"/>
          <p:nvPr/>
        </p:nvSpPr>
        <p:spPr>
          <a:xfrm>
            <a:off x="6520098" y="4294406"/>
            <a:ext cx="257955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พะยูน 1 ตัวหนัก 200</a:t>
            </a:r>
          </a:p>
        </p:txBody>
      </p:sp>
      <p:sp>
        <p:nvSpPr>
          <p:cNvPr id="134" name="Rounded Rectangle 133"/>
          <p:cNvSpPr/>
          <p:nvPr/>
        </p:nvSpPr>
        <p:spPr>
          <a:xfrm>
            <a:off x="9102946" y="4307944"/>
            <a:ext cx="1191600" cy="587179"/>
          </a:xfrm>
          <a:prstGeom prst="roundRect">
            <a:avLst/>
          </a:prstGeom>
          <a:solidFill>
            <a:srgbClr val="FFFFCC"/>
          </a:solidFill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135" name="TextBox 134"/>
          <p:cNvSpPr txBox="1"/>
          <p:nvPr/>
        </p:nvSpPr>
        <p:spPr>
          <a:xfrm>
            <a:off x="4315124" y="2578059"/>
            <a:ext cx="107593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กิโลกรัม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9492237" y="2609226"/>
            <a:ext cx="107593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กิโลกรัม</a:t>
            </a:r>
          </a:p>
        </p:txBody>
      </p:sp>
      <p:sp>
        <p:nvSpPr>
          <p:cNvPr id="137" name="TextBox 136"/>
          <p:cNvSpPr txBox="1"/>
          <p:nvPr/>
        </p:nvSpPr>
        <p:spPr>
          <a:xfrm>
            <a:off x="4674671" y="3398115"/>
            <a:ext cx="65595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กรัม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10253696" y="3449033"/>
            <a:ext cx="65595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กรัม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4638413" y="4271432"/>
            <a:ext cx="65595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กรัม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9189582" y="4302557"/>
            <a:ext cx="107593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กิโลกรัม</a:t>
            </a:r>
          </a:p>
        </p:txBody>
      </p:sp>
      <p:grpSp>
        <p:nvGrpSpPr>
          <p:cNvPr id="14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125811" y="5256610"/>
            <a:ext cx="468000" cy="468000"/>
            <a:chOff x="1239484" y="1722687"/>
            <a:chExt cx="468000" cy="468000"/>
          </a:xfrm>
        </p:grpSpPr>
        <p:sp>
          <p:nvSpPr>
            <p:cNvPr id="14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7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44" name="TextBox 143"/>
          <p:cNvSpPr txBox="1"/>
          <p:nvPr/>
        </p:nvSpPr>
        <p:spPr>
          <a:xfrm>
            <a:off x="1680949" y="5161567"/>
            <a:ext cx="313739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กะหล่ำปลี 1 หัว หนัก 330</a:t>
            </a:r>
          </a:p>
        </p:txBody>
      </p:sp>
      <p:sp>
        <p:nvSpPr>
          <p:cNvPr id="145" name="Rounded Rectangle 144"/>
          <p:cNvSpPr/>
          <p:nvPr/>
        </p:nvSpPr>
        <p:spPr>
          <a:xfrm>
            <a:off x="4770387" y="5158280"/>
            <a:ext cx="985410" cy="587179"/>
          </a:xfrm>
          <a:prstGeom prst="roundRect">
            <a:avLst/>
          </a:prstGeom>
          <a:solidFill>
            <a:srgbClr val="FFFFCC"/>
          </a:solidFill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grpSp>
        <p:nvGrpSpPr>
          <p:cNvPr id="146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5964962" y="5268664"/>
            <a:ext cx="468000" cy="468000"/>
            <a:chOff x="1239484" y="1722687"/>
            <a:chExt cx="468000" cy="468000"/>
          </a:xfrm>
        </p:grpSpPr>
        <p:sp>
          <p:nvSpPr>
            <p:cNvPr id="147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8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8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49" name="TextBox 148"/>
          <p:cNvSpPr txBox="1"/>
          <p:nvPr/>
        </p:nvSpPr>
        <p:spPr>
          <a:xfrm>
            <a:off x="6520098" y="5188135"/>
            <a:ext cx="345960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สตรอว์เบอร์รี 1 ถุง หนัก 250</a:t>
            </a:r>
          </a:p>
        </p:txBody>
      </p:sp>
      <p:sp>
        <p:nvSpPr>
          <p:cNvPr id="150" name="Rounded Rectangle 149"/>
          <p:cNvSpPr/>
          <p:nvPr/>
        </p:nvSpPr>
        <p:spPr>
          <a:xfrm>
            <a:off x="10030036" y="5189098"/>
            <a:ext cx="1080000" cy="587179"/>
          </a:xfrm>
          <a:prstGeom prst="roundRect">
            <a:avLst/>
          </a:prstGeom>
          <a:solidFill>
            <a:srgbClr val="FFFFCC"/>
          </a:solidFill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151" name="TextBox 150"/>
          <p:cNvSpPr txBox="1"/>
          <p:nvPr/>
        </p:nvSpPr>
        <p:spPr>
          <a:xfrm>
            <a:off x="4998388" y="5146977"/>
            <a:ext cx="65595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กรัม</a:t>
            </a:r>
          </a:p>
        </p:txBody>
      </p:sp>
      <p:sp>
        <p:nvSpPr>
          <p:cNvPr id="152" name="TextBox 151"/>
          <p:cNvSpPr txBox="1"/>
          <p:nvPr/>
        </p:nvSpPr>
        <p:spPr>
          <a:xfrm>
            <a:off x="10265519" y="5185001"/>
            <a:ext cx="65595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กรัม</a:t>
            </a:r>
          </a:p>
        </p:txBody>
      </p:sp>
      <p:sp>
        <p:nvSpPr>
          <p:cNvPr id="153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15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15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15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15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158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15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16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16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16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16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164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17369594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5" grpId="0"/>
      <p:bldP spid="136" grpId="0"/>
      <p:bldP spid="137" grpId="0"/>
      <p:bldP spid="138" grpId="0"/>
      <p:bldP spid="139" grpId="0"/>
      <p:bldP spid="140" grpId="0"/>
      <p:bldP spid="151" grpId="0"/>
      <p:bldP spid="152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366187" y="1458854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204819" y="403814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ตอบคำถาม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7462774" y="376113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223793" y="823434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39" name="Google Shape;698;p49">
            <a:extLst>
              <a:ext uri="{FF2B5EF4-FFF2-40B4-BE49-F238E27FC236}">
                <a16:creationId xmlns:a16="http://schemas.microsoft.com/office/drawing/2014/main" id="{3DCD2A7C-C10D-409C-9629-1C40F71744D6}"/>
              </a:ext>
            </a:extLst>
          </p:cNvPr>
          <p:cNvSpPr/>
          <p:nvPr/>
        </p:nvSpPr>
        <p:spPr>
          <a:xfrm>
            <a:off x="991451" y="466261"/>
            <a:ext cx="2632944" cy="566289"/>
          </a:xfrm>
          <a:prstGeom prst="roundRect">
            <a:avLst>
              <a:gd name="adj" fmla="val 50000"/>
            </a:avLst>
          </a:prstGeom>
          <a:solidFill>
            <a:srgbClr val="FF42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0" name="Google Shape;701;p49">
            <a:extLst>
              <a:ext uri="{FF2B5EF4-FFF2-40B4-BE49-F238E27FC236}">
                <a16:creationId xmlns:a16="http://schemas.microsoft.com/office/drawing/2014/main" id="{F31D6105-5B36-4712-A600-BF08CFB532FA}"/>
              </a:ext>
            </a:extLst>
          </p:cNvPr>
          <p:cNvSpPr txBox="1">
            <a:spLocks/>
          </p:cNvSpPr>
          <p:nvPr/>
        </p:nvSpPr>
        <p:spPr>
          <a:xfrm>
            <a:off x="982795" y="379790"/>
            <a:ext cx="2641600" cy="7332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400" b="0" i="0" u="none" strike="noStrike" cap="none">
                <a:solidFill>
                  <a:schemeClr val="lt1"/>
                </a:solidFill>
                <a:latin typeface="Odibee Sans"/>
                <a:ea typeface="Odibee Sans"/>
                <a:cs typeface="Odibee Sans"/>
                <a:sym typeface="Odibee Sa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B022B"/>
              </a:buClr>
              <a:buSzPts val="2500"/>
              <a:buFont typeface="Odibee San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rPr>
              <a:t>ตรวจสอบความเข้าใจ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Odibee Sans"/>
            </a:endParaRPr>
          </a:p>
        </p:txBody>
      </p:sp>
      <p:pic>
        <p:nvPicPr>
          <p:cNvPr id="169" name="รูปภาพ 8">
            <a:hlinkClick r:id="rId3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4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86479" y="1412635"/>
            <a:ext cx="287931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เลือกเครื่องชั่งที่เหมาะสม</a:t>
            </a:r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542322" y="2466140"/>
            <a:ext cx="2813449" cy="3089535"/>
          </a:xfrm>
          <a:prstGeom prst="rect">
            <a:avLst/>
          </a:prstGeom>
        </p:spPr>
      </p:pic>
      <p:sp>
        <p:nvSpPr>
          <p:cNvPr id="2" name="TextBox 1"/>
          <p:cNvSpPr txBox="1"/>
          <p:nvPr/>
        </p:nvSpPr>
        <p:spPr>
          <a:xfrm>
            <a:off x="6242248" y="2757714"/>
            <a:ext cx="4318811" cy="139653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514350" indent="-514350">
              <a:lnSpc>
                <a:spcPct val="150000"/>
              </a:lnSpc>
              <a:buAutoNum type="thaiAlphaPeriod"/>
            </a:pPr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เครื่องชั่งสปริงพิกัด 3 กิโลกรัม</a:t>
            </a:r>
          </a:p>
          <a:p>
            <a:pPr marL="514350" indent="-514350">
              <a:lnSpc>
                <a:spcPct val="150000"/>
              </a:lnSpc>
              <a:buAutoNum type="thaiAlphaPeriod"/>
            </a:pPr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เครื่องชั่งสปริงพิกัด 300 กิโลกรัม</a:t>
            </a:r>
          </a:p>
        </p:txBody>
      </p:sp>
      <p:sp>
        <p:nvSpPr>
          <p:cNvPr id="5" name="Oval 4"/>
          <p:cNvSpPr/>
          <p:nvPr/>
        </p:nvSpPr>
        <p:spPr>
          <a:xfrm>
            <a:off x="6154057" y="3686629"/>
            <a:ext cx="508000" cy="467621"/>
          </a:xfrm>
          <a:prstGeom prst="ellipse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3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3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36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37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38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39" name="รูปภาพ 8">
            <a:hlinkClick r:id="rId3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4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4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4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4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4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44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45" name="Google Shape;1193;p37">
            <a:hlinkClick r:id="rId16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14682145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-2.29167E-6 0.00208 L -2.29167E-6 -0.02709 " pathEditMode="relative" rAng="0" ptsTypes="AA">
                                      <p:cBhvr>
                                        <p:cTn id="12" dur="3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458"/>
                                    </p:animMotion>
                                    <p:animRot by="1500000">
                                      <p:cBhvr>
                                        <p:cTn id="13" dur="1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4" dur="175" fill="hold">
                                          <p:stCondLst>
                                            <p:cond delay="175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5" dur="175" fill="hold">
                                          <p:stCondLst>
                                            <p:cond delay="35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6" dur="175" fill="hold">
                                          <p:stCondLst>
                                            <p:cond delay="525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0" grpId="0"/>
      <p:bldP spid="5" grpId="0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694685" y="1184304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204819" y="403814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ตอบคำถาม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7462774" y="376113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223793" y="823434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39" name="Google Shape;698;p49">
            <a:extLst>
              <a:ext uri="{FF2B5EF4-FFF2-40B4-BE49-F238E27FC236}">
                <a16:creationId xmlns:a16="http://schemas.microsoft.com/office/drawing/2014/main" id="{3DCD2A7C-C10D-409C-9629-1C40F71744D6}"/>
              </a:ext>
            </a:extLst>
          </p:cNvPr>
          <p:cNvSpPr/>
          <p:nvPr/>
        </p:nvSpPr>
        <p:spPr>
          <a:xfrm>
            <a:off x="991451" y="466261"/>
            <a:ext cx="2632944" cy="566289"/>
          </a:xfrm>
          <a:prstGeom prst="roundRect">
            <a:avLst>
              <a:gd name="adj" fmla="val 50000"/>
            </a:avLst>
          </a:prstGeom>
          <a:solidFill>
            <a:srgbClr val="FF42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0" name="Google Shape;701;p49">
            <a:extLst>
              <a:ext uri="{FF2B5EF4-FFF2-40B4-BE49-F238E27FC236}">
                <a16:creationId xmlns:a16="http://schemas.microsoft.com/office/drawing/2014/main" id="{F31D6105-5B36-4712-A600-BF08CFB532FA}"/>
              </a:ext>
            </a:extLst>
          </p:cNvPr>
          <p:cNvSpPr txBox="1">
            <a:spLocks/>
          </p:cNvSpPr>
          <p:nvPr/>
        </p:nvSpPr>
        <p:spPr>
          <a:xfrm>
            <a:off x="982795" y="379790"/>
            <a:ext cx="2641600" cy="7332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400" b="0" i="0" u="none" strike="noStrike" cap="none">
                <a:solidFill>
                  <a:schemeClr val="lt1"/>
                </a:solidFill>
                <a:latin typeface="Odibee Sans"/>
                <a:ea typeface="Odibee Sans"/>
                <a:cs typeface="Odibee Sans"/>
                <a:sym typeface="Odibee Sa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B022B"/>
              </a:buClr>
              <a:buSzPts val="2500"/>
              <a:buFont typeface="Odibee San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rPr>
              <a:t>ตรวจสอบความเข้าใจ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Odibee Sans"/>
            </a:endParaRPr>
          </a:p>
        </p:txBody>
      </p:sp>
      <p:pic>
        <p:nvPicPr>
          <p:cNvPr id="169" name="รูปภาพ 8">
            <a:hlinkClick r:id="rId3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4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2214977" y="1138085"/>
            <a:ext cx="339868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เลือกหน่วยน้ำหนักที่เหมาะสม</a:t>
            </a:r>
          </a:p>
        </p:txBody>
      </p:sp>
      <p:grpSp>
        <p:nvGrpSpPr>
          <p:cNvPr id="25" name="Group 24"/>
          <p:cNvGrpSpPr/>
          <p:nvPr/>
        </p:nvGrpSpPr>
        <p:grpSpPr>
          <a:xfrm>
            <a:off x="3547390" y="1871395"/>
            <a:ext cx="1998006" cy="639366"/>
            <a:chOff x="1611428" y="1752066"/>
            <a:chExt cx="2312872" cy="639366"/>
          </a:xfrm>
        </p:grpSpPr>
        <p:grpSp>
          <p:nvGrpSpPr>
            <p:cNvPr id="26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28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9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7" name="Rectangle 26"/>
            <p:cNvSpPr/>
            <p:nvPr/>
          </p:nvSpPr>
          <p:spPr>
            <a:xfrm>
              <a:off x="2199575" y="1794728"/>
              <a:ext cx="1247348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b="1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กิโลกรัม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</p:grpSp>
      <p:grpSp>
        <p:nvGrpSpPr>
          <p:cNvPr id="30" name="Group 29"/>
          <p:cNvGrpSpPr/>
          <p:nvPr/>
        </p:nvGrpSpPr>
        <p:grpSpPr>
          <a:xfrm>
            <a:off x="5826453" y="1866973"/>
            <a:ext cx="1998006" cy="639366"/>
            <a:chOff x="1611428" y="1752066"/>
            <a:chExt cx="2312872" cy="639366"/>
          </a:xfrm>
        </p:grpSpPr>
        <p:grpSp>
          <p:nvGrpSpPr>
            <p:cNvPr id="31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33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32" name="Rectangle 31"/>
            <p:cNvSpPr/>
            <p:nvPr/>
          </p:nvSpPr>
          <p:spPr>
            <a:xfrm>
              <a:off x="2443589" y="1794728"/>
              <a:ext cx="759321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b="1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กรัม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</p:grpSp>
      <p:sp>
        <p:nvSpPr>
          <p:cNvPr id="35" name="TextBox 34"/>
          <p:cNvSpPr txBox="1"/>
          <p:nvPr/>
        </p:nvSpPr>
        <p:spPr>
          <a:xfrm>
            <a:off x="3249897" y="2851178"/>
            <a:ext cx="311367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tabLst>
                <a:tab pos="449263" algn="l"/>
              </a:tabLst>
            </a:pPr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1)	วุ้นเส้น 1 ห่อ หนัก 80</a:t>
            </a:r>
          </a:p>
        </p:txBody>
      </p:sp>
      <p:sp>
        <p:nvSpPr>
          <p:cNvPr id="36" name="Rounded Rectangle 35"/>
          <p:cNvSpPr/>
          <p:nvPr/>
        </p:nvSpPr>
        <p:spPr>
          <a:xfrm>
            <a:off x="6422050" y="2871072"/>
            <a:ext cx="1191194" cy="587179"/>
          </a:xfrm>
          <a:prstGeom prst="roundRect">
            <a:avLst/>
          </a:prstGeom>
          <a:solidFill>
            <a:srgbClr val="FFFFCC"/>
          </a:solidFill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40" name="TextBox 39"/>
          <p:cNvSpPr txBox="1"/>
          <p:nvPr/>
        </p:nvSpPr>
        <p:spPr>
          <a:xfrm>
            <a:off x="3249897" y="3729246"/>
            <a:ext cx="282192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tabLst>
                <a:tab pos="449263" algn="l"/>
              </a:tabLst>
            </a:pPr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2)	ตู้เย็น 1 ตู้ หนัก 56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3249897" y="4557096"/>
            <a:ext cx="300787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tabLst>
                <a:tab pos="449263" algn="l"/>
              </a:tabLst>
            </a:pPr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3)	ฟักทอง 1 ลูก หนัก 2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6689663" y="2839584"/>
            <a:ext cx="65594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กรัม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3249897" y="5450825"/>
            <a:ext cx="345992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tabLst>
                <a:tab pos="449263" algn="l"/>
              </a:tabLst>
            </a:pPr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4)	จดหมาย 1 ฉบับ หนัก 15</a:t>
            </a:r>
          </a:p>
        </p:txBody>
      </p:sp>
      <p:sp>
        <p:nvSpPr>
          <p:cNvPr id="56" name="Rounded Rectangle 55"/>
          <p:cNvSpPr/>
          <p:nvPr/>
        </p:nvSpPr>
        <p:spPr>
          <a:xfrm>
            <a:off x="6147662" y="3749429"/>
            <a:ext cx="1191194" cy="587179"/>
          </a:xfrm>
          <a:prstGeom prst="roundRect">
            <a:avLst/>
          </a:prstGeom>
          <a:solidFill>
            <a:srgbClr val="FFFFCC"/>
          </a:solidFill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57" name="TextBox 56"/>
          <p:cNvSpPr txBox="1"/>
          <p:nvPr/>
        </p:nvSpPr>
        <p:spPr>
          <a:xfrm>
            <a:off x="6234310" y="3732455"/>
            <a:ext cx="107593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กิโลกรัม</a:t>
            </a:r>
          </a:p>
        </p:txBody>
      </p:sp>
      <p:sp>
        <p:nvSpPr>
          <p:cNvPr id="58" name="Rounded Rectangle 57"/>
          <p:cNvSpPr/>
          <p:nvPr/>
        </p:nvSpPr>
        <p:spPr>
          <a:xfrm>
            <a:off x="6310336" y="4575171"/>
            <a:ext cx="1191194" cy="587179"/>
          </a:xfrm>
          <a:prstGeom prst="roundRect">
            <a:avLst/>
          </a:prstGeom>
          <a:solidFill>
            <a:srgbClr val="FFFFCC"/>
          </a:solidFill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59" name="TextBox 58"/>
          <p:cNvSpPr txBox="1"/>
          <p:nvPr/>
        </p:nvSpPr>
        <p:spPr>
          <a:xfrm>
            <a:off x="6396984" y="4543683"/>
            <a:ext cx="107593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กิโลกรัม</a:t>
            </a:r>
          </a:p>
        </p:txBody>
      </p:sp>
      <p:sp>
        <p:nvSpPr>
          <p:cNvPr id="60" name="Rounded Rectangle 59"/>
          <p:cNvSpPr/>
          <p:nvPr/>
        </p:nvSpPr>
        <p:spPr>
          <a:xfrm>
            <a:off x="6753361" y="5487997"/>
            <a:ext cx="1191194" cy="587179"/>
          </a:xfrm>
          <a:prstGeom prst="roundRect">
            <a:avLst/>
          </a:prstGeom>
          <a:solidFill>
            <a:srgbClr val="FFFFCC"/>
          </a:solidFill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61" name="TextBox 60"/>
          <p:cNvSpPr txBox="1"/>
          <p:nvPr/>
        </p:nvSpPr>
        <p:spPr>
          <a:xfrm>
            <a:off x="7020974" y="5456509"/>
            <a:ext cx="65594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กรัม</a:t>
            </a:r>
          </a:p>
        </p:txBody>
      </p:sp>
      <p:sp>
        <p:nvSpPr>
          <p:cNvPr id="6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6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6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65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66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67" name="รูปภาพ 8">
            <a:hlinkClick r:id="rId3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4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68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69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70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71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72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76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40328604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-2.29167E-6 0.00208 L -2.29167E-6 -0.02709 " pathEditMode="relative" rAng="0" ptsTypes="AA">
                                      <p:cBhvr>
                                        <p:cTn id="12" dur="3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458"/>
                                    </p:animMotion>
                                    <p:animRot by="1500000">
                                      <p:cBhvr>
                                        <p:cTn id="13" dur="1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4" dur="175" fill="hold">
                                          <p:stCondLst>
                                            <p:cond delay="175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5" dur="175" fill="hold">
                                          <p:stCondLst>
                                            <p:cond delay="35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6" dur="175" fill="hold">
                                          <p:stCondLst>
                                            <p:cond delay="525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0" grpId="0"/>
      <p:bldP spid="47" grpId="0"/>
      <p:bldP spid="57" grpId="0"/>
      <p:bldP spid="59" grpId="0"/>
      <p:bldP spid="61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FF42544D-339C-4CC3-86D9-7BA4599B245F}"/>
              </a:ext>
            </a:extLst>
          </p:cNvPr>
          <p:cNvGrpSpPr/>
          <p:nvPr/>
        </p:nvGrpSpPr>
        <p:grpSpPr>
          <a:xfrm rot="-191527">
            <a:off x="2796651" y="1187129"/>
            <a:ext cx="7207263" cy="3721714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97E4D986-1FC0-4B95-A0DA-63D4CC7FDD1E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6C24E511-42A9-46F7-A0B5-601A9E150AB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CA470BDE-7316-4699-94D9-C3CCD26309FC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AF828F65-F391-4BE4-91DC-5118700CC71E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210BC643-CBAC-47C9-916B-50E80FBA81D3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B289B9CA-2D6F-4414-B9C8-BEBE69308E41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6AC844D5-4D6B-45BF-9D62-6F746168B187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3E40F82D-DB7F-4734-AAF8-6E25AF4C00BE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1B84D3CE-A737-41B2-BFBB-B6D5CA567B45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D8289108-DF19-46C8-B554-9F01DA1FB122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B5787AF1-E5BA-4B3E-BCB8-30A61C38173E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E879FA9A-6757-4CF9-B6B9-833EFBF81ED6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99B19D7F-56BE-4451-B02D-9956E8E695F5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E93D5997-E599-46A7-926E-C83F65A4E85C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7A8CC7FD-D0A9-45C3-A368-896D1AA15FA6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B09CB5FC-087B-49FA-B47F-7DC8F10B7142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6FE83AB8-D6AF-4061-B80E-855CCCA972EB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65EE8388-DB64-497E-971F-E5647581AC72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5323AC78-5D7C-44B9-9E05-D4F9F6E25DBC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66E99BE0-4F89-4BF4-893A-C6ADB8DD5C69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CC3BF6F6-F327-431D-BF6F-16498170891E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8ED7F6F2-4816-49AE-A579-3DD291F35E3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B56AA2BB-7300-4159-B473-CCFEEC444CAD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CA46053D-7BBF-4917-89A8-410D579A7AB4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762F78BC-B3D7-49F1-A423-FCC6EFF6D7ED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19489933-888A-4DCF-B012-DA8F0BA52640}"/>
              </a:ext>
            </a:extLst>
          </p:cNvPr>
          <p:cNvGrpSpPr/>
          <p:nvPr/>
        </p:nvGrpSpPr>
        <p:grpSpPr>
          <a:xfrm>
            <a:off x="9848226" y="4513952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A6FED7FA-0EB3-46A9-ABC5-028861A96899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E3944B80-01C7-402C-A513-E06D5C0C6322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E6A5EFD7-17E7-4E2F-BF86-027E3E111E93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F9FF9FE8-BB14-433A-9275-9CD08099DA4D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E311C65A-8535-495E-8819-596DC171814F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10AD1709-A1D6-468D-BEC7-883B3F6CEB3C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B3F098C9-46EF-465B-BCEB-0E2E55B7FFAC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707A3DBB-8C63-46E7-9CF2-9D4C1AB36786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BFD39387-FD48-4A7D-9851-882C7FEB6E90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77DF6C08-5813-47C3-A9A2-82AA67EDE161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A1E58145-BC40-4A85-B14A-54A340446FFD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BD91018F-7A00-4ADC-A4B6-ADDE26268EEC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D387BF62-B641-44D5-9667-742A5DA21D7A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6E9497F1-135D-4C9D-84D4-3814C666B0A7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69E53D2B-7596-49C7-99B2-5A801F3263AD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F8D095F9-7793-429D-BB4F-BD62E33B0C53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BC1C69AE-949A-4860-8C78-B5EABFE8283D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07575D43-74EB-46F0-881D-DD2F3BC800E3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59BE540A-2903-4D32-8F98-1D39FDF8466E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A7EC0D28-8F25-46FF-8AE8-16C2FA79BB6E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C48CF3FF-CC36-40C3-8017-FC1B0BD58B52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3F76C299-C0CC-46FC-AF64-9B711562E43B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E3868261-9915-42C4-A5A5-0CC36D8192F1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98B6E335-F90C-43EF-98BB-74EA0EB06094}"/>
              </a:ext>
            </a:extLst>
          </p:cNvPr>
          <p:cNvGrpSpPr/>
          <p:nvPr/>
        </p:nvGrpSpPr>
        <p:grpSpPr>
          <a:xfrm rot="-461358">
            <a:off x="1034969" y="1389036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98B8B7CE-E6F0-40C5-BE29-461A888CC323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154BEC3A-968D-41B0-BB3C-715352A74093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AEEBAF65-4E5D-4C08-A7DB-203E75EC5109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BF919489-80F6-4925-821D-7EFD3D9C862C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F542068B-AA85-461C-845E-F5415C25A765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85B18634-FF09-4FC0-B148-A2B3EA80D5F5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C524FDAE-D149-465E-BCD8-F21273BDAC6B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9B5D388C-CA82-43B8-9430-57738D2A2CE6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8FF6675C-A9F7-4DF8-9E70-A93615923F4B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D003035E-49CC-4F83-B0FC-ACD2123969D3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7B81062E-71F1-4F8E-A801-7DCC4682B987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F6844318-449D-4E5A-B1E4-3BA6AD04D942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93A4D00A-9E0C-41F9-8B24-F5E619736CAA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86EC07E8-B2CC-4E69-96C0-2D473D8C247F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DAEE0788-5943-4806-8B15-D3A760DECA28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92FEA0F3-D3AE-49FF-926A-BBDA602E72B3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86FEA22B-0A36-4E06-AD73-543E457BA4A1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80E7B8BE-21DA-4879-9430-8763FDD7E3A1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6122C7AC-F684-4F46-9554-2128D82CF042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2508AD3B-AF53-4603-8B8F-563EACA5C944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DC90DB6E-9F0B-4F78-9079-926E145026C2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19D049A3-86FF-401B-BAED-0E3AB5457B47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237BB846-8267-4722-9494-2FA8D00D47F2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FE525A1B-2EFB-4BA0-8392-1EC0EDFFAAAC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A20634E2-3496-4597-88DA-EF1417F691A8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4F7D4AC1-2B77-4A7B-A832-5242DD56D0D3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8DF19956-8525-4EEA-B7C0-E0A3B4393538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7DFD159F-CDDE-4174-A18A-7660467F3446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8A1464D5-2589-4F8A-A71A-A988EF7CD04D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954F2BAB-014B-44AA-98AF-3D691AE65BDF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1713AEEE-1CEE-4F94-87C6-E10A305DB5ED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941DEAB0-6077-4DDB-98D2-24DA793A130D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A57CC560-46E2-4A81-A8A6-43AAC6FE906A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4F3DF2EB-AAE8-46D8-8EBC-9C5C8DA0B403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5FC1CA5D-CC8B-4BB4-8133-E646A57EBECB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2435F844-E966-4F65-A53D-4873DFDDCE5F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2F2179A2-9A2B-4621-9D64-AA7291CED559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65B3F69D-CF7C-4348-BFDF-39742BD6A6E1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AC9145A2-11EE-4FC9-BC79-A1F47221BC87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72C20FDB-B787-4A5F-BB5E-58D38FB10B2B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2F59E1EC-5120-434D-9A5C-D6865B1FACE7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4FED9F19-E489-4FAA-9D32-47979810A78E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5A6CFA14-EF62-4268-9B70-3828C9926976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DD9D6E21-AB01-4D6E-99EF-7700D3BA484E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7AC8D29F-FD3B-486E-9D21-378A955249C5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FEFA431F-5A30-473C-8A24-21B09ED9D78C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77C78FAA-4F9B-4F3A-A8A0-EACBE76ADF7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03B8CC87-03FC-4D9C-B16E-461B0FC104F8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F167312B-7EC3-427B-A528-8725D3CEFC55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34209428-7C01-4429-9BFC-DE774C2FAD72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9DAAD490-8871-4A37-9B7A-AD8B37E5B2D2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0275633D-101A-4686-9A51-50EEB51F0740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F203DB2D-9464-4CC1-B5C4-33DBEBFB2886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73C8006E-9BC9-4397-AE2A-420FC031F800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CBF5B397-E6F2-462A-9492-51B992E91078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FB0ED8AA-BB81-44D6-9F54-FAAC71562BCA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4C3C2F9F-A5DD-4C63-A0D9-079E9EC2DAB5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EF8E2F63-01AD-42DD-98F9-7727FA38E9BC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F40D976D-08E2-44C2-9599-CF37BDE67578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3638C819-3D76-4D0D-BB00-8ADFCBFF8981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37144B87-8972-42D6-8284-759DF5E80AF9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6073D796-60A0-4CBD-AA2E-06B3EC4E3CA5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4F4AA93C-4A65-45F9-920D-9FB341966F5E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7C2AE2F3-9CD5-4783-B393-81F2C61FE3BE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092896C2-75E5-41AC-8B2F-461DDDC20746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B615D586-671A-449A-9394-EF2055EC8753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E5B0CBEF-BBA8-4419-B068-BE69AAC926D4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AE3497EC-4B84-4456-8850-20A33802DF3B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65ECE51A-D6CD-4ADB-8550-008D046ED53C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A412D64F-7877-4DAE-8F4D-EE04DA10CB84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CFEF1CA0-BAF5-4B68-9BDF-BDC9976362DF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F631E0CD-610F-4F58-B27B-62638C37DA4C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75B9FFF1-2BF4-457F-B412-39926782E78E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69DDCBA1-D2B1-493A-9C46-D28DCBC3614E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68FA46AA-9ECD-46EC-8735-DC0D61C90974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D28068A1-381B-4FA6-8CBE-33EBF2230E34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0DF2FDF7-26CF-4E08-A81B-236301A8A060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5455A158-4F00-4708-9851-46FDDB675A6D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915EC70A-549F-4F61-85A3-30FE61194D6A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DC075B3B-BAFB-4364-A0CE-05AD0B40FEB5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7E804CF6-230B-4688-9A9F-E533E95D31EB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749CF0A8-6AE2-47F8-AF6B-9D9F1DBBFA57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B42918B0-503C-4BED-872A-C2E348C2C737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6B250122-F0C3-4AD0-B196-9006BA951A45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B4B93D4D-FAE3-4DB4-9372-42134C2C50D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35BE7B7B-1677-4C9B-ABCC-83E12CBDD15B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4071E662-2F46-4171-A54C-1D85B43F7A10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0DB12EB-E398-45E5-BFD1-88129EE9D43E}"/>
              </a:ext>
            </a:extLst>
          </p:cNvPr>
          <p:cNvSpPr txBox="1">
            <a:spLocks/>
          </p:cNvSpPr>
          <p:nvPr/>
        </p:nvSpPr>
        <p:spPr>
          <a:xfrm>
            <a:off x="3740378" y="2755695"/>
            <a:ext cx="6078819" cy="156847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rditas"/>
              </a:rPr>
              <a:t>การวัดน้ำหนักของสิ่งต่างๆ ควรเลือกใช้เครื่องชั่งให้เหมาะสม และบอกน้ำหนักโดยใช้หน่วยน้ำหนักที่เหมาะสม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004468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Gorditas"/>
            </a:endParaRPr>
          </a:p>
        </p:txBody>
      </p:sp>
      <p:sp>
        <p:nvSpPr>
          <p:cNvPr id="259" name="Google Shape;4975;p59">
            <a:extLst>
              <a:ext uri="{FF2B5EF4-FFF2-40B4-BE49-F238E27FC236}">
                <a16:creationId xmlns:a16="http://schemas.microsoft.com/office/drawing/2014/main" id="{8600E551-18F5-4869-ABCC-D4A8EE567E58}"/>
              </a:ext>
            </a:extLst>
          </p:cNvPr>
          <p:cNvSpPr txBox="1">
            <a:spLocks/>
          </p:cNvSpPr>
          <p:nvPr/>
        </p:nvSpPr>
        <p:spPr>
          <a:xfrm>
            <a:off x="4425888" y="1735975"/>
            <a:ext cx="3147600" cy="6951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Gorditas"/>
              <a:buNone/>
              <a:defRPr sz="9466" b="1" i="0" u="none" strike="noStrike" cap="none">
                <a:solidFill>
                  <a:schemeClr val="accent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6000"/>
              <a:buFont typeface="Gorditas"/>
              <a:buNone/>
              <a:tabLst/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10B0BF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สิ่งที่ได้เรียนรู้</a:t>
            </a:r>
            <a:endParaRPr kumimoji="0" lang="en" sz="3000" b="1" i="0" u="none" strike="noStrike" kern="0" cap="none" spc="0" normalizeH="0" baseline="0" noProof="0" dirty="0">
              <a:ln>
                <a:noFill/>
              </a:ln>
              <a:solidFill>
                <a:srgbClr val="10B0BF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sp>
        <p:nvSpPr>
          <p:cNvPr id="14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14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14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14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14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147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148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149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150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151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152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153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5621881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1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2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3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4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5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6" grpId="0"/>
      <p:bldP spid="259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64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77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999925" y="2440310"/>
            <a:ext cx="5117183" cy="3392709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78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268319" y="3615586"/>
            <a:ext cx="4661084" cy="10281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การ</a:t>
            </a: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คาดคะเนน้ำหนักเป็นกิโลกรัมและเป็นขีด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79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2225668" y="1033748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kumimoji="0" lang="th-TH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10.3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grpSp>
        <p:nvGrpSpPr>
          <p:cNvPr id="80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81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2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3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4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5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6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7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8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9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0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1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2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0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1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2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3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4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5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116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117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8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9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0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1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2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123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163018" y="2140050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141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14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14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14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14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146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147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148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149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150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151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152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39480204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2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79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Google Shape;4711;p51">
            <a:extLst>
              <a:ext uri="{FF2B5EF4-FFF2-40B4-BE49-F238E27FC236}">
                <a16:creationId xmlns:a16="http://schemas.microsoft.com/office/drawing/2014/main" id="{9634AEFA-EAF6-42C6-A44D-BE123F28ED10}"/>
              </a:ext>
            </a:extLst>
          </p:cNvPr>
          <p:cNvSpPr/>
          <p:nvPr/>
        </p:nvSpPr>
        <p:spPr>
          <a:xfrm>
            <a:off x="3543431" y="676445"/>
            <a:ext cx="4566864" cy="676692"/>
          </a:xfrm>
          <a:prstGeom prst="roundRect">
            <a:avLst>
              <a:gd name="adj" fmla="val 40675"/>
            </a:avLst>
          </a:prstGeom>
          <a:solidFill>
            <a:srgbClr val="EBD6F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3743303" y="697540"/>
            <a:ext cx="4205075" cy="5400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th-TH" sz="3000" b="1" dirty="0">
                <a:latin typeface="CmPrasanmit" panose="02000000000000000000" pitchFamily="2" charset="-34"/>
                <a:cs typeface="CmPrasanmit" panose="02000000000000000000" pitchFamily="2" charset="-34"/>
              </a:rPr>
              <a:t>กิจกรรมการคาดคะเนน้ำหนักเป็นขีด</a:t>
            </a:r>
          </a:p>
        </p:txBody>
      </p:sp>
      <p:grpSp>
        <p:nvGrpSpPr>
          <p:cNvPr id="65" name="Group 64"/>
          <p:cNvGrpSpPr/>
          <p:nvPr/>
        </p:nvGrpSpPr>
        <p:grpSpPr>
          <a:xfrm>
            <a:off x="1115293" y="1353137"/>
            <a:ext cx="1772270" cy="519718"/>
            <a:chOff x="3782191" y="6121682"/>
            <a:chExt cx="2081580" cy="519718"/>
          </a:xfrm>
        </p:grpSpPr>
        <p:sp>
          <p:nvSpPr>
            <p:cNvPr id="66" name="Rounded Rectangle 65"/>
            <p:cNvSpPr/>
            <p:nvPr/>
          </p:nvSpPr>
          <p:spPr>
            <a:xfrm>
              <a:off x="3782191" y="6121682"/>
              <a:ext cx="2081580" cy="519718"/>
            </a:xfrm>
            <a:prstGeom prst="roundRect">
              <a:avLst>
                <a:gd name="adj" fmla="val 50000"/>
              </a:avLst>
            </a:prstGeom>
            <a:solidFill>
              <a:srgbClr val="FFAFCD"/>
            </a:solidFill>
            <a:ln>
              <a:solidFill>
                <a:srgbClr val="FFAFC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7" name="Google Shape;3842;p61">
              <a:extLst>
                <a:ext uri="{FF2B5EF4-FFF2-40B4-BE49-F238E27FC236}">
                  <a16:creationId xmlns:a16="http://schemas.microsoft.com/office/drawing/2014/main" id="{2B2C328F-BF9C-4B3E-8913-DCB5BAC32BF0}"/>
                </a:ext>
              </a:extLst>
            </p:cNvPr>
            <p:cNvSpPr txBox="1"/>
            <p:nvPr/>
          </p:nvSpPr>
          <p:spPr>
            <a:xfrm>
              <a:off x="3924752" y="6164862"/>
              <a:ext cx="1851933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อุปกรณ์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15" name="TextBox 14"/>
          <p:cNvSpPr txBox="1"/>
          <p:nvPr/>
        </p:nvSpPr>
        <p:spPr>
          <a:xfrm>
            <a:off x="1703514" y="1814799"/>
            <a:ext cx="9196714" cy="28623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514350" indent="-514350">
              <a:buAutoNum type="arabicPeriod"/>
            </a:pPr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เครื่องชั่งสปริง</a:t>
            </a:r>
          </a:p>
          <a:p>
            <a:pPr marL="514350" indent="-514350">
              <a:buAutoNum type="arabicPeriod"/>
            </a:pPr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ขวดบรรจุน้ำติดป้ายระบุน้ำหนัก 5 ขีด 10 ขีด 15 ขีด และ 20 ขีด อย่างละ 1 ขวด</a:t>
            </a:r>
          </a:p>
          <a:p>
            <a:pPr marL="514350" indent="-514350">
              <a:buAutoNum type="arabicPeriod"/>
            </a:pPr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สิ่งของที่มีน้ำหนักแตกต่างกัน เช่น แตงโม ส้ม หนังสือ นมกล่อง</a:t>
            </a:r>
          </a:p>
          <a:p>
            <a:pPr marL="514350" indent="-514350">
              <a:buAutoNum type="arabicPeriod"/>
            </a:pPr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บัตรคำสำหรับเขียนชื่อสิ่งของ เช่น</a:t>
            </a:r>
          </a:p>
          <a:p>
            <a:pPr marL="514350" indent="-514350">
              <a:buAutoNum type="arabicPeriod"/>
            </a:pPr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แถบกระดาษที่มีรอยขีด ดังรูป</a:t>
            </a:r>
          </a:p>
        </p:txBody>
      </p:sp>
      <p:pic>
        <p:nvPicPr>
          <p:cNvPr id="16" name="Picture 15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15293" y="4853605"/>
            <a:ext cx="10105098" cy="1024681"/>
          </a:xfrm>
          <a:prstGeom prst="rect">
            <a:avLst/>
          </a:prstGeom>
        </p:spPr>
      </p:pic>
      <p:pic>
        <p:nvPicPr>
          <p:cNvPr id="17" name="Picture 16"/>
          <p:cNvPicPr>
            <a:picLocks noChangeAspect="1"/>
          </p:cNvPicPr>
          <p:nvPr/>
        </p:nvPicPr>
        <p:blipFill rotWithShape="1">
          <a:blip r:embed="rId4"/>
          <a:srcRect l="1" r="2681" b="-11094"/>
          <a:stretch/>
        </p:blipFill>
        <p:spPr>
          <a:xfrm>
            <a:off x="6080758" y="3697126"/>
            <a:ext cx="697413" cy="468473"/>
          </a:xfrm>
          <a:prstGeom prst="rect">
            <a:avLst/>
          </a:prstGeom>
        </p:spPr>
      </p:pic>
      <p:sp>
        <p:nvSpPr>
          <p:cNvPr id="6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6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7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71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72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73" name="รูปภาพ 8">
            <a:hlinkClick r:id="rId10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74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75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76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77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78" name="Google Shape;1193;p37">
            <a:hlinkClick r:id="rId16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79" name="Google Shape;1193;p37">
            <a:hlinkClick r:id="rId1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34767730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0.0 0.0 L 0.0 -0.07213" pathEditMode="relative" ptsTypes="">
                                      <p:cBhvr>
                                        <p:cTn id="9" dur="2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  <p:animRot by="1500000">
                                      <p:cBhvr>
                                        <p:cTn id="10" dur="12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1" dur="125" fill="hold">
                                          <p:stCondLst>
                                            <p:cond delay="125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2" dur="125" fill="hold">
                                          <p:stCondLst>
                                            <p:cond delay="25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3" dur="125" fill="hold">
                                          <p:stCondLst>
                                            <p:cond delay="375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" grpId="0" animBg="1"/>
      <p:bldP spid="37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" name="Group 64"/>
          <p:cNvGrpSpPr/>
          <p:nvPr/>
        </p:nvGrpSpPr>
        <p:grpSpPr>
          <a:xfrm>
            <a:off x="1130266" y="801861"/>
            <a:ext cx="2428138" cy="519718"/>
            <a:chOff x="3782191" y="6121682"/>
            <a:chExt cx="2081580" cy="519718"/>
          </a:xfrm>
        </p:grpSpPr>
        <p:sp>
          <p:nvSpPr>
            <p:cNvPr id="66" name="Rounded Rectangle 65"/>
            <p:cNvSpPr/>
            <p:nvPr/>
          </p:nvSpPr>
          <p:spPr>
            <a:xfrm>
              <a:off x="3782191" y="6121682"/>
              <a:ext cx="2081580" cy="519718"/>
            </a:xfrm>
            <a:prstGeom prst="roundRect">
              <a:avLst>
                <a:gd name="adj" fmla="val 50000"/>
              </a:avLst>
            </a:prstGeom>
            <a:solidFill>
              <a:srgbClr val="FFAFCD"/>
            </a:solidFill>
            <a:ln>
              <a:solidFill>
                <a:srgbClr val="FFAFC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7" name="Google Shape;3842;p61">
              <a:extLst>
                <a:ext uri="{FF2B5EF4-FFF2-40B4-BE49-F238E27FC236}">
                  <a16:creationId xmlns:a16="http://schemas.microsoft.com/office/drawing/2014/main" id="{2B2C328F-BF9C-4B3E-8913-DCB5BAC32BF0}"/>
                </a:ext>
              </a:extLst>
            </p:cNvPr>
            <p:cNvSpPr txBox="1"/>
            <p:nvPr/>
          </p:nvSpPr>
          <p:spPr>
            <a:xfrm>
              <a:off x="3924752" y="6164862"/>
              <a:ext cx="1851933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วิธีจัดกิจกรรม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15" name="TextBox 14"/>
          <p:cNvSpPr txBox="1"/>
          <p:nvPr/>
        </p:nvSpPr>
        <p:spPr>
          <a:xfrm>
            <a:off x="1584445" y="1513053"/>
            <a:ext cx="9487000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514350" marR="0" lvl="0" indent="-5143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ครูแบ่งนักเรียนเป็นกลุ่ม และแจกอุปกรณ์ข้อ 2 ถึง 5 กลุ่มละ 1 ชุด</a:t>
            </a:r>
          </a:p>
          <a:p>
            <a:pPr marL="514350" marR="0" lvl="0" indent="-5143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นักเรียนวางขวดน้ำบนแถบกระดาษตามน้ำหนัก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5 ขีด 10 ขีด 15 ขีด และ 20 ขีด</a:t>
            </a:r>
          </a:p>
          <a:p>
            <a:pPr marL="514350" marR="0" lvl="0" indent="-5143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th-TH" sz="3000" noProof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นักเรียนคาดคะเนน้ำหนักของสิ่งของในรายการอุปกรณ์ข้อ 3 แล้วเขียนชื่อสิ่งของบนแถบกระดาษตรงตำแหน่งของน้ำหนักตามที่คาดคะเนไว้ เช่น</a:t>
            </a:r>
          </a:p>
        </p:txBody>
      </p:sp>
      <p:pic>
        <p:nvPicPr>
          <p:cNvPr id="16" name="Picture 15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99179" y="3300577"/>
            <a:ext cx="10397224" cy="2751881"/>
          </a:xfrm>
          <a:prstGeom prst="rect">
            <a:avLst/>
          </a:prstGeom>
        </p:spPr>
      </p:pic>
      <p:pic>
        <p:nvPicPr>
          <p:cNvPr id="10" name="Picture 9"/>
          <p:cNvPicPr>
            <a:picLocks noChangeAspect="1"/>
          </p:cNvPicPr>
          <p:nvPr/>
        </p:nvPicPr>
        <p:blipFill rotWithShape="1">
          <a:blip r:embed="rId4"/>
          <a:srcRect l="1" r="2681" b="-11094"/>
          <a:stretch/>
        </p:blipFill>
        <p:spPr>
          <a:xfrm>
            <a:off x="1584445" y="4425627"/>
            <a:ext cx="1117902" cy="750928"/>
          </a:xfrm>
          <a:prstGeom prst="rect">
            <a:avLst/>
          </a:prstGeom>
        </p:spPr>
      </p:pic>
      <p:pic>
        <p:nvPicPr>
          <p:cNvPr id="11" name="Picture 10"/>
          <p:cNvPicPr>
            <a:picLocks noChangeAspect="1"/>
          </p:cNvPicPr>
          <p:nvPr/>
        </p:nvPicPr>
        <p:blipFill rotWithShape="1">
          <a:blip r:embed="rId4"/>
          <a:srcRect l="1" r="2681" b="-11094"/>
          <a:stretch/>
        </p:blipFill>
        <p:spPr>
          <a:xfrm>
            <a:off x="6653571" y="4452577"/>
            <a:ext cx="1117902" cy="750928"/>
          </a:xfrm>
          <a:prstGeom prst="rect">
            <a:avLst/>
          </a:prstGeom>
        </p:spPr>
      </p:pic>
      <p:sp>
        <p:nvSpPr>
          <p:cNvPr id="2" name="TextBox 1"/>
          <p:cNvSpPr txBox="1"/>
          <p:nvPr/>
        </p:nvSpPr>
        <p:spPr>
          <a:xfrm>
            <a:off x="1848633" y="4354711"/>
            <a:ext cx="495702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th-TH" sz="2600" dirty="0">
                <a:latin typeface="CmPrasanmit" panose="02000000000000000000" pitchFamily="2" charset="-34"/>
                <a:cs typeface="CmPrasanmit" panose="02000000000000000000" pitchFamily="2" charset="-34"/>
              </a:rPr>
              <a:t>ส้ม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6741354" y="4357042"/>
            <a:ext cx="835432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th-TH" sz="2600" dirty="0">
                <a:latin typeface="CmPrasanmit" panose="02000000000000000000" pitchFamily="2" charset="-34"/>
                <a:cs typeface="CmPrasanmit" panose="02000000000000000000" pitchFamily="2" charset="-34"/>
              </a:rPr>
              <a:t>แตงโม</a:t>
            </a:r>
          </a:p>
        </p:txBody>
      </p:sp>
      <p:sp>
        <p:nvSpPr>
          <p:cNvPr id="1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1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1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20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21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22" name="รูปภาพ 8">
            <a:hlinkClick r:id="rId10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23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24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25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26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27" name="Google Shape;1193;p37">
            <a:hlinkClick r:id="rId16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28" name="Google Shape;1193;p37">
            <a:hlinkClick r:id="rId1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28973397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extBox 14"/>
          <p:cNvSpPr txBox="1"/>
          <p:nvPr/>
        </p:nvSpPr>
        <p:spPr>
          <a:xfrm>
            <a:off x="1084076" y="2042138"/>
            <a:ext cx="4458319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514350" marR="0" lvl="0" indent="-5143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rabicPeriod" startAt="4"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ครูและนักเรียนร่วมกันชั่งน้ำหนักของสิ่งของที่คาดคะน้ำหนักไว้แล้วด้วยเครื่องชั่งสปริงและตรวจสอบผลการคาดคะเนน้ำหนักของแต่ละกลุ่ม</a:t>
            </a:r>
          </a:p>
        </p:txBody>
      </p:sp>
      <p:pic>
        <p:nvPicPr>
          <p:cNvPr id="23" name="Graphic 69">
            <a:extLst>
              <a:ext uri="{FF2B5EF4-FFF2-40B4-BE49-F238E27FC236}">
                <a16:creationId xmlns:a16="http://schemas.microsoft.com/office/drawing/2014/main" id="{F28A3B13-67F4-433A-8A9F-8E5BED89198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7777967" y="3134076"/>
            <a:ext cx="2361044" cy="3013437"/>
          </a:xfrm>
          <a:prstGeom prst="rect">
            <a:avLst/>
          </a:prstGeom>
        </p:spPr>
      </p:pic>
      <p:grpSp>
        <p:nvGrpSpPr>
          <p:cNvPr id="24" name="Group 23">
            <a:extLst>
              <a:ext uri="{FF2B5EF4-FFF2-40B4-BE49-F238E27FC236}">
                <a16:creationId xmlns:a16="http://schemas.microsoft.com/office/drawing/2014/main" id="{0D2707DC-8DEE-4086-A6EE-B7598DDDB7C2}"/>
              </a:ext>
            </a:extLst>
          </p:cNvPr>
          <p:cNvGrpSpPr/>
          <p:nvPr/>
        </p:nvGrpSpPr>
        <p:grpSpPr>
          <a:xfrm>
            <a:off x="5533799" y="692989"/>
            <a:ext cx="5138703" cy="2801257"/>
            <a:chOff x="13929495" y="839483"/>
            <a:chExt cx="2836417" cy="1911554"/>
          </a:xfrm>
        </p:grpSpPr>
        <p:sp>
          <p:nvSpPr>
            <p:cNvPr id="25" name="Freeform: Shape 312">
              <a:extLst>
                <a:ext uri="{FF2B5EF4-FFF2-40B4-BE49-F238E27FC236}">
                  <a16:creationId xmlns:a16="http://schemas.microsoft.com/office/drawing/2014/main" id="{682DBAB2-268E-4F21-AC4A-F84D71C90B99}"/>
                </a:ext>
              </a:extLst>
            </p:cNvPr>
            <p:cNvSpPr/>
            <p:nvPr/>
          </p:nvSpPr>
          <p:spPr>
            <a:xfrm>
              <a:off x="13929495" y="839483"/>
              <a:ext cx="2836417" cy="1911554"/>
            </a:xfrm>
            <a:custGeom>
              <a:avLst/>
              <a:gdLst>
                <a:gd name="connsiteX0" fmla="*/ 2302443 w 2836417"/>
                <a:gd name="connsiteY0" fmla="*/ 86 h 1911554"/>
                <a:gd name="connsiteX1" fmla="*/ 2667666 w 2836417"/>
                <a:gd name="connsiteY1" fmla="*/ 120106 h 1911554"/>
                <a:gd name="connsiteX2" fmla="*/ 2793163 w 2836417"/>
                <a:gd name="connsiteY2" fmla="*/ 559989 h 1911554"/>
                <a:gd name="connsiteX3" fmla="*/ 2833545 w 2836417"/>
                <a:gd name="connsiteY3" fmla="*/ 1116603 h 1911554"/>
                <a:gd name="connsiteX4" fmla="*/ 2722321 w 2836417"/>
                <a:gd name="connsiteY4" fmla="*/ 1370197 h 1911554"/>
                <a:gd name="connsiteX5" fmla="*/ 2499114 w 2836417"/>
                <a:gd name="connsiteY5" fmla="*/ 1428359 h 1911554"/>
                <a:gd name="connsiteX6" fmla="*/ 2452013 w 2836417"/>
                <a:gd name="connsiteY6" fmla="*/ 1430621 h 1911554"/>
                <a:gd name="connsiteX7" fmla="*/ 2456184 w 2836417"/>
                <a:gd name="connsiteY7" fmla="*/ 1421727 h 1911554"/>
                <a:gd name="connsiteX8" fmla="*/ 2421372 w 2836417"/>
                <a:gd name="connsiteY8" fmla="*/ 1432093 h 1911554"/>
                <a:gd name="connsiteX9" fmla="*/ 2452013 w 2836417"/>
                <a:gd name="connsiteY9" fmla="*/ 1430621 h 1911554"/>
                <a:gd name="connsiteX10" fmla="*/ 2342236 w 2836417"/>
                <a:gd name="connsiteY10" fmla="*/ 1664718 h 1911554"/>
                <a:gd name="connsiteX11" fmla="*/ 2209541 w 2836417"/>
                <a:gd name="connsiteY11" fmla="*/ 1900521 h 1911554"/>
                <a:gd name="connsiteX12" fmla="*/ 2137655 w 2836417"/>
                <a:gd name="connsiteY12" fmla="*/ 1896765 h 1911554"/>
                <a:gd name="connsiteX13" fmla="*/ 2100237 w 2836417"/>
                <a:gd name="connsiteY13" fmla="*/ 1465675 h 1911554"/>
                <a:gd name="connsiteX14" fmla="*/ 2144965 w 2836417"/>
                <a:gd name="connsiteY14" fmla="*/ 1461239 h 1911554"/>
                <a:gd name="connsiteX15" fmla="*/ 2098665 w 2836417"/>
                <a:gd name="connsiteY15" fmla="*/ 1447567 h 1911554"/>
                <a:gd name="connsiteX16" fmla="*/ 2100237 w 2836417"/>
                <a:gd name="connsiteY16" fmla="*/ 1465675 h 1911554"/>
                <a:gd name="connsiteX17" fmla="*/ 1919117 w 2836417"/>
                <a:gd name="connsiteY17" fmla="*/ 1483635 h 1911554"/>
                <a:gd name="connsiteX18" fmla="*/ 1236548 w 2836417"/>
                <a:gd name="connsiteY18" fmla="*/ 1511417 h 1911554"/>
                <a:gd name="connsiteX19" fmla="*/ 468945 w 2836417"/>
                <a:gd name="connsiteY19" fmla="*/ 1534402 h 1911554"/>
                <a:gd name="connsiteX20" fmla="*/ 461979 w 2836417"/>
                <a:gd name="connsiteY20" fmla="*/ 1532975 h 1911554"/>
                <a:gd name="connsiteX21" fmla="*/ 482358 w 2836417"/>
                <a:gd name="connsiteY21" fmla="*/ 1530771 h 1911554"/>
                <a:gd name="connsiteX22" fmla="*/ 478344 w 2836417"/>
                <a:gd name="connsiteY22" fmla="*/ 1506158 h 1911554"/>
                <a:gd name="connsiteX23" fmla="*/ 476275 w 2836417"/>
                <a:gd name="connsiteY23" fmla="*/ 1505870 h 1911554"/>
                <a:gd name="connsiteX24" fmla="*/ 655822 w 2836417"/>
                <a:gd name="connsiteY24" fmla="*/ 1506165 h 1911554"/>
                <a:gd name="connsiteX25" fmla="*/ 1217401 w 2836417"/>
                <a:gd name="connsiteY25" fmla="*/ 1483623 h 1911554"/>
                <a:gd name="connsiteX26" fmla="*/ 2125645 w 2836417"/>
                <a:gd name="connsiteY26" fmla="*/ 1433896 h 1911554"/>
                <a:gd name="connsiteX27" fmla="*/ 2171944 w 2836417"/>
                <a:gd name="connsiteY27" fmla="*/ 1447567 h 1911554"/>
                <a:gd name="connsiteX28" fmla="*/ 2201028 w 2836417"/>
                <a:gd name="connsiteY28" fmla="*/ 1782638 h 1911554"/>
                <a:gd name="connsiteX29" fmla="*/ 2139221 w 2836417"/>
                <a:gd name="connsiteY29" fmla="*/ 1892408 h 1911554"/>
                <a:gd name="connsiteX30" fmla="*/ 2210934 w 2836417"/>
                <a:gd name="connsiteY30" fmla="*/ 1896765 h 1911554"/>
                <a:gd name="connsiteX31" fmla="*/ 2201028 w 2836417"/>
                <a:gd name="connsiteY31" fmla="*/ 1782638 h 1911554"/>
                <a:gd name="connsiteX32" fmla="*/ 2271942 w 2836417"/>
                <a:gd name="connsiteY32" fmla="*/ 1656692 h 1911554"/>
                <a:gd name="connsiteX33" fmla="*/ 2385864 w 2836417"/>
                <a:gd name="connsiteY33" fmla="*/ 1413765 h 1911554"/>
                <a:gd name="connsiteX34" fmla="*/ 2420676 w 2836417"/>
                <a:gd name="connsiteY34" fmla="*/ 1403249 h 1911554"/>
                <a:gd name="connsiteX35" fmla="*/ 2658441 w 2836417"/>
                <a:gd name="connsiteY35" fmla="*/ 1355324 h 1911554"/>
                <a:gd name="connsiteX36" fmla="*/ 2755392 w 2836417"/>
                <a:gd name="connsiteY36" fmla="*/ 1166030 h 1911554"/>
                <a:gd name="connsiteX37" fmla="*/ 2759396 w 2836417"/>
                <a:gd name="connsiteY37" fmla="*/ 937826 h 1911554"/>
                <a:gd name="connsiteX38" fmla="*/ 2685595 w 2836417"/>
                <a:gd name="connsiteY38" fmla="*/ 382864 h 1911554"/>
                <a:gd name="connsiteX39" fmla="*/ 2457054 w 2836417"/>
                <a:gd name="connsiteY39" fmla="*/ 44388 h 1911554"/>
                <a:gd name="connsiteX40" fmla="*/ 2023820 w 2836417"/>
                <a:gd name="connsiteY40" fmla="*/ 42886 h 1911554"/>
                <a:gd name="connsiteX41" fmla="*/ 1018625 w 2836417"/>
                <a:gd name="connsiteY41" fmla="*/ 111242 h 1911554"/>
                <a:gd name="connsiteX42" fmla="*/ 633779 w 2836417"/>
                <a:gd name="connsiteY42" fmla="*/ 138585 h 1911554"/>
                <a:gd name="connsiteX43" fmla="*/ 212555 w 2836417"/>
                <a:gd name="connsiteY43" fmla="*/ 231128 h 1911554"/>
                <a:gd name="connsiteX44" fmla="*/ 79574 w 2836417"/>
                <a:gd name="connsiteY44" fmla="*/ 521229 h 1911554"/>
                <a:gd name="connsiteX45" fmla="*/ 87406 w 2836417"/>
                <a:gd name="connsiteY45" fmla="*/ 913788 h 1911554"/>
                <a:gd name="connsiteX46" fmla="*/ 419974 w 2836417"/>
                <a:gd name="connsiteY46" fmla="*/ 1498033 h 1911554"/>
                <a:gd name="connsiteX47" fmla="*/ 476275 w 2836417"/>
                <a:gd name="connsiteY47" fmla="*/ 1505870 h 1911554"/>
                <a:gd name="connsiteX48" fmla="*/ 468945 w 2836417"/>
                <a:gd name="connsiteY48" fmla="*/ 1505858 h 1911554"/>
                <a:gd name="connsiteX49" fmla="*/ 444394 w 2836417"/>
                <a:gd name="connsiteY49" fmla="*/ 1529372 h 1911554"/>
                <a:gd name="connsiteX50" fmla="*/ 461979 w 2836417"/>
                <a:gd name="connsiteY50" fmla="*/ 1532975 h 1911554"/>
                <a:gd name="connsiteX51" fmla="*/ 458501 w 2836417"/>
                <a:gd name="connsiteY51" fmla="*/ 1533351 h 1911554"/>
                <a:gd name="connsiteX52" fmla="*/ 16564 w 2836417"/>
                <a:gd name="connsiteY52" fmla="*/ 955854 h 1911554"/>
                <a:gd name="connsiteX53" fmla="*/ 8383 w 2836417"/>
                <a:gd name="connsiteY53" fmla="*/ 455877 h 1911554"/>
                <a:gd name="connsiteX54" fmla="*/ 186620 w 2836417"/>
                <a:gd name="connsiteY54" fmla="*/ 193720 h 1911554"/>
                <a:gd name="connsiteX55" fmla="*/ 626991 w 2836417"/>
                <a:gd name="connsiteY55" fmla="*/ 110190 h 1911554"/>
                <a:gd name="connsiteX56" fmla="*/ 1109310 w 2836417"/>
                <a:gd name="connsiteY56" fmla="*/ 76688 h 1911554"/>
                <a:gd name="connsiteX57" fmla="*/ 2171074 w 2836417"/>
                <a:gd name="connsiteY57" fmla="*/ 5628 h 1911554"/>
                <a:gd name="connsiteX58" fmla="*/ 2302443 w 2836417"/>
                <a:gd name="connsiteY58" fmla="*/ 86 h 1911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2836417" h="1911554">
                  <a:moveTo>
                    <a:pt x="2302443" y="86"/>
                  </a:moveTo>
                  <a:cubicBezTo>
                    <a:pt x="2441171" y="-1443"/>
                    <a:pt x="2592212" y="16445"/>
                    <a:pt x="2667666" y="120106"/>
                  </a:cubicBezTo>
                  <a:cubicBezTo>
                    <a:pt x="2755915" y="241645"/>
                    <a:pt x="2770884" y="422075"/>
                    <a:pt x="2793163" y="559989"/>
                  </a:cubicBezTo>
                  <a:cubicBezTo>
                    <a:pt x="2822579" y="743123"/>
                    <a:pt x="2844511" y="931516"/>
                    <a:pt x="2833545" y="1116603"/>
                  </a:cubicBezTo>
                  <a:cubicBezTo>
                    <a:pt x="2827975" y="1208396"/>
                    <a:pt x="2815791" y="1312207"/>
                    <a:pt x="2722321" y="1370197"/>
                  </a:cubicBezTo>
                  <a:cubicBezTo>
                    <a:pt x="2658224" y="1409972"/>
                    <a:pt x="2577972" y="1422873"/>
                    <a:pt x="2499114" y="1428359"/>
                  </a:cubicBezTo>
                  <a:lnTo>
                    <a:pt x="2452013" y="1430621"/>
                  </a:lnTo>
                  <a:lnTo>
                    <a:pt x="2456184" y="1421727"/>
                  </a:lnTo>
                  <a:lnTo>
                    <a:pt x="2421372" y="1432093"/>
                  </a:lnTo>
                  <a:lnTo>
                    <a:pt x="2452013" y="1430621"/>
                  </a:lnTo>
                  <a:lnTo>
                    <a:pt x="2342236" y="1664718"/>
                  </a:lnTo>
                  <a:cubicBezTo>
                    <a:pt x="2301105" y="1744564"/>
                    <a:pt x="2256850" y="1823211"/>
                    <a:pt x="2209541" y="1900521"/>
                  </a:cubicBezTo>
                  <a:cubicBezTo>
                    <a:pt x="2200664" y="1914943"/>
                    <a:pt x="2139395" y="1916746"/>
                    <a:pt x="2137655" y="1896765"/>
                  </a:cubicBezTo>
                  <a:lnTo>
                    <a:pt x="2100237" y="1465675"/>
                  </a:lnTo>
                  <a:lnTo>
                    <a:pt x="2144965" y="1461239"/>
                  </a:lnTo>
                  <a:lnTo>
                    <a:pt x="2098665" y="1447567"/>
                  </a:lnTo>
                  <a:lnTo>
                    <a:pt x="2100237" y="1465675"/>
                  </a:lnTo>
                  <a:lnTo>
                    <a:pt x="1919117" y="1483635"/>
                  </a:lnTo>
                  <a:cubicBezTo>
                    <a:pt x="1692084" y="1500459"/>
                    <a:pt x="1462260" y="1502854"/>
                    <a:pt x="1236548" y="1511417"/>
                  </a:cubicBezTo>
                  <a:cubicBezTo>
                    <a:pt x="982247" y="1520881"/>
                    <a:pt x="723594" y="1540261"/>
                    <a:pt x="468945" y="1534402"/>
                  </a:cubicBezTo>
                  <a:lnTo>
                    <a:pt x="461979" y="1532975"/>
                  </a:lnTo>
                  <a:lnTo>
                    <a:pt x="482358" y="1530771"/>
                  </a:lnTo>
                  <a:cubicBezTo>
                    <a:pt x="504127" y="1524299"/>
                    <a:pt x="515419" y="1508637"/>
                    <a:pt x="478344" y="1506158"/>
                  </a:cubicBezTo>
                  <a:lnTo>
                    <a:pt x="476275" y="1505870"/>
                  </a:lnTo>
                  <a:lnTo>
                    <a:pt x="655822" y="1506165"/>
                  </a:lnTo>
                  <a:cubicBezTo>
                    <a:pt x="843162" y="1502919"/>
                    <a:pt x="1031505" y="1490609"/>
                    <a:pt x="1217401" y="1483623"/>
                  </a:cubicBezTo>
                  <a:cubicBezTo>
                    <a:pt x="1518350" y="1472506"/>
                    <a:pt x="1827306" y="1472206"/>
                    <a:pt x="2125645" y="1433896"/>
                  </a:cubicBezTo>
                  <a:cubicBezTo>
                    <a:pt x="2137132" y="1432544"/>
                    <a:pt x="2170726" y="1432544"/>
                    <a:pt x="2171944" y="1447567"/>
                  </a:cubicBezTo>
                  <a:lnTo>
                    <a:pt x="2201028" y="1782638"/>
                  </a:lnTo>
                  <a:lnTo>
                    <a:pt x="2139221" y="1892408"/>
                  </a:lnTo>
                  <a:lnTo>
                    <a:pt x="2210934" y="1896765"/>
                  </a:lnTo>
                  <a:lnTo>
                    <a:pt x="2201028" y="1782638"/>
                  </a:lnTo>
                  <a:lnTo>
                    <a:pt x="2271942" y="1656692"/>
                  </a:lnTo>
                  <a:cubicBezTo>
                    <a:pt x="2313072" y="1576873"/>
                    <a:pt x="2351070" y="1495853"/>
                    <a:pt x="2385864" y="1413765"/>
                  </a:cubicBezTo>
                  <a:cubicBezTo>
                    <a:pt x="2389345" y="1404300"/>
                    <a:pt x="2412147" y="1403249"/>
                    <a:pt x="2420676" y="1403249"/>
                  </a:cubicBezTo>
                  <a:cubicBezTo>
                    <a:pt x="2499699" y="1400394"/>
                    <a:pt x="2591776" y="1397089"/>
                    <a:pt x="2658441" y="1355324"/>
                  </a:cubicBezTo>
                  <a:cubicBezTo>
                    <a:pt x="2729632" y="1310705"/>
                    <a:pt x="2747038" y="1237541"/>
                    <a:pt x="2755392" y="1166030"/>
                  </a:cubicBezTo>
                  <a:cubicBezTo>
                    <a:pt x="2762912" y="1090132"/>
                    <a:pt x="2764252" y="1013874"/>
                    <a:pt x="2759396" y="937826"/>
                  </a:cubicBezTo>
                  <a:cubicBezTo>
                    <a:pt x="2751093" y="751493"/>
                    <a:pt x="2726429" y="565973"/>
                    <a:pt x="2685595" y="382864"/>
                  </a:cubicBezTo>
                  <a:cubicBezTo>
                    <a:pt x="2654090" y="243447"/>
                    <a:pt x="2631984" y="96970"/>
                    <a:pt x="2457054" y="44388"/>
                  </a:cubicBezTo>
                  <a:cubicBezTo>
                    <a:pt x="2327206" y="5328"/>
                    <a:pt x="2160631" y="34022"/>
                    <a:pt x="2023820" y="42886"/>
                  </a:cubicBezTo>
                  <a:cubicBezTo>
                    <a:pt x="1688807" y="65020"/>
                    <a:pt x="1353742" y="87806"/>
                    <a:pt x="1018625" y="111242"/>
                  </a:cubicBezTo>
                  <a:cubicBezTo>
                    <a:pt x="889938" y="119756"/>
                    <a:pt x="761656" y="128869"/>
                    <a:pt x="633779" y="138585"/>
                  </a:cubicBezTo>
                  <a:cubicBezTo>
                    <a:pt x="492791" y="149101"/>
                    <a:pt x="327086" y="151505"/>
                    <a:pt x="212555" y="231128"/>
                  </a:cubicBezTo>
                  <a:cubicBezTo>
                    <a:pt x="104812" y="305794"/>
                    <a:pt x="83229" y="408554"/>
                    <a:pt x="79574" y="521229"/>
                  </a:cubicBezTo>
                  <a:cubicBezTo>
                    <a:pt x="74816" y="652732"/>
                    <a:pt x="77427" y="783586"/>
                    <a:pt x="87406" y="913788"/>
                  </a:cubicBezTo>
                  <a:cubicBezTo>
                    <a:pt x="102419" y="1119843"/>
                    <a:pt x="144051" y="1439453"/>
                    <a:pt x="419974" y="1498033"/>
                  </a:cubicBezTo>
                  <a:lnTo>
                    <a:pt x="476275" y="1505870"/>
                  </a:lnTo>
                  <a:lnTo>
                    <a:pt x="468945" y="1505858"/>
                  </a:lnTo>
                  <a:cubicBezTo>
                    <a:pt x="436309" y="1505182"/>
                    <a:pt x="428052" y="1520985"/>
                    <a:pt x="444394" y="1529372"/>
                  </a:cubicBezTo>
                  <a:lnTo>
                    <a:pt x="461979" y="1532975"/>
                  </a:lnTo>
                  <a:lnTo>
                    <a:pt x="458501" y="1533351"/>
                  </a:lnTo>
                  <a:cubicBezTo>
                    <a:pt x="119259" y="1509163"/>
                    <a:pt x="38147" y="1197429"/>
                    <a:pt x="16564" y="955854"/>
                  </a:cubicBezTo>
                  <a:cubicBezTo>
                    <a:pt x="1943" y="791198"/>
                    <a:pt x="-7804" y="621134"/>
                    <a:pt x="8383" y="455877"/>
                  </a:cubicBezTo>
                  <a:cubicBezTo>
                    <a:pt x="18827" y="347860"/>
                    <a:pt x="76789" y="250809"/>
                    <a:pt x="186620" y="193720"/>
                  </a:cubicBezTo>
                  <a:cubicBezTo>
                    <a:pt x="316295" y="126115"/>
                    <a:pt x="479737" y="121007"/>
                    <a:pt x="626991" y="110190"/>
                  </a:cubicBezTo>
                  <a:cubicBezTo>
                    <a:pt x="787939" y="98672"/>
                    <a:pt x="948711" y="87505"/>
                    <a:pt x="1109310" y="76688"/>
                  </a:cubicBezTo>
                  <a:cubicBezTo>
                    <a:pt x="1463522" y="52050"/>
                    <a:pt x="1817211" y="26360"/>
                    <a:pt x="2171074" y="5628"/>
                  </a:cubicBezTo>
                  <a:cubicBezTo>
                    <a:pt x="2211325" y="3262"/>
                    <a:pt x="2256200" y="595"/>
                    <a:pt x="2302443" y="86"/>
                  </a:cubicBezTo>
                  <a:close/>
                </a:path>
              </a:pathLst>
            </a:custGeom>
            <a:solidFill>
              <a:srgbClr val="009B93"/>
            </a:solidFill>
            <a:ln w="1735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26" name="Freeform: Shape 310">
              <a:extLst>
                <a:ext uri="{FF2B5EF4-FFF2-40B4-BE49-F238E27FC236}">
                  <a16:creationId xmlns:a16="http://schemas.microsoft.com/office/drawing/2014/main" id="{7B9930F0-083C-4892-A8F6-92F3A8EDB5CC}"/>
                </a:ext>
              </a:extLst>
            </p:cNvPr>
            <p:cNvSpPr/>
            <p:nvPr/>
          </p:nvSpPr>
          <p:spPr>
            <a:xfrm>
              <a:off x="14006763" y="863887"/>
              <a:ext cx="2684982" cy="1758234"/>
            </a:xfrm>
            <a:custGeom>
              <a:avLst/>
              <a:gdLst>
                <a:gd name="connsiteX0" fmla="*/ 2165779 w 2684982"/>
                <a:gd name="connsiteY0" fmla="*/ 1262 h 1758234"/>
                <a:gd name="connsiteX1" fmla="*/ 2379785 w 2684982"/>
                <a:gd name="connsiteY1" fmla="*/ 19984 h 1758234"/>
                <a:gd name="connsiteX2" fmla="*/ 2608326 w 2684982"/>
                <a:gd name="connsiteY2" fmla="*/ 358460 h 1758234"/>
                <a:gd name="connsiteX3" fmla="*/ 2682127 w 2684982"/>
                <a:gd name="connsiteY3" fmla="*/ 913422 h 1758234"/>
                <a:gd name="connsiteX4" fmla="*/ 2678123 w 2684982"/>
                <a:gd name="connsiteY4" fmla="*/ 1141626 h 1758234"/>
                <a:gd name="connsiteX5" fmla="*/ 2581172 w 2684982"/>
                <a:gd name="connsiteY5" fmla="*/ 1330920 h 1758234"/>
                <a:gd name="connsiteX6" fmla="*/ 2343407 w 2684982"/>
                <a:gd name="connsiteY6" fmla="*/ 1378845 h 1758234"/>
                <a:gd name="connsiteX7" fmla="*/ 2308595 w 2684982"/>
                <a:gd name="connsiteY7" fmla="*/ 1389361 h 1758234"/>
                <a:gd name="connsiteX8" fmla="*/ 2194673 w 2684982"/>
                <a:gd name="connsiteY8" fmla="*/ 1632288 h 1758234"/>
                <a:gd name="connsiteX9" fmla="*/ 2123759 w 2684982"/>
                <a:gd name="connsiteY9" fmla="*/ 1758234 h 1758234"/>
                <a:gd name="connsiteX10" fmla="*/ 2094675 w 2684982"/>
                <a:gd name="connsiteY10" fmla="*/ 1423163 h 1758234"/>
                <a:gd name="connsiteX11" fmla="*/ 2048376 w 2684982"/>
                <a:gd name="connsiteY11" fmla="*/ 1409492 h 1758234"/>
                <a:gd name="connsiteX12" fmla="*/ 1140132 w 2684982"/>
                <a:gd name="connsiteY12" fmla="*/ 1459219 h 1758234"/>
                <a:gd name="connsiteX13" fmla="*/ 578553 w 2684982"/>
                <a:gd name="connsiteY13" fmla="*/ 1481761 h 1758234"/>
                <a:gd name="connsiteX14" fmla="*/ 399006 w 2684982"/>
                <a:gd name="connsiteY14" fmla="*/ 1481466 h 1758234"/>
                <a:gd name="connsiteX15" fmla="*/ 342705 w 2684982"/>
                <a:gd name="connsiteY15" fmla="*/ 1473629 h 1758234"/>
                <a:gd name="connsiteX16" fmla="*/ 10137 w 2684982"/>
                <a:gd name="connsiteY16" fmla="*/ 889384 h 1758234"/>
                <a:gd name="connsiteX17" fmla="*/ 2305 w 2684982"/>
                <a:gd name="connsiteY17" fmla="*/ 496825 h 1758234"/>
                <a:gd name="connsiteX18" fmla="*/ 135286 w 2684982"/>
                <a:gd name="connsiteY18" fmla="*/ 206724 h 1758234"/>
                <a:gd name="connsiteX19" fmla="*/ 556510 w 2684982"/>
                <a:gd name="connsiteY19" fmla="*/ 114181 h 1758234"/>
                <a:gd name="connsiteX20" fmla="*/ 941356 w 2684982"/>
                <a:gd name="connsiteY20" fmla="*/ 86838 h 1758234"/>
                <a:gd name="connsiteX21" fmla="*/ 1946551 w 2684982"/>
                <a:gd name="connsiteY21" fmla="*/ 18482 h 1758234"/>
                <a:gd name="connsiteX22" fmla="*/ 2165779 w 2684982"/>
                <a:gd name="connsiteY22" fmla="*/ 1262 h 1758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684982" h="1758234">
                  <a:moveTo>
                    <a:pt x="2165779" y="1262"/>
                  </a:moveTo>
                  <a:cubicBezTo>
                    <a:pt x="2240755" y="-2137"/>
                    <a:pt x="2314861" y="454"/>
                    <a:pt x="2379785" y="19984"/>
                  </a:cubicBezTo>
                  <a:cubicBezTo>
                    <a:pt x="2554715" y="72566"/>
                    <a:pt x="2576821" y="219043"/>
                    <a:pt x="2608326" y="358460"/>
                  </a:cubicBezTo>
                  <a:cubicBezTo>
                    <a:pt x="2649160" y="541569"/>
                    <a:pt x="2673824" y="727089"/>
                    <a:pt x="2682127" y="913422"/>
                  </a:cubicBezTo>
                  <a:cubicBezTo>
                    <a:pt x="2686983" y="989470"/>
                    <a:pt x="2685643" y="1065728"/>
                    <a:pt x="2678123" y="1141626"/>
                  </a:cubicBezTo>
                  <a:cubicBezTo>
                    <a:pt x="2669769" y="1213137"/>
                    <a:pt x="2652363" y="1286301"/>
                    <a:pt x="2581172" y="1330920"/>
                  </a:cubicBezTo>
                  <a:cubicBezTo>
                    <a:pt x="2514507" y="1372685"/>
                    <a:pt x="2422430" y="1375990"/>
                    <a:pt x="2343407" y="1378845"/>
                  </a:cubicBezTo>
                  <a:cubicBezTo>
                    <a:pt x="2334878" y="1378845"/>
                    <a:pt x="2312076" y="1379896"/>
                    <a:pt x="2308595" y="1389361"/>
                  </a:cubicBezTo>
                  <a:cubicBezTo>
                    <a:pt x="2273801" y="1471449"/>
                    <a:pt x="2235803" y="1552469"/>
                    <a:pt x="2194673" y="1632288"/>
                  </a:cubicBezTo>
                  <a:lnTo>
                    <a:pt x="2123759" y="1758234"/>
                  </a:lnTo>
                  <a:lnTo>
                    <a:pt x="2094675" y="1423163"/>
                  </a:lnTo>
                  <a:cubicBezTo>
                    <a:pt x="2093457" y="1408140"/>
                    <a:pt x="2059863" y="1408140"/>
                    <a:pt x="2048376" y="1409492"/>
                  </a:cubicBezTo>
                  <a:cubicBezTo>
                    <a:pt x="1750037" y="1447802"/>
                    <a:pt x="1441081" y="1448102"/>
                    <a:pt x="1140132" y="1459219"/>
                  </a:cubicBezTo>
                  <a:cubicBezTo>
                    <a:pt x="954236" y="1466205"/>
                    <a:pt x="765893" y="1478515"/>
                    <a:pt x="578553" y="1481761"/>
                  </a:cubicBezTo>
                  <a:lnTo>
                    <a:pt x="399006" y="1481466"/>
                  </a:lnTo>
                  <a:lnTo>
                    <a:pt x="342705" y="1473629"/>
                  </a:lnTo>
                  <a:cubicBezTo>
                    <a:pt x="66782" y="1415049"/>
                    <a:pt x="25150" y="1095439"/>
                    <a:pt x="10137" y="889384"/>
                  </a:cubicBezTo>
                  <a:cubicBezTo>
                    <a:pt x="158" y="759182"/>
                    <a:pt x="-2453" y="628328"/>
                    <a:pt x="2305" y="496825"/>
                  </a:cubicBezTo>
                  <a:cubicBezTo>
                    <a:pt x="5960" y="384150"/>
                    <a:pt x="27543" y="281390"/>
                    <a:pt x="135286" y="206724"/>
                  </a:cubicBezTo>
                  <a:cubicBezTo>
                    <a:pt x="249817" y="127101"/>
                    <a:pt x="415522" y="124697"/>
                    <a:pt x="556510" y="114181"/>
                  </a:cubicBezTo>
                  <a:cubicBezTo>
                    <a:pt x="684387" y="104465"/>
                    <a:pt x="812669" y="95352"/>
                    <a:pt x="941356" y="86838"/>
                  </a:cubicBezTo>
                  <a:cubicBezTo>
                    <a:pt x="1276473" y="63402"/>
                    <a:pt x="1611538" y="40616"/>
                    <a:pt x="1946551" y="18482"/>
                  </a:cubicBezTo>
                  <a:cubicBezTo>
                    <a:pt x="2014957" y="14050"/>
                    <a:pt x="2090803" y="4661"/>
                    <a:pt x="2165779" y="1262"/>
                  </a:cubicBezTo>
                  <a:close/>
                </a:path>
              </a:pathLst>
            </a:custGeom>
            <a:solidFill>
              <a:sysClr val="window" lastClr="FFFFFF"/>
            </a:solidFill>
            <a:ln w="1735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27" name="Freeform: Shape 309">
              <a:extLst>
                <a:ext uri="{FF2B5EF4-FFF2-40B4-BE49-F238E27FC236}">
                  <a16:creationId xmlns:a16="http://schemas.microsoft.com/office/drawing/2014/main" id="{91163D79-AACC-4650-A48F-3210E922B8AD}"/>
                </a:ext>
              </a:extLst>
            </p:cNvPr>
            <p:cNvSpPr/>
            <p:nvPr/>
          </p:nvSpPr>
          <p:spPr>
            <a:xfrm>
              <a:off x="16350866" y="2261210"/>
              <a:ext cx="34812" cy="10366"/>
            </a:xfrm>
            <a:custGeom>
              <a:avLst/>
              <a:gdLst>
                <a:gd name="connsiteX0" fmla="*/ 34812 w 34812"/>
                <a:gd name="connsiteY0" fmla="*/ 0 h 10366"/>
                <a:gd name="connsiteX1" fmla="*/ 30641 w 34812"/>
                <a:gd name="connsiteY1" fmla="*/ 8894 h 10366"/>
                <a:gd name="connsiteX2" fmla="*/ 0 w 34812"/>
                <a:gd name="connsiteY2" fmla="*/ 10366 h 10366"/>
                <a:gd name="connsiteX3" fmla="*/ 34812 w 34812"/>
                <a:gd name="connsiteY3" fmla="*/ 0 h 10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812" h="10366">
                  <a:moveTo>
                    <a:pt x="34812" y="0"/>
                  </a:moveTo>
                  <a:lnTo>
                    <a:pt x="30641" y="8894"/>
                  </a:lnTo>
                  <a:lnTo>
                    <a:pt x="0" y="10366"/>
                  </a:lnTo>
                  <a:lnTo>
                    <a:pt x="34812" y="0"/>
                  </a:lnTo>
                  <a:close/>
                </a:path>
              </a:pathLst>
            </a:custGeom>
            <a:solidFill>
              <a:srgbClr val="009B93"/>
            </a:solidFill>
            <a:ln w="1735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28" name="Freeform: Shape 308">
              <a:extLst>
                <a:ext uri="{FF2B5EF4-FFF2-40B4-BE49-F238E27FC236}">
                  <a16:creationId xmlns:a16="http://schemas.microsoft.com/office/drawing/2014/main" id="{EA123CD5-27DD-455F-877A-B027D7125310}"/>
                </a:ext>
              </a:extLst>
            </p:cNvPr>
            <p:cNvSpPr/>
            <p:nvPr/>
          </p:nvSpPr>
          <p:spPr>
            <a:xfrm>
              <a:off x="16028159" y="2287050"/>
              <a:ext cx="46300" cy="18108"/>
            </a:xfrm>
            <a:custGeom>
              <a:avLst/>
              <a:gdLst>
                <a:gd name="connsiteX0" fmla="*/ 0 w 46300"/>
                <a:gd name="connsiteY0" fmla="*/ 0 h 18108"/>
                <a:gd name="connsiteX1" fmla="*/ 46300 w 46300"/>
                <a:gd name="connsiteY1" fmla="*/ 13672 h 18108"/>
                <a:gd name="connsiteX2" fmla="*/ 1572 w 46300"/>
                <a:gd name="connsiteY2" fmla="*/ 18108 h 18108"/>
                <a:gd name="connsiteX3" fmla="*/ 0 w 46300"/>
                <a:gd name="connsiteY3" fmla="*/ 0 h 18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300" h="18108">
                  <a:moveTo>
                    <a:pt x="0" y="0"/>
                  </a:moveTo>
                  <a:lnTo>
                    <a:pt x="46300" y="13672"/>
                  </a:lnTo>
                  <a:lnTo>
                    <a:pt x="1572" y="181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B93"/>
            </a:solidFill>
            <a:ln w="1735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29" name="Freeform: Shape 307">
              <a:extLst>
                <a:ext uri="{FF2B5EF4-FFF2-40B4-BE49-F238E27FC236}">
                  <a16:creationId xmlns:a16="http://schemas.microsoft.com/office/drawing/2014/main" id="{6D0CA89E-9273-47A3-A1DD-B00F87528D58}"/>
                </a:ext>
              </a:extLst>
            </p:cNvPr>
            <p:cNvSpPr/>
            <p:nvPr/>
          </p:nvSpPr>
          <p:spPr>
            <a:xfrm>
              <a:off x="14365738" y="2345319"/>
              <a:ext cx="66257" cy="27139"/>
            </a:xfrm>
            <a:custGeom>
              <a:avLst/>
              <a:gdLst>
                <a:gd name="connsiteX0" fmla="*/ 32702 w 66257"/>
                <a:gd name="connsiteY0" fmla="*/ 22 h 27139"/>
                <a:gd name="connsiteX1" fmla="*/ 40032 w 66257"/>
                <a:gd name="connsiteY1" fmla="*/ 34 h 27139"/>
                <a:gd name="connsiteX2" fmla="*/ 42101 w 66257"/>
                <a:gd name="connsiteY2" fmla="*/ 322 h 27139"/>
                <a:gd name="connsiteX3" fmla="*/ 46115 w 66257"/>
                <a:gd name="connsiteY3" fmla="*/ 24935 h 27139"/>
                <a:gd name="connsiteX4" fmla="*/ 25736 w 66257"/>
                <a:gd name="connsiteY4" fmla="*/ 27139 h 27139"/>
                <a:gd name="connsiteX5" fmla="*/ 8151 w 66257"/>
                <a:gd name="connsiteY5" fmla="*/ 23536 h 27139"/>
                <a:gd name="connsiteX6" fmla="*/ 32702 w 66257"/>
                <a:gd name="connsiteY6" fmla="*/ 22 h 27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257" h="27139">
                  <a:moveTo>
                    <a:pt x="32702" y="22"/>
                  </a:moveTo>
                  <a:lnTo>
                    <a:pt x="40032" y="34"/>
                  </a:lnTo>
                  <a:lnTo>
                    <a:pt x="42101" y="322"/>
                  </a:lnTo>
                  <a:cubicBezTo>
                    <a:pt x="79176" y="2801"/>
                    <a:pt x="67884" y="18463"/>
                    <a:pt x="46115" y="24935"/>
                  </a:cubicBezTo>
                  <a:lnTo>
                    <a:pt x="25736" y="27139"/>
                  </a:lnTo>
                  <a:lnTo>
                    <a:pt x="8151" y="23536"/>
                  </a:lnTo>
                  <a:cubicBezTo>
                    <a:pt x="-8191" y="15149"/>
                    <a:pt x="66" y="-654"/>
                    <a:pt x="32702" y="22"/>
                  </a:cubicBezTo>
                  <a:close/>
                </a:path>
              </a:pathLst>
            </a:custGeom>
            <a:solidFill>
              <a:srgbClr val="009B93"/>
            </a:solidFill>
            <a:ln w="1735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30" name="Freeform: Shape 306">
              <a:extLst>
                <a:ext uri="{FF2B5EF4-FFF2-40B4-BE49-F238E27FC236}">
                  <a16:creationId xmlns:a16="http://schemas.microsoft.com/office/drawing/2014/main" id="{DB80F53E-264B-4B35-AE9C-D639A40D3DA2}"/>
                </a:ext>
              </a:extLst>
            </p:cNvPr>
            <p:cNvSpPr/>
            <p:nvPr/>
          </p:nvSpPr>
          <p:spPr>
            <a:xfrm>
              <a:off x="16068716" y="2622121"/>
              <a:ext cx="71713" cy="114127"/>
            </a:xfrm>
            <a:custGeom>
              <a:avLst/>
              <a:gdLst>
                <a:gd name="connsiteX0" fmla="*/ 61807 w 71713"/>
                <a:gd name="connsiteY0" fmla="*/ 0 h 114127"/>
                <a:gd name="connsiteX1" fmla="*/ 71713 w 71713"/>
                <a:gd name="connsiteY1" fmla="*/ 114127 h 114127"/>
                <a:gd name="connsiteX2" fmla="*/ 0 w 71713"/>
                <a:gd name="connsiteY2" fmla="*/ 109770 h 114127"/>
                <a:gd name="connsiteX3" fmla="*/ 61807 w 71713"/>
                <a:gd name="connsiteY3" fmla="*/ 0 h 11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13" h="114127">
                  <a:moveTo>
                    <a:pt x="61807" y="0"/>
                  </a:moveTo>
                  <a:lnTo>
                    <a:pt x="71713" y="114127"/>
                  </a:lnTo>
                  <a:lnTo>
                    <a:pt x="0" y="109770"/>
                  </a:lnTo>
                  <a:lnTo>
                    <a:pt x="61807" y="0"/>
                  </a:lnTo>
                  <a:close/>
                </a:path>
              </a:pathLst>
            </a:custGeom>
            <a:solidFill>
              <a:srgbClr val="009B93"/>
            </a:solidFill>
            <a:ln w="1735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32" name="TextBox 31">
            <a:extLst>
              <a:ext uri="{FF2B5EF4-FFF2-40B4-BE49-F238E27FC236}">
                <a16:creationId xmlns:a16="http://schemas.microsoft.com/office/drawing/2014/main" id="{1C65FAC2-4034-4044-8B5B-E11348915260}"/>
              </a:ext>
            </a:extLst>
          </p:cNvPr>
          <p:cNvSpPr txBox="1"/>
          <p:nvPr/>
        </p:nvSpPr>
        <p:spPr>
          <a:xfrm rot="21404935">
            <a:off x="5847827" y="812431"/>
            <a:ext cx="4639059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h-TH" sz="3000" dirty="0">
                <a:solidFill>
                  <a:srgbClr val="009B93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การคาดคะเนน้ำหนักของสิ่งต่างๆ เป็นขีด เป็นการบอกน้ำหนักเป็นขีดโดยไม่ใช้เครื่องชั่ง อาจเทียบกับน้ำหนักของสิ่งต่างๆ ที่เราทราบน้ำหนักแล้ว</a:t>
            </a:r>
            <a:endParaRPr lang="en-US" sz="3000" dirty="0">
              <a:solidFill>
                <a:srgbClr val="009B93"/>
              </a:solidFill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sp>
        <p:nvSpPr>
          <p:cNvPr id="3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3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3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36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37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38" name="รูปภาพ 8">
            <a:hlinkClick r:id="rId10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39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40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41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42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43" name="Google Shape;1193;p37">
            <a:hlinkClick r:id="rId16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44" name="Google Shape;1193;p37">
            <a:hlinkClick r:id="rId1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6528271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50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3543431" y="676445"/>
            <a:ext cx="5165140" cy="676692"/>
            <a:chOff x="3543431" y="676445"/>
            <a:chExt cx="5165140" cy="676692"/>
          </a:xfrm>
        </p:grpSpPr>
        <p:sp>
          <p:nvSpPr>
            <p:cNvPr id="36" name="Google Shape;4711;p51">
              <a:extLst>
                <a:ext uri="{FF2B5EF4-FFF2-40B4-BE49-F238E27FC236}">
                  <a16:creationId xmlns:a16="http://schemas.microsoft.com/office/drawing/2014/main" id="{9634AEFA-EAF6-42C6-A44D-BE123F28ED10}"/>
                </a:ext>
              </a:extLst>
            </p:cNvPr>
            <p:cNvSpPr/>
            <p:nvPr/>
          </p:nvSpPr>
          <p:spPr>
            <a:xfrm>
              <a:off x="3543431" y="676445"/>
              <a:ext cx="5165140" cy="676692"/>
            </a:xfrm>
            <a:prstGeom prst="roundRect">
              <a:avLst>
                <a:gd name="adj" fmla="val 40675"/>
              </a:avLst>
            </a:prstGeom>
            <a:solidFill>
              <a:srgbClr val="EBD6F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7" name="TextBox 36"/>
            <p:cNvSpPr txBox="1"/>
            <p:nvPr/>
          </p:nvSpPr>
          <p:spPr>
            <a:xfrm>
              <a:off x="3743303" y="697540"/>
              <a:ext cx="4849154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กิจกรรมการคาดคะเนน้ำหนักเป็นกิโลกรัม</a:t>
              </a:r>
            </a:p>
          </p:txBody>
        </p:sp>
      </p:grpSp>
      <p:pic>
        <p:nvPicPr>
          <p:cNvPr id="11" name="Picture 3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p:blipFill>
        <p:spPr>
          <a:xfrm rot="21419044">
            <a:off x="3840190" y="1763119"/>
            <a:ext cx="4488084" cy="4284081"/>
          </a:xfrm>
          <a:prstGeom prst="rect">
            <a:avLst/>
          </a:prstGeom>
        </p:spPr>
      </p:pic>
      <p:grpSp>
        <p:nvGrpSpPr>
          <p:cNvPr id="65" name="Group 64"/>
          <p:cNvGrpSpPr/>
          <p:nvPr/>
        </p:nvGrpSpPr>
        <p:grpSpPr>
          <a:xfrm rot="21222619">
            <a:off x="3658973" y="1743536"/>
            <a:ext cx="1772270" cy="519718"/>
            <a:chOff x="3782191" y="6121682"/>
            <a:chExt cx="2081580" cy="519718"/>
          </a:xfrm>
        </p:grpSpPr>
        <p:sp>
          <p:nvSpPr>
            <p:cNvPr id="66" name="Rounded Rectangle 65"/>
            <p:cNvSpPr/>
            <p:nvPr/>
          </p:nvSpPr>
          <p:spPr>
            <a:xfrm>
              <a:off x="3782191" y="6121682"/>
              <a:ext cx="2081580" cy="519718"/>
            </a:xfrm>
            <a:prstGeom prst="roundRect">
              <a:avLst>
                <a:gd name="adj" fmla="val 50000"/>
              </a:avLst>
            </a:prstGeom>
            <a:solidFill>
              <a:srgbClr val="FFAFCD"/>
            </a:solidFill>
            <a:ln>
              <a:solidFill>
                <a:srgbClr val="FFAFC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7" name="Google Shape;3842;p61">
              <a:extLst>
                <a:ext uri="{FF2B5EF4-FFF2-40B4-BE49-F238E27FC236}">
                  <a16:creationId xmlns:a16="http://schemas.microsoft.com/office/drawing/2014/main" id="{2B2C328F-BF9C-4B3E-8913-DCB5BAC32BF0}"/>
                </a:ext>
              </a:extLst>
            </p:cNvPr>
            <p:cNvSpPr txBox="1"/>
            <p:nvPr/>
          </p:nvSpPr>
          <p:spPr>
            <a:xfrm>
              <a:off x="3924752" y="6164862"/>
              <a:ext cx="1851933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อุปกรณ์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22" name="TextBox 21"/>
          <p:cNvSpPr txBox="1"/>
          <p:nvPr/>
        </p:nvSpPr>
        <p:spPr>
          <a:xfrm rot="21358735">
            <a:off x="4487146" y="2460888"/>
            <a:ext cx="4009888" cy="28623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514350" marR="0" lvl="0" indent="-5143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ขวดบรรจุน้ำมีป้ายระบุน้ำหนัก 1 กิโลกรัม และ 5 กิโลกรัม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อย่างละ 1 ขวด</a:t>
            </a:r>
          </a:p>
          <a:p>
            <a:pPr marL="514350" marR="0" lvl="0" indent="-5143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th-TH" sz="3000" baseline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สิ่งของต่างๆ</a:t>
            </a: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 ในห้อง</a:t>
            </a:r>
          </a:p>
          <a:p>
            <a:pPr marL="514350" marR="0" lvl="0" indent="-5143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เครื่องชั่งสปริง</a:t>
            </a:r>
          </a:p>
          <a:p>
            <a:pPr marL="514350" marR="0" lvl="0" indent="-5143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แบบบันทึกกิจกรรม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pic>
        <p:nvPicPr>
          <p:cNvPr id="23" name="Picture 7"/>
          <p:cNvPicPr>
            <a:picLocks noChangeAspect="1"/>
          </p:cNvPicPr>
          <p:nvPr/>
        </p:nvPicPr>
        <p:blipFill>
          <a:blip r:embed="rId5" cstate="hq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p:blipFill>
        <p:spPr>
          <a:xfrm rot="21171110" flipH="1">
            <a:off x="8648316" y="4122353"/>
            <a:ext cx="1463884" cy="2090529"/>
          </a:xfrm>
          <a:prstGeom prst="rect">
            <a:avLst/>
          </a:prstGeom>
        </p:spPr>
      </p:pic>
      <p:pic>
        <p:nvPicPr>
          <p:cNvPr id="24" name="Picture 9"/>
          <p:cNvPicPr>
            <a:picLocks noChangeAspect="1"/>
          </p:cNvPicPr>
          <p:nvPr/>
        </p:nvPicPr>
        <p:blipFill>
          <a:blip r:embed="rId7" cstate="hq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rcRect/>
          <a:stretch>
            <a:fillRect/>
          </a:stretch>
        </p:blipFill>
        <p:spPr>
          <a:xfrm rot="1268583">
            <a:off x="9297468" y="1912425"/>
            <a:ext cx="821560" cy="805129"/>
          </a:xfrm>
          <a:prstGeom prst="rect">
            <a:avLst/>
          </a:prstGeom>
        </p:spPr>
      </p:pic>
      <p:pic>
        <p:nvPicPr>
          <p:cNvPr id="26" name="Picture 8"/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rcRect/>
          <a:stretch>
            <a:fillRect/>
          </a:stretch>
        </p:blipFill>
        <p:spPr>
          <a:xfrm rot="360506">
            <a:off x="1817083" y="2374665"/>
            <a:ext cx="1234971" cy="1805149"/>
          </a:xfrm>
          <a:prstGeom prst="rect">
            <a:avLst/>
          </a:prstGeom>
        </p:spPr>
      </p:pic>
      <p:sp>
        <p:nvSpPr>
          <p:cNvPr id="27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28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29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30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31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32" name="รูปภาพ 8">
            <a:hlinkClick r:id="rId16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7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33" name="Google Shape;1193;p37">
            <a:hlinkClick r:id="rId18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34" name="Google Shape;1193;p37">
            <a:hlinkClick r:id="rId19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35" name="Google Shape;1193;p37">
            <a:hlinkClick r:id="rId20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38" name="Google Shape;1193;p37">
            <a:hlinkClick r:id="rId21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39" name="Google Shape;1193;p37">
            <a:hlinkClick r:id="rId22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40" name="Google Shape;1193;p37">
            <a:hlinkClick r:id="rId23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8876374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0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1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2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3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4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3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" name="Group 64"/>
          <p:cNvGrpSpPr/>
          <p:nvPr/>
        </p:nvGrpSpPr>
        <p:grpSpPr>
          <a:xfrm>
            <a:off x="1275409" y="976032"/>
            <a:ext cx="2428138" cy="519718"/>
            <a:chOff x="3782191" y="6121682"/>
            <a:chExt cx="2081580" cy="519718"/>
          </a:xfrm>
        </p:grpSpPr>
        <p:sp>
          <p:nvSpPr>
            <p:cNvPr id="66" name="Rounded Rectangle 65"/>
            <p:cNvSpPr/>
            <p:nvPr/>
          </p:nvSpPr>
          <p:spPr>
            <a:xfrm>
              <a:off x="3782191" y="6121682"/>
              <a:ext cx="2081580" cy="519718"/>
            </a:xfrm>
            <a:prstGeom prst="roundRect">
              <a:avLst>
                <a:gd name="adj" fmla="val 50000"/>
              </a:avLst>
            </a:prstGeom>
            <a:solidFill>
              <a:srgbClr val="FFAFCD"/>
            </a:solidFill>
            <a:ln>
              <a:solidFill>
                <a:srgbClr val="FFAFC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7" name="Google Shape;3842;p61">
              <a:extLst>
                <a:ext uri="{FF2B5EF4-FFF2-40B4-BE49-F238E27FC236}">
                  <a16:creationId xmlns:a16="http://schemas.microsoft.com/office/drawing/2014/main" id="{2B2C328F-BF9C-4B3E-8913-DCB5BAC32BF0}"/>
                </a:ext>
              </a:extLst>
            </p:cNvPr>
            <p:cNvSpPr txBox="1"/>
            <p:nvPr/>
          </p:nvSpPr>
          <p:spPr>
            <a:xfrm>
              <a:off x="3924752" y="6164862"/>
              <a:ext cx="1851933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วิธีจัดกิจกรรม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15" name="TextBox 14"/>
          <p:cNvSpPr txBox="1"/>
          <p:nvPr/>
        </p:nvSpPr>
        <p:spPr>
          <a:xfrm>
            <a:off x="1555416" y="1745281"/>
            <a:ext cx="9315784" cy="240065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514350" marR="0" lvl="0" indent="-5143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ครูแบ่งนักเรียนเป็นกลุ่ม</a:t>
            </a:r>
          </a:p>
          <a:p>
            <a:pPr marL="514350" marR="0" lvl="0" indent="-5143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นักเรียนลองยกขวดบรรจุน้ำ 1 กิโลกรัม และ 5 กิโลกรัม แล้วคาดคะเนน้ำหนักของสิ่งของในห้องเป็นกิโลกรัม</a:t>
            </a:r>
          </a:p>
          <a:p>
            <a:pPr marL="514350" marR="0" lvl="0" indent="-5143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บันทึกน้ำหนักที่คาดคะเนลงในแบบบันทึกกิจกรรม</a:t>
            </a:r>
          </a:p>
          <a:p>
            <a:pPr marL="514350" marR="0" lvl="0" indent="-5143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ครูและนักเรียนร่วมกันตรวจสอบผลการคาดคะเน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12" name="Google Shape;4971;p55">
            <a:extLst>
              <a:ext uri="{FF2B5EF4-FFF2-40B4-BE49-F238E27FC236}">
                <a16:creationId xmlns:a16="http://schemas.microsoft.com/office/drawing/2014/main" id="{4F797C38-7639-4890-9EE5-CB8BC5DF4BE2}"/>
              </a:ext>
            </a:extLst>
          </p:cNvPr>
          <p:cNvGrpSpPr/>
          <p:nvPr/>
        </p:nvGrpSpPr>
        <p:grpSpPr>
          <a:xfrm>
            <a:off x="6177062" y="4422833"/>
            <a:ext cx="300733" cy="112259"/>
            <a:chOff x="3992159" y="2526798"/>
            <a:chExt cx="237828" cy="88778"/>
          </a:xfrm>
        </p:grpSpPr>
        <p:sp>
          <p:nvSpPr>
            <p:cNvPr id="14" name="Google Shape;4972;p55">
              <a:extLst>
                <a:ext uri="{FF2B5EF4-FFF2-40B4-BE49-F238E27FC236}">
                  <a16:creationId xmlns:a16="http://schemas.microsoft.com/office/drawing/2014/main" id="{383B6E9A-CFDC-4BBB-A8DC-8511372E78FD}"/>
                </a:ext>
              </a:extLst>
            </p:cNvPr>
            <p:cNvSpPr/>
            <p:nvPr/>
          </p:nvSpPr>
          <p:spPr>
            <a:xfrm>
              <a:off x="3992159" y="2533731"/>
              <a:ext cx="27444" cy="61001"/>
            </a:xfrm>
            <a:custGeom>
              <a:avLst/>
              <a:gdLst/>
              <a:ahLst/>
              <a:cxnLst/>
              <a:rect l="l" t="t" r="r" b="b"/>
              <a:pathLst>
                <a:path w="1239" h="2754" extrusionOk="0">
                  <a:moveTo>
                    <a:pt x="561" y="1"/>
                  </a:moveTo>
                  <a:cubicBezTo>
                    <a:pt x="519" y="1"/>
                    <a:pt x="478" y="5"/>
                    <a:pt x="439" y="15"/>
                  </a:cubicBezTo>
                  <a:cubicBezTo>
                    <a:pt x="125" y="109"/>
                    <a:pt x="0" y="406"/>
                    <a:pt x="47" y="689"/>
                  </a:cubicBezTo>
                  <a:cubicBezTo>
                    <a:pt x="125" y="1206"/>
                    <a:pt x="141" y="1707"/>
                    <a:pt x="141" y="2225"/>
                  </a:cubicBezTo>
                  <a:cubicBezTo>
                    <a:pt x="141" y="2577"/>
                    <a:pt x="415" y="2754"/>
                    <a:pt x="690" y="2754"/>
                  </a:cubicBezTo>
                  <a:cubicBezTo>
                    <a:pt x="964" y="2754"/>
                    <a:pt x="1238" y="2577"/>
                    <a:pt x="1238" y="2225"/>
                  </a:cubicBezTo>
                  <a:cubicBezTo>
                    <a:pt x="1238" y="1613"/>
                    <a:pt x="1207" y="1002"/>
                    <a:pt x="1113" y="406"/>
                  </a:cubicBezTo>
                  <a:cubicBezTo>
                    <a:pt x="1073" y="152"/>
                    <a:pt x="804" y="1"/>
                    <a:pt x="561" y="1"/>
                  </a:cubicBezTo>
                  <a:close/>
                </a:path>
              </a:pathLst>
            </a:custGeom>
            <a:solidFill>
              <a:srgbClr val="75AC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" name="Google Shape;4973;p55">
              <a:extLst>
                <a:ext uri="{FF2B5EF4-FFF2-40B4-BE49-F238E27FC236}">
                  <a16:creationId xmlns:a16="http://schemas.microsoft.com/office/drawing/2014/main" id="{98BF4B41-FEE3-486F-AD01-73A3F6E98793}"/>
                </a:ext>
              </a:extLst>
            </p:cNvPr>
            <p:cNvSpPr/>
            <p:nvPr/>
          </p:nvSpPr>
          <p:spPr>
            <a:xfrm>
              <a:off x="4047690" y="2559292"/>
              <a:ext cx="27466" cy="56283"/>
            </a:xfrm>
            <a:custGeom>
              <a:avLst/>
              <a:gdLst/>
              <a:ahLst/>
              <a:cxnLst/>
              <a:rect l="l" t="t" r="r" b="b"/>
              <a:pathLst>
                <a:path w="1240" h="2541" extrusionOk="0">
                  <a:moveTo>
                    <a:pt x="583" y="0"/>
                  </a:moveTo>
                  <a:cubicBezTo>
                    <a:pt x="534" y="0"/>
                    <a:pt x="486" y="7"/>
                    <a:pt x="440" y="20"/>
                  </a:cubicBezTo>
                  <a:cubicBezTo>
                    <a:pt x="126" y="99"/>
                    <a:pt x="1" y="397"/>
                    <a:pt x="48" y="694"/>
                  </a:cubicBezTo>
                  <a:cubicBezTo>
                    <a:pt x="142" y="1133"/>
                    <a:pt x="142" y="1572"/>
                    <a:pt x="142" y="2011"/>
                  </a:cubicBezTo>
                  <a:cubicBezTo>
                    <a:pt x="142" y="2364"/>
                    <a:pt x="416" y="2540"/>
                    <a:pt x="691" y="2540"/>
                  </a:cubicBezTo>
                  <a:cubicBezTo>
                    <a:pt x="965" y="2540"/>
                    <a:pt x="1239" y="2364"/>
                    <a:pt x="1239" y="2011"/>
                  </a:cubicBezTo>
                  <a:cubicBezTo>
                    <a:pt x="1239" y="1462"/>
                    <a:pt x="1208" y="930"/>
                    <a:pt x="1114" y="397"/>
                  </a:cubicBezTo>
                  <a:cubicBezTo>
                    <a:pt x="1062" y="150"/>
                    <a:pt x="817" y="0"/>
                    <a:pt x="583" y="0"/>
                  </a:cubicBezTo>
                  <a:close/>
                </a:path>
              </a:pathLst>
            </a:custGeom>
            <a:solidFill>
              <a:srgbClr val="75AC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" name="Google Shape;4974;p55">
              <a:extLst>
                <a:ext uri="{FF2B5EF4-FFF2-40B4-BE49-F238E27FC236}">
                  <a16:creationId xmlns:a16="http://schemas.microsoft.com/office/drawing/2014/main" id="{8699BDB4-AEBA-4753-A049-66693489C2AE}"/>
                </a:ext>
              </a:extLst>
            </p:cNvPr>
            <p:cNvSpPr/>
            <p:nvPr/>
          </p:nvSpPr>
          <p:spPr>
            <a:xfrm>
              <a:off x="4096310" y="2526798"/>
              <a:ext cx="27444" cy="58565"/>
            </a:xfrm>
            <a:custGeom>
              <a:avLst/>
              <a:gdLst/>
              <a:ahLst/>
              <a:cxnLst/>
              <a:rect l="l" t="t" r="r" b="b"/>
              <a:pathLst>
                <a:path w="1239" h="2644" extrusionOk="0">
                  <a:moveTo>
                    <a:pt x="560" y="0"/>
                  </a:moveTo>
                  <a:cubicBezTo>
                    <a:pt x="519" y="0"/>
                    <a:pt x="478" y="5"/>
                    <a:pt x="439" y="14"/>
                  </a:cubicBezTo>
                  <a:cubicBezTo>
                    <a:pt x="126" y="108"/>
                    <a:pt x="0" y="406"/>
                    <a:pt x="47" y="688"/>
                  </a:cubicBezTo>
                  <a:cubicBezTo>
                    <a:pt x="141" y="1158"/>
                    <a:pt x="141" y="1644"/>
                    <a:pt x="141" y="2114"/>
                  </a:cubicBezTo>
                  <a:cubicBezTo>
                    <a:pt x="141" y="2467"/>
                    <a:pt x="416" y="2643"/>
                    <a:pt x="690" y="2643"/>
                  </a:cubicBezTo>
                  <a:cubicBezTo>
                    <a:pt x="964" y="2643"/>
                    <a:pt x="1239" y="2467"/>
                    <a:pt x="1239" y="2114"/>
                  </a:cubicBezTo>
                  <a:cubicBezTo>
                    <a:pt x="1239" y="1534"/>
                    <a:pt x="1223" y="970"/>
                    <a:pt x="1113" y="406"/>
                  </a:cubicBezTo>
                  <a:cubicBezTo>
                    <a:pt x="1060" y="152"/>
                    <a:pt x="801" y="0"/>
                    <a:pt x="560" y="0"/>
                  </a:cubicBezTo>
                  <a:close/>
                </a:path>
              </a:pathLst>
            </a:custGeom>
            <a:solidFill>
              <a:srgbClr val="75AC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" name="Google Shape;4975;p55">
              <a:extLst>
                <a:ext uri="{FF2B5EF4-FFF2-40B4-BE49-F238E27FC236}">
                  <a16:creationId xmlns:a16="http://schemas.microsoft.com/office/drawing/2014/main" id="{682099BB-BC1C-44AB-893F-A3310E4B6AFF}"/>
                </a:ext>
              </a:extLst>
            </p:cNvPr>
            <p:cNvSpPr/>
            <p:nvPr/>
          </p:nvSpPr>
          <p:spPr>
            <a:xfrm>
              <a:off x="4146304" y="2561707"/>
              <a:ext cx="28153" cy="51432"/>
            </a:xfrm>
            <a:custGeom>
              <a:avLst/>
              <a:gdLst/>
              <a:ahLst/>
              <a:cxnLst/>
              <a:rect l="l" t="t" r="r" b="b"/>
              <a:pathLst>
                <a:path w="1271" h="2322" extrusionOk="0">
                  <a:moveTo>
                    <a:pt x="663" y="0"/>
                  </a:moveTo>
                  <a:cubicBezTo>
                    <a:pt x="339" y="0"/>
                    <a:pt x="1" y="267"/>
                    <a:pt x="94" y="679"/>
                  </a:cubicBezTo>
                  <a:cubicBezTo>
                    <a:pt x="173" y="1056"/>
                    <a:pt x="173" y="1416"/>
                    <a:pt x="173" y="1792"/>
                  </a:cubicBezTo>
                  <a:cubicBezTo>
                    <a:pt x="173" y="2145"/>
                    <a:pt x="447" y="2321"/>
                    <a:pt x="721" y="2321"/>
                  </a:cubicBezTo>
                  <a:cubicBezTo>
                    <a:pt x="996" y="2321"/>
                    <a:pt x="1270" y="2145"/>
                    <a:pt x="1270" y="1792"/>
                  </a:cubicBezTo>
                  <a:cubicBezTo>
                    <a:pt x="1270" y="1322"/>
                    <a:pt x="1254" y="852"/>
                    <a:pt x="1160" y="397"/>
                  </a:cubicBezTo>
                  <a:cubicBezTo>
                    <a:pt x="1091" y="120"/>
                    <a:pt x="880" y="0"/>
                    <a:pt x="663" y="0"/>
                  </a:cubicBezTo>
                  <a:close/>
                </a:path>
              </a:pathLst>
            </a:custGeom>
            <a:solidFill>
              <a:srgbClr val="75AC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" name="Google Shape;4976;p55">
              <a:extLst>
                <a:ext uri="{FF2B5EF4-FFF2-40B4-BE49-F238E27FC236}">
                  <a16:creationId xmlns:a16="http://schemas.microsoft.com/office/drawing/2014/main" id="{7714AA68-BA18-4D9E-A932-86CE778F8D23}"/>
                </a:ext>
              </a:extLst>
            </p:cNvPr>
            <p:cNvSpPr/>
            <p:nvPr/>
          </p:nvSpPr>
          <p:spPr>
            <a:xfrm>
              <a:off x="4205666" y="2547575"/>
              <a:ext cx="24321" cy="42727"/>
            </a:xfrm>
            <a:custGeom>
              <a:avLst/>
              <a:gdLst/>
              <a:ahLst/>
              <a:cxnLst/>
              <a:rect l="l" t="t" r="r" b="b"/>
              <a:pathLst>
                <a:path w="1098" h="1929" extrusionOk="0">
                  <a:moveTo>
                    <a:pt x="549" y="1"/>
                  </a:moveTo>
                  <a:cubicBezTo>
                    <a:pt x="252" y="1"/>
                    <a:pt x="1" y="252"/>
                    <a:pt x="1" y="549"/>
                  </a:cubicBezTo>
                  <a:lnTo>
                    <a:pt x="1" y="1380"/>
                  </a:lnTo>
                  <a:cubicBezTo>
                    <a:pt x="1" y="1678"/>
                    <a:pt x="252" y="1929"/>
                    <a:pt x="549" y="1929"/>
                  </a:cubicBezTo>
                  <a:cubicBezTo>
                    <a:pt x="863" y="1929"/>
                    <a:pt x="1098" y="1678"/>
                    <a:pt x="1098" y="1380"/>
                  </a:cubicBezTo>
                  <a:lnTo>
                    <a:pt x="1098" y="549"/>
                  </a:lnTo>
                  <a:cubicBezTo>
                    <a:pt x="1098" y="252"/>
                    <a:pt x="863" y="1"/>
                    <a:pt x="549" y="1"/>
                  </a:cubicBezTo>
                  <a:close/>
                </a:path>
              </a:pathLst>
            </a:custGeom>
            <a:solidFill>
              <a:srgbClr val="75AC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1" name="Google Shape;5171;p55">
            <a:extLst>
              <a:ext uri="{FF2B5EF4-FFF2-40B4-BE49-F238E27FC236}">
                <a16:creationId xmlns:a16="http://schemas.microsoft.com/office/drawing/2014/main" id="{1198ED9E-5A3C-4AAE-979E-2B06F205BB20}"/>
              </a:ext>
            </a:extLst>
          </p:cNvPr>
          <p:cNvSpPr/>
          <p:nvPr/>
        </p:nvSpPr>
        <p:spPr>
          <a:xfrm>
            <a:off x="4582827" y="5943226"/>
            <a:ext cx="217630" cy="174965"/>
          </a:xfrm>
          <a:custGeom>
            <a:avLst/>
            <a:gdLst/>
            <a:ahLst/>
            <a:cxnLst/>
            <a:rect l="l" t="t" r="r" b="b"/>
            <a:pathLst>
              <a:path w="8794" h="7070" extrusionOk="0">
                <a:moveTo>
                  <a:pt x="4107" y="4452"/>
                </a:moveTo>
                <a:cubicBezTo>
                  <a:pt x="3982" y="4232"/>
                  <a:pt x="3872" y="4060"/>
                  <a:pt x="3715" y="3778"/>
                </a:cubicBezTo>
                <a:cubicBezTo>
                  <a:pt x="3950" y="3746"/>
                  <a:pt x="4170" y="3652"/>
                  <a:pt x="4248" y="3715"/>
                </a:cubicBezTo>
                <a:cubicBezTo>
                  <a:pt x="4421" y="3887"/>
                  <a:pt x="4640" y="4123"/>
                  <a:pt x="4640" y="4342"/>
                </a:cubicBezTo>
                <a:cubicBezTo>
                  <a:pt x="4656" y="4718"/>
                  <a:pt x="4436" y="5063"/>
                  <a:pt x="4060" y="5220"/>
                </a:cubicBezTo>
                <a:cubicBezTo>
                  <a:pt x="3731" y="5361"/>
                  <a:pt x="3402" y="5392"/>
                  <a:pt x="3088" y="5141"/>
                </a:cubicBezTo>
                <a:cubicBezTo>
                  <a:pt x="2696" y="4844"/>
                  <a:pt x="2352" y="4546"/>
                  <a:pt x="2226" y="4028"/>
                </a:cubicBezTo>
                <a:cubicBezTo>
                  <a:pt x="2101" y="3433"/>
                  <a:pt x="2258" y="2884"/>
                  <a:pt x="2775" y="2602"/>
                </a:cubicBezTo>
                <a:cubicBezTo>
                  <a:pt x="3543" y="2179"/>
                  <a:pt x="4311" y="2163"/>
                  <a:pt x="5032" y="2665"/>
                </a:cubicBezTo>
                <a:cubicBezTo>
                  <a:pt x="5831" y="3229"/>
                  <a:pt x="6505" y="4624"/>
                  <a:pt x="5894" y="5533"/>
                </a:cubicBezTo>
                <a:cubicBezTo>
                  <a:pt x="5831" y="5627"/>
                  <a:pt x="5831" y="5768"/>
                  <a:pt x="5769" y="6019"/>
                </a:cubicBezTo>
                <a:cubicBezTo>
                  <a:pt x="6803" y="5768"/>
                  <a:pt x="7744" y="5549"/>
                  <a:pt x="8794" y="5298"/>
                </a:cubicBezTo>
                <a:cubicBezTo>
                  <a:pt x="8762" y="4514"/>
                  <a:pt x="8700" y="3668"/>
                  <a:pt x="8292" y="2931"/>
                </a:cubicBezTo>
                <a:cubicBezTo>
                  <a:pt x="7885" y="2195"/>
                  <a:pt x="7430" y="1442"/>
                  <a:pt x="6646" y="1019"/>
                </a:cubicBezTo>
                <a:cubicBezTo>
                  <a:pt x="4750" y="0"/>
                  <a:pt x="2508" y="267"/>
                  <a:pt x="831" y="1865"/>
                </a:cubicBezTo>
                <a:cubicBezTo>
                  <a:pt x="157" y="2508"/>
                  <a:pt x="0" y="3370"/>
                  <a:pt x="32" y="4279"/>
                </a:cubicBezTo>
                <a:cubicBezTo>
                  <a:pt x="32" y="4514"/>
                  <a:pt x="47" y="4749"/>
                  <a:pt x="94" y="4985"/>
                </a:cubicBezTo>
                <a:cubicBezTo>
                  <a:pt x="267" y="5721"/>
                  <a:pt x="596" y="6301"/>
                  <a:pt x="1380" y="6568"/>
                </a:cubicBezTo>
                <a:cubicBezTo>
                  <a:pt x="2540" y="6944"/>
                  <a:pt x="3715" y="7069"/>
                  <a:pt x="4718" y="6270"/>
                </a:cubicBezTo>
                <a:cubicBezTo>
                  <a:pt x="6066" y="5188"/>
                  <a:pt x="5800" y="3731"/>
                  <a:pt x="4452" y="3025"/>
                </a:cubicBezTo>
                <a:cubicBezTo>
                  <a:pt x="4044" y="2822"/>
                  <a:pt x="3637" y="2837"/>
                  <a:pt x="3229" y="3041"/>
                </a:cubicBezTo>
                <a:cubicBezTo>
                  <a:pt x="2728" y="3292"/>
                  <a:pt x="2602" y="3746"/>
                  <a:pt x="2884" y="4232"/>
                </a:cubicBezTo>
                <a:cubicBezTo>
                  <a:pt x="3198" y="4765"/>
                  <a:pt x="3480" y="4828"/>
                  <a:pt x="4107" y="4452"/>
                </a:cubicBezTo>
                <a:close/>
              </a:path>
            </a:pathLst>
          </a:custGeom>
          <a:solidFill>
            <a:srgbClr val="F9C35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22" name="Google Shape;5212;p55">
            <a:extLst>
              <a:ext uri="{FF2B5EF4-FFF2-40B4-BE49-F238E27FC236}">
                <a16:creationId xmlns:a16="http://schemas.microsoft.com/office/drawing/2014/main" id="{43406DDE-63B5-4555-8C81-6832628016F5}"/>
              </a:ext>
            </a:extLst>
          </p:cNvPr>
          <p:cNvGrpSpPr/>
          <p:nvPr/>
        </p:nvGrpSpPr>
        <p:grpSpPr>
          <a:xfrm>
            <a:off x="8593367" y="4079815"/>
            <a:ext cx="165112" cy="137440"/>
            <a:chOff x="4526824" y="2262876"/>
            <a:chExt cx="130575" cy="108691"/>
          </a:xfrm>
        </p:grpSpPr>
        <p:sp>
          <p:nvSpPr>
            <p:cNvPr id="23" name="Google Shape;5213;p55">
              <a:extLst>
                <a:ext uri="{FF2B5EF4-FFF2-40B4-BE49-F238E27FC236}">
                  <a16:creationId xmlns:a16="http://schemas.microsoft.com/office/drawing/2014/main" id="{5F8793CF-5553-4F17-A581-B91F0118F2B7}"/>
                </a:ext>
              </a:extLst>
            </p:cNvPr>
            <p:cNvSpPr/>
            <p:nvPr/>
          </p:nvSpPr>
          <p:spPr>
            <a:xfrm>
              <a:off x="4556683" y="2262876"/>
              <a:ext cx="70858" cy="55242"/>
            </a:xfrm>
            <a:custGeom>
              <a:avLst/>
              <a:gdLst/>
              <a:ahLst/>
              <a:cxnLst/>
              <a:rect l="l" t="t" r="r" b="b"/>
              <a:pathLst>
                <a:path w="3199" h="2494" extrusionOk="0">
                  <a:moveTo>
                    <a:pt x="1599" y="1"/>
                  </a:moveTo>
                  <a:cubicBezTo>
                    <a:pt x="0" y="1"/>
                    <a:pt x="0" y="2493"/>
                    <a:pt x="1599" y="2493"/>
                  </a:cubicBezTo>
                  <a:cubicBezTo>
                    <a:pt x="3198" y="2493"/>
                    <a:pt x="3198" y="1"/>
                    <a:pt x="1599" y="1"/>
                  </a:cubicBezTo>
                  <a:close/>
                </a:path>
              </a:pathLst>
            </a:custGeom>
            <a:solidFill>
              <a:srgbClr val="FBD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" name="Google Shape;5214;p55">
              <a:extLst>
                <a:ext uri="{FF2B5EF4-FFF2-40B4-BE49-F238E27FC236}">
                  <a16:creationId xmlns:a16="http://schemas.microsoft.com/office/drawing/2014/main" id="{05C15686-C56A-49D8-A54D-5A9737AF1102}"/>
                </a:ext>
              </a:extLst>
            </p:cNvPr>
            <p:cNvSpPr/>
            <p:nvPr/>
          </p:nvSpPr>
          <p:spPr>
            <a:xfrm>
              <a:off x="4556683" y="2316347"/>
              <a:ext cx="70858" cy="55220"/>
            </a:xfrm>
            <a:custGeom>
              <a:avLst/>
              <a:gdLst/>
              <a:ahLst/>
              <a:cxnLst/>
              <a:rect l="l" t="t" r="r" b="b"/>
              <a:pathLst>
                <a:path w="3199" h="2493" extrusionOk="0">
                  <a:moveTo>
                    <a:pt x="1599" y="1"/>
                  </a:moveTo>
                  <a:cubicBezTo>
                    <a:pt x="0" y="1"/>
                    <a:pt x="0" y="2493"/>
                    <a:pt x="1599" y="2493"/>
                  </a:cubicBezTo>
                  <a:cubicBezTo>
                    <a:pt x="3198" y="2493"/>
                    <a:pt x="3198" y="1"/>
                    <a:pt x="1599" y="1"/>
                  </a:cubicBezTo>
                  <a:close/>
                </a:path>
              </a:pathLst>
            </a:custGeom>
            <a:solidFill>
              <a:srgbClr val="FBD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" name="Google Shape;5215;p55">
              <a:extLst>
                <a:ext uri="{FF2B5EF4-FFF2-40B4-BE49-F238E27FC236}">
                  <a16:creationId xmlns:a16="http://schemas.microsoft.com/office/drawing/2014/main" id="{71DF75C3-C853-4619-BEBD-A810909C9F7F}"/>
                </a:ext>
              </a:extLst>
            </p:cNvPr>
            <p:cNvSpPr/>
            <p:nvPr/>
          </p:nvSpPr>
          <p:spPr>
            <a:xfrm>
              <a:off x="4526824" y="2289966"/>
              <a:ext cx="71190" cy="55220"/>
            </a:xfrm>
            <a:custGeom>
              <a:avLst/>
              <a:gdLst/>
              <a:ahLst/>
              <a:cxnLst/>
              <a:rect l="l" t="t" r="r" b="b"/>
              <a:pathLst>
                <a:path w="3214" h="2493" extrusionOk="0">
                  <a:moveTo>
                    <a:pt x="1615" y="0"/>
                  </a:moveTo>
                  <a:cubicBezTo>
                    <a:pt x="0" y="0"/>
                    <a:pt x="0" y="2493"/>
                    <a:pt x="1615" y="2493"/>
                  </a:cubicBezTo>
                  <a:cubicBezTo>
                    <a:pt x="3214" y="2493"/>
                    <a:pt x="3214" y="0"/>
                    <a:pt x="1615" y="0"/>
                  </a:cubicBezTo>
                  <a:close/>
                </a:path>
              </a:pathLst>
            </a:custGeom>
            <a:solidFill>
              <a:srgbClr val="FBD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" name="Google Shape;5216;p55">
              <a:extLst>
                <a:ext uri="{FF2B5EF4-FFF2-40B4-BE49-F238E27FC236}">
                  <a16:creationId xmlns:a16="http://schemas.microsoft.com/office/drawing/2014/main" id="{A1914611-2019-40BE-8DCE-89E03523F9B4}"/>
                </a:ext>
              </a:extLst>
            </p:cNvPr>
            <p:cNvSpPr/>
            <p:nvPr/>
          </p:nvSpPr>
          <p:spPr>
            <a:xfrm>
              <a:off x="4586187" y="2288239"/>
              <a:ext cx="71212" cy="55220"/>
            </a:xfrm>
            <a:custGeom>
              <a:avLst/>
              <a:gdLst/>
              <a:ahLst/>
              <a:cxnLst/>
              <a:rect l="l" t="t" r="r" b="b"/>
              <a:pathLst>
                <a:path w="3215" h="2493" extrusionOk="0">
                  <a:moveTo>
                    <a:pt x="1615" y="0"/>
                  </a:moveTo>
                  <a:cubicBezTo>
                    <a:pt x="1" y="0"/>
                    <a:pt x="1" y="2492"/>
                    <a:pt x="1615" y="2492"/>
                  </a:cubicBezTo>
                  <a:cubicBezTo>
                    <a:pt x="3214" y="2492"/>
                    <a:pt x="3214" y="0"/>
                    <a:pt x="1615" y="0"/>
                  </a:cubicBezTo>
                  <a:close/>
                </a:path>
              </a:pathLst>
            </a:custGeom>
            <a:solidFill>
              <a:srgbClr val="FBD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7" name="Google Shape;5217;p55">
            <a:extLst>
              <a:ext uri="{FF2B5EF4-FFF2-40B4-BE49-F238E27FC236}">
                <a16:creationId xmlns:a16="http://schemas.microsoft.com/office/drawing/2014/main" id="{82830B5F-8953-461D-9E36-1490F565439C}"/>
              </a:ext>
            </a:extLst>
          </p:cNvPr>
          <p:cNvGrpSpPr/>
          <p:nvPr/>
        </p:nvGrpSpPr>
        <p:grpSpPr>
          <a:xfrm>
            <a:off x="3857186" y="6064958"/>
            <a:ext cx="155964" cy="129979"/>
            <a:chOff x="2124954" y="4057166"/>
            <a:chExt cx="139590" cy="116333"/>
          </a:xfrm>
        </p:grpSpPr>
        <p:sp>
          <p:nvSpPr>
            <p:cNvPr id="28" name="Google Shape;5218;p55">
              <a:extLst>
                <a:ext uri="{FF2B5EF4-FFF2-40B4-BE49-F238E27FC236}">
                  <a16:creationId xmlns:a16="http://schemas.microsoft.com/office/drawing/2014/main" id="{AEE2C10D-C6EC-4ABE-AB83-5BAE7889C634}"/>
                </a:ext>
              </a:extLst>
            </p:cNvPr>
            <p:cNvSpPr/>
            <p:nvPr/>
          </p:nvSpPr>
          <p:spPr>
            <a:xfrm>
              <a:off x="2156895" y="4057166"/>
              <a:ext cx="76063" cy="59052"/>
            </a:xfrm>
            <a:custGeom>
              <a:avLst/>
              <a:gdLst/>
              <a:ahLst/>
              <a:cxnLst/>
              <a:rect l="l" t="t" r="r" b="b"/>
              <a:pathLst>
                <a:path w="3434" h="2666" extrusionOk="0">
                  <a:moveTo>
                    <a:pt x="1709" y="1"/>
                  </a:moveTo>
                  <a:cubicBezTo>
                    <a:pt x="1" y="1"/>
                    <a:pt x="1" y="2665"/>
                    <a:pt x="1709" y="2665"/>
                  </a:cubicBezTo>
                  <a:cubicBezTo>
                    <a:pt x="3433" y="2665"/>
                    <a:pt x="3433" y="1"/>
                    <a:pt x="1709" y="1"/>
                  </a:cubicBezTo>
                  <a:close/>
                </a:path>
              </a:pathLst>
            </a:custGeom>
            <a:solidFill>
              <a:srgbClr val="FBD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" name="Google Shape;5219;p55">
              <a:extLst>
                <a:ext uri="{FF2B5EF4-FFF2-40B4-BE49-F238E27FC236}">
                  <a16:creationId xmlns:a16="http://schemas.microsoft.com/office/drawing/2014/main" id="{7A63E7F6-6C6B-4537-8FED-CE1C25AA177E}"/>
                </a:ext>
              </a:extLst>
            </p:cNvPr>
            <p:cNvSpPr/>
            <p:nvPr/>
          </p:nvSpPr>
          <p:spPr>
            <a:xfrm>
              <a:off x="2156895" y="4114469"/>
              <a:ext cx="76063" cy="59030"/>
            </a:xfrm>
            <a:custGeom>
              <a:avLst/>
              <a:gdLst/>
              <a:ahLst/>
              <a:cxnLst/>
              <a:rect l="l" t="t" r="r" b="b"/>
              <a:pathLst>
                <a:path w="3434" h="2665" extrusionOk="0">
                  <a:moveTo>
                    <a:pt x="1709" y="0"/>
                  </a:moveTo>
                  <a:cubicBezTo>
                    <a:pt x="1" y="0"/>
                    <a:pt x="1" y="2665"/>
                    <a:pt x="1709" y="2665"/>
                  </a:cubicBezTo>
                  <a:cubicBezTo>
                    <a:pt x="3433" y="2665"/>
                    <a:pt x="3433" y="0"/>
                    <a:pt x="1709" y="0"/>
                  </a:cubicBezTo>
                  <a:close/>
                </a:path>
              </a:pathLst>
            </a:custGeom>
            <a:solidFill>
              <a:srgbClr val="FBD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" name="Google Shape;5220;p55">
              <a:extLst>
                <a:ext uri="{FF2B5EF4-FFF2-40B4-BE49-F238E27FC236}">
                  <a16:creationId xmlns:a16="http://schemas.microsoft.com/office/drawing/2014/main" id="{C27A8CE0-FBAB-4A5D-842E-B70459B07A64}"/>
                </a:ext>
              </a:extLst>
            </p:cNvPr>
            <p:cNvSpPr/>
            <p:nvPr/>
          </p:nvSpPr>
          <p:spPr>
            <a:xfrm>
              <a:off x="2124954" y="4085983"/>
              <a:ext cx="76063" cy="59052"/>
            </a:xfrm>
            <a:custGeom>
              <a:avLst/>
              <a:gdLst/>
              <a:ahLst/>
              <a:cxnLst/>
              <a:rect l="l" t="t" r="r" b="b"/>
              <a:pathLst>
                <a:path w="3434" h="2666" extrusionOk="0">
                  <a:moveTo>
                    <a:pt x="1725" y="1"/>
                  </a:moveTo>
                  <a:cubicBezTo>
                    <a:pt x="1" y="1"/>
                    <a:pt x="1" y="2665"/>
                    <a:pt x="1725" y="2665"/>
                  </a:cubicBezTo>
                  <a:cubicBezTo>
                    <a:pt x="3433" y="2665"/>
                    <a:pt x="3433" y="1"/>
                    <a:pt x="1725" y="1"/>
                  </a:cubicBezTo>
                  <a:close/>
                </a:path>
              </a:pathLst>
            </a:custGeom>
            <a:solidFill>
              <a:srgbClr val="FBD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" name="Google Shape;5221;p55">
              <a:extLst>
                <a:ext uri="{FF2B5EF4-FFF2-40B4-BE49-F238E27FC236}">
                  <a16:creationId xmlns:a16="http://schemas.microsoft.com/office/drawing/2014/main" id="{B715291A-F7A4-491F-958E-E350AAF375A5}"/>
                </a:ext>
              </a:extLst>
            </p:cNvPr>
            <p:cNvSpPr/>
            <p:nvPr/>
          </p:nvSpPr>
          <p:spPr>
            <a:xfrm>
              <a:off x="2188481" y="4084256"/>
              <a:ext cx="76063" cy="59030"/>
            </a:xfrm>
            <a:custGeom>
              <a:avLst/>
              <a:gdLst/>
              <a:ahLst/>
              <a:cxnLst/>
              <a:rect l="l" t="t" r="r" b="b"/>
              <a:pathLst>
                <a:path w="3434" h="2665" extrusionOk="0">
                  <a:moveTo>
                    <a:pt x="1725" y="0"/>
                  </a:moveTo>
                  <a:cubicBezTo>
                    <a:pt x="1" y="0"/>
                    <a:pt x="1" y="2665"/>
                    <a:pt x="1725" y="2665"/>
                  </a:cubicBezTo>
                  <a:cubicBezTo>
                    <a:pt x="3434" y="2665"/>
                    <a:pt x="3434" y="0"/>
                    <a:pt x="1725" y="0"/>
                  </a:cubicBezTo>
                  <a:close/>
                </a:path>
              </a:pathLst>
            </a:custGeom>
            <a:solidFill>
              <a:srgbClr val="FBD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32" name="Google Shape;5144;p55">
            <a:extLst>
              <a:ext uri="{FF2B5EF4-FFF2-40B4-BE49-F238E27FC236}">
                <a16:creationId xmlns:a16="http://schemas.microsoft.com/office/drawing/2014/main" id="{63F4ED8D-9BDC-423D-A6C9-FB8B6BCDA833}"/>
              </a:ext>
            </a:extLst>
          </p:cNvPr>
          <p:cNvGrpSpPr/>
          <p:nvPr/>
        </p:nvGrpSpPr>
        <p:grpSpPr>
          <a:xfrm>
            <a:off x="9292625" y="3429000"/>
            <a:ext cx="1137074" cy="1724772"/>
            <a:chOff x="1348984" y="1749033"/>
            <a:chExt cx="899228" cy="1363995"/>
          </a:xfrm>
        </p:grpSpPr>
        <p:sp>
          <p:nvSpPr>
            <p:cNvPr id="33" name="Google Shape;5145;p55">
              <a:extLst>
                <a:ext uri="{FF2B5EF4-FFF2-40B4-BE49-F238E27FC236}">
                  <a16:creationId xmlns:a16="http://schemas.microsoft.com/office/drawing/2014/main" id="{8CF0FC9A-7F4F-40D1-B4CB-487A886B3AAD}"/>
                </a:ext>
              </a:extLst>
            </p:cNvPr>
            <p:cNvSpPr/>
            <p:nvPr/>
          </p:nvSpPr>
          <p:spPr>
            <a:xfrm>
              <a:off x="1438560" y="2796855"/>
              <a:ext cx="650988" cy="234391"/>
            </a:xfrm>
            <a:custGeom>
              <a:avLst/>
              <a:gdLst/>
              <a:ahLst/>
              <a:cxnLst/>
              <a:rect l="l" t="t" r="r" b="b"/>
              <a:pathLst>
                <a:path w="29390" h="10582" extrusionOk="0">
                  <a:moveTo>
                    <a:pt x="15675" y="1568"/>
                  </a:moveTo>
                  <a:cubicBezTo>
                    <a:pt x="12932" y="1568"/>
                    <a:pt x="4311" y="785"/>
                    <a:pt x="2743" y="4311"/>
                  </a:cubicBezTo>
                  <a:cubicBezTo>
                    <a:pt x="0" y="10189"/>
                    <a:pt x="13324" y="9797"/>
                    <a:pt x="16458" y="9797"/>
                  </a:cubicBezTo>
                  <a:cubicBezTo>
                    <a:pt x="20377" y="9797"/>
                    <a:pt x="29390" y="10581"/>
                    <a:pt x="28606" y="4311"/>
                  </a:cubicBezTo>
                  <a:cubicBezTo>
                    <a:pt x="28214" y="1"/>
                    <a:pt x="19593" y="1568"/>
                    <a:pt x="15675" y="1568"/>
                  </a:cubicBezTo>
                  <a:close/>
                </a:path>
              </a:pathLst>
            </a:custGeom>
            <a:solidFill>
              <a:srgbClr val="86C3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5146;p55">
              <a:extLst>
                <a:ext uri="{FF2B5EF4-FFF2-40B4-BE49-F238E27FC236}">
                  <a16:creationId xmlns:a16="http://schemas.microsoft.com/office/drawing/2014/main" id="{FBB4631B-2BAA-486F-AB75-1C15266C6D75}"/>
                </a:ext>
              </a:extLst>
            </p:cNvPr>
            <p:cNvSpPr/>
            <p:nvPr/>
          </p:nvSpPr>
          <p:spPr>
            <a:xfrm>
              <a:off x="1866637" y="3041262"/>
              <a:ext cx="192727" cy="71766"/>
            </a:xfrm>
            <a:custGeom>
              <a:avLst/>
              <a:gdLst/>
              <a:ahLst/>
              <a:cxnLst/>
              <a:rect l="l" t="t" r="r" b="b"/>
              <a:pathLst>
                <a:path w="8701" h="3240" extrusionOk="0">
                  <a:moveTo>
                    <a:pt x="5562" y="0"/>
                  </a:moveTo>
                  <a:cubicBezTo>
                    <a:pt x="5156" y="0"/>
                    <a:pt x="4727" y="47"/>
                    <a:pt x="4311" y="111"/>
                  </a:cubicBezTo>
                  <a:cubicBezTo>
                    <a:pt x="3136" y="174"/>
                    <a:pt x="1" y="535"/>
                    <a:pt x="424" y="2353"/>
                  </a:cubicBezTo>
                  <a:cubicBezTo>
                    <a:pt x="608" y="3120"/>
                    <a:pt x="2221" y="3239"/>
                    <a:pt x="3571" y="3239"/>
                  </a:cubicBezTo>
                  <a:cubicBezTo>
                    <a:pt x="4179" y="3239"/>
                    <a:pt x="4734" y="3215"/>
                    <a:pt x="5079" y="3215"/>
                  </a:cubicBezTo>
                  <a:cubicBezTo>
                    <a:pt x="6459" y="3215"/>
                    <a:pt x="8700" y="2102"/>
                    <a:pt x="7242" y="535"/>
                  </a:cubicBezTo>
                  <a:cubicBezTo>
                    <a:pt x="6859" y="132"/>
                    <a:pt x="6243" y="0"/>
                    <a:pt x="5562" y="0"/>
                  </a:cubicBezTo>
                  <a:close/>
                </a:path>
              </a:pathLst>
            </a:custGeom>
            <a:solidFill>
              <a:srgbClr val="86C3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5147;p55">
              <a:extLst>
                <a:ext uri="{FF2B5EF4-FFF2-40B4-BE49-F238E27FC236}">
                  <a16:creationId xmlns:a16="http://schemas.microsoft.com/office/drawing/2014/main" id="{05FD556E-8FE3-4973-AD0A-EDAF266BDF9C}"/>
                </a:ext>
              </a:extLst>
            </p:cNvPr>
            <p:cNvSpPr/>
            <p:nvPr/>
          </p:nvSpPr>
          <p:spPr>
            <a:xfrm>
              <a:off x="1348984" y="1749033"/>
              <a:ext cx="899224" cy="924231"/>
            </a:xfrm>
            <a:custGeom>
              <a:avLst/>
              <a:gdLst/>
              <a:ahLst/>
              <a:cxnLst/>
              <a:rect l="l" t="t" r="r" b="b"/>
              <a:pathLst>
                <a:path w="40597" h="41726" extrusionOk="0">
                  <a:moveTo>
                    <a:pt x="16866" y="38231"/>
                  </a:moveTo>
                  <a:cubicBezTo>
                    <a:pt x="16694" y="38278"/>
                    <a:pt x="16631" y="38293"/>
                    <a:pt x="16584" y="38325"/>
                  </a:cubicBezTo>
                  <a:cubicBezTo>
                    <a:pt x="14656" y="39453"/>
                    <a:pt x="12524" y="39704"/>
                    <a:pt x="10361" y="39720"/>
                  </a:cubicBezTo>
                  <a:cubicBezTo>
                    <a:pt x="9327" y="39720"/>
                    <a:pt x="8292" y="39720"/>
                    <a:pt x="7258" y="39720"/>
                  </a:cubicBezTo>
                  <a:cubicBezTo>
                    <a:pt x="4405" y="39720"/>
                    <a:pt x="1584" y="37651"/>
                    <a:pt x="800" y="34563"/>
                  </a:cubicBezTo>
                  <a:cubicBezTo>
                    <a:pt x="63" y="31757"/>
                    <a:pt x="659" y="29312"/>
                    <a:pt x="2226" y="27008"/>
                  </a:cubicBezTo>
                  <a:cubicBezTo>
                    <a:pt x="2571" y="26506"/>
                    <a:pt x="3104" y="26130"/>
                    <a:pt x="3637" y="25628"/>
                  </a:cubicBezTo>
                  <a:cubicBezTo>
                    <a:pt x="1004" y="24124"/>
                    <a:pt x="0" y="21882"/>
                    <a:pt x="910" y="18967"/>
                  </a:cubicBezTo>
                  <a:cubicBezTo>
                    <a:pt x="1678" y="16459"/>
                    <a:pt x="3794" y="15785"/>
                    <a:pt x="6145" y="15456"/>
                  </a:cubicBezTo>
                  <a:cubicBezTo>
                    <a:pt x="5925" y="14813"/>
                    <a:pt x="5706" y="14217"/>
                    <a:pt x="5533" y="13606"/>
                  </a:cubicBezTo>
                  <a:cubicBezTo>
                    <a:pt x="5392" y="13136"/>
                    <a:pt x="5220" y="12634"/>
                    <a:pt x="5236" y="12148"/>
                  </a:cubicBezTo>
                  <a:cubicBezTo>
                    <a:pt x="5267" y="10706"/>
                    <a:pt x="5392" y="9280"/>
                    <a:pt x="6364" y="8089"/>
                  </a:cubicBezTo>
                  <a:cubicBezTo>
                    <a:pt x="7070" y="7211"/>
                    <a:pt x="7932" y="6553"/>
                    <a:pt x="8997" y="6224"/>
                  </a:cubicBezTo>
                  <a:cubicBezTo>
                    <a:pt x="10424" y="5785"/>
                    <a:pt x="11897" y="5675"/>
                    <a:pt x="13355" y="6098"/>
                  </a:cubicBezTo>
                  <a:cubicBezTo>
                    <a:pt x="13559" y="6161"/>
                    <a:pt x="13762" y="6192"/>
                    <a:pt x="13998" y="6239"/>
                  </a:cubicBezTo>
                  <a:cubicBezTo>
                    <a:pt x="14515" y="4515"/>
                    <a:pt x="15534" y="3120"/>
                    <a:pt x="16850" y="1992"/>
                  </a:cubicBezTo>
                  <a:cubicBezTo>
                    <a:pt x="18543" y="549"/>
                    <a:pt x="20549" y="1"/>
                    <a:pt x="22775" y="267"/>
                  </a:cubicBezTo>
                  <a:cubicBezTo>
                    <a:pt x="24358" y="455"/>
                    <a:pt x="25800" y="1004"/>
                    <a:pt x="27117" y="1913"/>
                  </a:cubicBezTo>
                  <a:cubicBezTo>
                    <a:pt x="28246" y="2697"/>
                    <a:pt x="28810" y="3778"/>
                    <a:pt x="29217" y="5032"/>
                  </a:cubicBezTo>
                  <a:cubicBezTo>
                    <a:pt x="29703" y="6584"/>
                    <a:pt x="29797" y="8152"/>
                    <a:pt x="29358" y="9860"/>
                  </a:cubicBezTo>
                  <a:cubicBezTo>
                    <a:pt x="29719" y="9750"/>
                    <a:pt x="29970" y="9688"/>
                    <a:pt x="30221" y="9609"/>
                  </a:cubicBezTo>
                  <a:cubicBezTo>
                    <a:pt x="31177" y="9296"/>
                    <a:pt x="32148" y="9076"/>
                    <a:pt x="33167" y="9327"/>
                  </a:cubicBezTo>
                  <a:cubicBezTo>
                    <a:pt x="35330" y="9844"/>
                    <a:pt x="36945" y="11051"/>
                    <a:pt x="37838" y="13120"/>
                  </a:cubicBezTo>
                  <a:cubicBezTo>
                    <a:pt x="38324" y="14280"/>
                    <a:pt x="38716" y="15471"/>
                    <a:pt x="38638" y="16741"/>
                  </a:cubicBezTo>
                  <a:cubicBezTo>
                    <a:pt x="38622" y="17055"/>
                    <a:pt x="38622" y="17384"/>
                    <a:pt x="38528" y="17666"/>
                  </a:cubicBezTo>
                  <a:cubicBezTo>
                    <a:pt x="38120" y="19077"/>
                    <a:pt x="37854" y="20550"/>
                    <a:pt x="36725" y="21616"/>
                  </a:cubicBezTo>
                  <a:cubicBezTo>
                    <a:pt x="36396" y="21945"/>
                    <a:pt x="36067" y="22274"/>
                    <a:pt x="35659" y="22666"/>
                  </a:cubicBezTo>
                  <a:cubicBezTo>
                    <a:pt x="35895" y="22744"/>
                    <a:pt x="36036" y="22791"/>
                    <a:pt x="36208" y="22823"/>
                  </a:cubicBezTo>
                  <a:cubicBezTo>
                    <a:pt x="38073" y="23105"/>
                    <a:pt x="39359" y="24265"/>
                    <a:pt x="40048" y="25911"/>
                  </a:cubicBezTo>
                  <a:cubicBezTo>
                    <a:pt x="40456" y="26882"/>
                    <a:pt x="40503" y="28042"/>
                    <a:pt x="40550" y="29124"/>
                  </a:cubicBezTo>
                  <a:cubicBezTo>
                    <a:pt x="40597" y="30738"/>
                    <a:pt x="39892" y="32118"/>
                    <a:pt x="38982" y="33434"/>
                  </a:cubicBezTo>
                  <a:cubicBezTo>
                    <a:pt x="38042" y="34814"/>
                    <a:pt x="36804" y="35582"/>
                    <a:pt x="35236" y="36036"/>
                  </a:cubicBezTo>
                  <a:cubicBezTo>
                    <a:pt x="34390" y="36271"/>
                    <a:pt x="33575" y="36585"/>
                    <a:pt x="32681" y="36569"/>
                  </a:cubicBezTo>
                  <a:cubicBezTo>
                    <a:pt x="32211" y="36569"/>
                    <a:pt x="31913" y="36773"/>
                    <a:pt x="31835" y="37259"/>
                  </a:cubicBezTo>
                  <a:cubicBezTo>
                    <a:pt x="31333" y="39939"/>
                    <a:pt x="28199" y="41365"/>
                    <a:pt x="26051" y="41569"/>
                  </a:cubicBezTo>
                  <a:cubicBezTo>
                    <a:pt x="25346" y="41632"/>
                    <a:pt x="24609" y="41726"/>
                    <a:pt x="23904" y="41663"/>
                  </a:cubicBezTo>
                  <a:cubicBezTo>
                    <a:pt x="21741" y="41475"/>
                    <a:pt x="19609" y="41177"/>
                    <a:pt x="17979" y="39532"/>
                  </a:cubicBezTo>
                  <a:cubicBezTo>
                    <a:pt x="17587" y="39124"/>
                    <a:pt x="17242" y="38669"/>
                    <a:pt x="16866" y="38231"/>
                  </a:cubicBezTo>
                  <a:close/>
                </a:path>
              </a:pathLst>
            </a:custGeom>
            <a:solidFill>
              <a:srgbClr val="FD9E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5148;p55">
              <a:extLst>
                <a:ext uri="{FF2B5EF4-FFF2-40B4-BE49-F238E27FC236}">
                  <a16:creationId xmlns:a16="http://schemas.microsoft.com/office/drawing/2014/main" id="{5A7E74F0-3B63-404B-9735-5015056F8D50}"/>
                </a:ext>
              </a:extLst>
            </p:cNvPr>
            <p:cNvSpPr/>
            <p:nvPr/>
          </p:nvSpPr>
          <p:spPr>
            <a:xfrm>
              <a:off x="1686112" y="1753529"/>
              <a:ext cx="562101" cy="806570"/>
            </a:xfrm>
            <a:custGeom>
              <a:avLst/>
              <a:gdLst/>
              <a:ahLst/>
              <a:cxnLst/>
              <a:rect l="l" t="t" r="r" b="b"/>
              <a:pathLst>
                <a:path w="25377" h="36414" extrusionOk="0">
                  <a:moveTo>
                    <a:pt x="6492" y="0"/>
                  </a:moveTo>
                  <a:cubicBezTo>
                    <a:pt x="5430" y="0"/>
                    <a:pt x="4424" y="200"/>
                    <a:pt x="3480" y="613"/>
                  </a:cubicBezTo>
                  <a:cubicBezTo>
                    <a:pt x="941" y="3466"/>
                    <a:pt x="0" y="7651"/>
                    <a:pt x="2445" y="10958"/>
                  </a:cubicBezTo>
                  <a:cubicBezTo>
                    <a:pt x="3793" y="12792"/>
                    <a:pt x="5674" y="13795"/>
                    <a:pt x="7822" y="14438"/>
                  </a:cubicBezTo>
                  <a:cubicBezTo>
                    <a:pt x="8950" y="14783"/>
                    <a:pt x="10408" y="15190"/>
                    <a:pt x="10925" y="16381"/>
                  </a:cubicBezTo>
                  <a:cubicBezTo>
                    <a:pt x="11693" y="18200"/>
                    <a:pt x="11395" y="20864"/>
                    <a:pt x="9546" y="21930"/>
                  </a:cubicBezTo>
                  <a:cubicBezTo>
                    <a:pt x="8558" y="22494"/>
                    <a:pt x="7383" y="22776"/>
                    <a:pt x="6474" y="23482"/>
                  </a:cubicBezTo>
                  <a:cubicBezTo>
                    <a:pt x="5486" y="24234"/>
                    <a:pt x="4750" y="25441"/>
                    <a:pt x="4452" y="26632"/>
                  </a:cubicBezTo>
                  <a:cubicBezTo>
                    <a:pt x="3902" y="28774"/>
                    <a:pt x="5925" y="29237"/>
                    <a:pt x="8030" y="29237"/>
                  </a:cubicBezTo>
                  <a:cubicBezTo>
                    <a:pt x="9407" y="29237"/>
                    <a:pt x="10818" y="29039"/>
                    <a:pt x="11568" y="28983"/>
                  </a:cubicBezTo>
                  <a:cubicBezTo>
                    <a:pt x="12428" y="28925"/>
                    <a:pt x="13347" y="28814"/>
                    <a:pt x="14245" y="28814"/>
                  </a:cubicBezTo>
                  <a:cubicBezTo>
                    <a:pt x="14804" y="28814"/>
                    <a:pt x="15355" y="28857"/>
                    <a:pt x="15878" y="28983"/>
                  </a:cubicBezTo>
                  <a:cubicBezTo>
                    <a:pt x="17618" y="29407"/>
                    <a:pt x="17838" y="31241"/>
                    <a:pt x="17665" y="32777"/>
                  </a:cubicBezTo>
                  <a:cubicBezTo>
                    <a:pt x="17540" y="33968"/>
                    <a:pt x="17085" y="35206"/>
                    <a:pt x="17101" y="36413"/>
                  </a:cubicBezTo>
                  <a:cubicBezTo>
                    <a:pt x="17211" y="36382"/>
                    <a:pt x="17336" y="36366"/>
                    <a:pt x="17461" y="36366"/>
                  </a:cubicBezTo>
                  <a:cubicBezTo>
                    <a:pt x="17483" y="36366"/>
                    <a:pt x="17505" y="36367"/>
                    <a:pt x="17526" y="36367"/>
                  </a:cubicBezTo>
                  <a:cubicBezTo>
                    <a:pt x="18394" y="36367"/>
                    <a:pt x="19190" y="36063"/>
                    <a:pt x="20016" y="35833"/>
                  </a:cubicBezTo>
                  <a:cubicBezTo>
                    <a:pt x="21584" y="35379"/>
                    <a:pt x="22822" y="34611"/>
                    <a:pt x="23762" y="33231"/>
                  </a:cubicBezTo>
                  <a:cubicBezTo>
                    <a:pt x="24672" y="31915"/>
                    <a:pt x="25377" y="30535"/>
                    <a:pt x="25330" y="28921"/>
                  </a:cubicBezTo>
                  <a:cubicBezTo>
                    <a:pt x="25283" y="27839"/>
                    <a:pt x="25236" y="26679"/>
                    <a:pt x="24828" y="25708"/>
                  </a:cubicBezTo>
                  <a:cubicBezTo>
                    <a:pt x="24139" y="24062"/>
                    <a:pt x="22853" y="22902"/>
                    <a:pt x="20988" y="22620"/>
                  </a:cubicBezTo>
                  <a:cubicBezTo>
                    <a:pt x="20816" y="22588"/>
                    <a:pt x="20675" y="22541"/>
                    <a:pt x="20439" y="22463"/>
                  </a:cubicBezTo>
                  <a:cubicBezTo>
                    <a:pt x="20847" y="22071"/>
                    <a:pt x="21176" y="21742"/>
                    <a:pt x="21505" y="21413"/>
                  </a:cubicBezTo>
                  <a:cubicBezTo>
                    <a:pt x="22634" y="20347"/>
                    <a:pt x="22900" y="18874"/>
                    <a:pt x="23308" y="17463"/>
                  </a:cubicBezTo>
                  <a:cubicBezTo>
                    <a:pt x="23402" y="17181"/>
                    <a:pt x="23402" y="16852"/>
                    <a:pt x="23418" y="16538"/>
                  </a:cubicBezTo>
                  <a:cubicBezTo>
                    <a:pt x="23496" y="15268"/>
                    <a:pt x="23104" y="14077"/>
                    <a:pt x="22618" y="12917"/>
                  </a:cubicBezTo>
                  <a:cubicBezTo>
                    <a:pt x="21725" y="10848"/>
                    <a:pt x="20110" y="9641"/>
                    <a:pt x="17947" y="9124"/>
                  </a:cubicBezTo>
                  <a:cubicBezTo>
                    <a:pt x="17638" y="9048"/>
                    <a:pt x="17333" y="9015"/>
                    <a:pt x="17032" y="9015"/>
                  </a:cubicBezTo>
                  <a:cubicBezTo>
                    <a:pt x="16340" y="9015"/>
                    <a:pt x="15666" y="9188"/>
                    <a:pt x="15001" y="9406"/>
                  </a:cubicBezTo>
                  <a:cubicBezTo>
                    <a:pt x="14750" y="9485"/>
                    <a:pt x="14499" y="9547"/>
                    <a:pt x="14138" y="9657"/>
                  </a:cubicBezTo>
                  <a:cubicBezTo>
                    <a:pt x="14577" y="7949"/>
                    <a:pt x="14483" y="6381"/>
                    <a:pt x="13997" y="4829"/>
                  </a:cubicBezTo>
                  <a:cubicBezTo>
                    <a:pt x="13590" y="3575"/>
                    <a:pt x="13026" y="2494"/>
                    <a:pt x="11897" y="1710"/>
                  </a:cubicBezTo>
                  <a:cubicBezTo>
                    <a:pt x="10580" y="801"/>
                    <a:pt x="9138" y="252"/>
                    <a:pt x="7555" y="64"/>
                  </a:cubicBezTo>
                  <a:cubicBezTo>
                    <a:pt x="7195" y="22"/>
                    <a:pt x="6840" y="0"/>
                    <a:pt x="6492" y="0"/>
                  </a:cubicBezTo>
                  <a:close/>
                </a:path>
              </a:pathLst>
            </a:custGeom>
            <a:solidFill>
              <a:srgbClr val="000000">
                <a:alpha val="89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7" name="Google Shape;5149;p55">
              <a:extLst>
                <a:ext uri="{FF2B5EF4-FFF2-40B4-BE49-F238E27FC236}">
                  <a16:creationId xmlns:a16="http://schemas.microsoft.com/office/drawing/2014/main" id="{EE4945AD-8FEC-47E0-B151-2039E950C6BB}"/>
                </a:ext>
              </a:extLst>
            </p:cNvPr>
            <p:cNvSpPr/>
            <p:nvPr/>
          </p:nvSpPr>
          <p:spPr>
            <a:xfrm>
              <a:off x="1624644" y="1936114"/>
              <a:ext cx="335750" cy="993760"/>
            </a:xfrm>
            <a:custGeom>
              <a:avLst/>
              <a:gdLst/>
              <a:ahLst/>
              <a:cxnLst/>
              <a:rect l="l" t="t" r="r" b="b"/>
              <a:pathLst>
                <a:path w="15158" h="44865" extrusionOk="0">
                  <a:moveTo>
                    <a:pt x="8651" y="0"/>
                  </a:moveTo>
                  <a:cubicBezTo>
                    <a:pt x="8631" y="0"/>
                    <a:pt x="8611" y="1"/>
                    <a:pt x="8590" y="3"/>
                  </a:cubicBezTo>
                  <a:cubicBezTo>
                    <a:pt x="8230" y="35"/>
                    <a:pt x="7885" y="427"/>
                    <a:pt x="7556" y="693"/>
                  </a:cubicBezTo>
                  <a:cubicBezTo>
                    <a:pt x="7446" y="787"/>
                    <a:pt x="7368" y="944"/>
                    <a:pt x="7336" y="1101"/>
                  </a:cubicBezTo>
                  <a:cubicBezTo>
                    <a:pt x="7117" y="2229"/>
                    <a:pt x="6866" y="3358"/>
                    <a:pt x="6694" y="4502"/>
                  </a:cubicBezTo>
                  <a:cubicBezTo>
                    <a:pt x="6396" y="6477"/>
                    <a:pt x="6145" y="8452"/>
                    <a:pt x="5863" y="10442"/>
                  </a:cubicBezTo>
                  <a:cubicBezTo>
                    <a:pt x="5832" y="10693"/>
                    <a:pt x="5706" y="10944"/>
                    <a:pt x="5581" y="11320"/>
                  </a:cubicBezTo>
                  <a:cubicBezTo>
                    <a:pt x="4923" y="10568"/>
                    <a:pt x="4343" y="9909"/>
                    <a:pt x="3763" y="9267"/>
                  </a:cubicBezTo>
                  <a:cubicBezTo>
                    <a:pt x="3418" y="8906"/>
                    <a:pt x="3057" y="8546"/>
                    <a:pt x="2665" y="8232"/>
                  </a:cubicBezTo>
                  <a:cubicBezTo>
                    <a:pt x="2529" y="8119"/>
                    <a:pt x="2371" y="8064"/>
                    <a:pt x="2210" y="8064"/>
                  </a:cubicBezTo>
                  <a:cubicBezTo>
                    <a:pt x="2038" y="8064"/>
                    <a:pt x="1863" y="8127"/>
                    <a:pt x="1709" y="8248"/>
                  </a:cubicBezTo>
                  <a:cubicBezTo>
                    <a:pt x="1412" y="8499"/>
                    <a:pt x="1553" y="8781"/>
                    <a:pt x="1694" y="9094"/>
                  </a:cubicBezTo>
                  <a:cubicBezTo>
                    <a:pt x="2603" y="10975"/>
                    <a:pt x="3481" y="12872"/>
                    <a:pt x="4390" y="14769"/>
                  </a:cubicBezTo>
                  <a:cubicBezTo>
                    <a:pt x="4719" y="15490"/>
                    <a:pt x="4876" y="16211"/>
                    <a:pt x="4766" y="17026"/>
                  </a:cubicBezTo>
                  <a:cubicBezTo>
                    <a:pt x="4578" y="18452"/>
                    <a:pt x="4499" y="19894"/>
                    <a:pt x="4358" y="21320"/>
                  </a:cubicBezTo>
                  <a:cubicBezTo>
                    <a:pt x="4311" y="21932"/>
                    <a:pt x="4249" y="22527"/>
                    <a:pt x="4170" y="23280"/>
                  </a:cubicBezTo>
                  <a:cubicBezTo>
                    <a:pt x="3528" y="22559"/>
                    <a:pt x="3057" y="21947"/>
                    <a:pt x="2493" y="21414"/>
                  </a:cubicBezTo>
                  <a:cubicBezTo>
                    <a:pt x="2070" y="21023"/>
                    <a:pt x="1568" y="20678"/>
                    <a:pt x="1067" y="20396"/>
                  </a:cubicBezTo>
                  <a:cubicBezTo>
                    <a:pt x="998" y="20355"/>
                    <a:pt x="903" y="20338"/>
                    <a:pt x="801" y="20338"/>
                  </a:cubicBezTo>
                  <a:cubicBezTo>
                    <a:pt x="626" y="20338"/>
                    <a:pt x="428" y="20389"/>
                    <a:pt x="299" y="20458"/>
                  </a:cubicBezTo>
                  <a:cubicBezTo>
                    <a:pt x="1" y="20631"/>
                    <a:pt x="111" y="20944"/>
                    <a:pt x="236" y="21211"/>
                  </a:cubicBezTo>
                  <a:cubicBezTo>
                    <a:pt x="518" y="21806"/>
                    <a:pt x="785" y="22402"/>
                    <a:pt x="1082" y="22982"/>
                  </a:cubicBezTo>
                  <a:cubicBezTo>
                    <a:pt x="1929" y="24596"/>
                    <a:pt x="2775" y="26195"/>
                    <a:pt x="3637" y="27794"/>
                  </a:cubicBezTo>
                  <a:cubicBezTo>
                    <a:pt x="3888" y="28248"/>
                    <a:pt x="3951" y="28719"/>
                    <a:pt x="3888" y="29236"/>
                  </a:cubicBezTo>
                  <a:cubicBezTo>
                    <a:pt x="3731" y="30600"/>
                    <a:pt x="3575" y="31963"/>
                    <a:pt x="3528" y="33327"/>
                  </a:cubicBezTo>
                  <a:cubicBezTo>
                    <a:pt x="3402" y="36258"/>
                    <a:pt x="3339" y="39205"/>
                    <a:pt x="3245" y="42136"/>
                  </a:cubicBezTo>
                  <a:cubicBezTo>
                    <a:pt x="3230" y="42967"/>
                    <a:pt x="3151" y="43813"/>
                    <a:pt x="3089" y="44738"/>
                  </a:cubicBezTo>
                  <a:cubicBezTo>
                    <a:pt x="3567" y="44781"/>
                    <a:pt x="4005" y="44865"/>
                    <a:pt x="4427" y="44865"/>
                  </a:cubicBezTo>
                  <a:cubicBezTo>
                    <a:pt x="4462" y="44865"/>
                    <a:pt x="4496" y="44864"/>
                    <a:pt x="4531" y="44863"/>
                  </a:cubicBezTo>
                  <a:cubicBezTo>
                    <a:pt x="5597" y="44848"/>
                    <a:pt x="6662" y="44785"/>
                    <a:pt x="7713" y="44738"/>
                  </a:cubicBezTo>
                  <a:cubicBezTo>
                    <a:pt x="7767" y="44736"/>
                    <a:pt x="7822" y="44735"/>
                    <a:pt x="7877" y="44735"/>
                  </a:cubicBezTo>
                  <a:cubicBezTo>
                    <a:pt x="8159" y="44735"/>
                    <a:pt x="8442" y="44756"/>
                    <a:pt x="8724" y="44756"/>
                  </a:cubicBezTo>
                  <a:cubicBezTo>
                    <a:pt x="8857" y="44756"/>
                    <a:pt x="8990" y="44751"/>
                    <a:pt x="9123" y="44738"/>
                  </a:cubicBezTo>
                  <a:cubicBezTo>
                    <a:pt x="9954" y="44644"/>
                    <a:pt x="10785" y="44456"/>
                    <a:pt x="11631" y="44393"/>
                  </a:cubicBezTo>
                  <a:cubicBezTo>
                    <a:pt x="12101" y="44362"/>
                    <a:pt x="12462" y="44221"/>
                    <a:pt x="12807" y="43876"/>
                  </a:cubicBezTo>
                  <a:cubicBezTo>
                    <a:pt x="12775" y="43437"/>
                    <a:pt x="12760" y="43061"/>
                    <a:pt x="12728" y="42700"/>
                  </a:cubicBezTo>
                  <a:cubicBezTo>
                    <a:pt x="12603" y="41133"/>
                    <a:pt x="12415" y="39581"/>
                    <a:pt x="12352" y="38029"/>
                  </a:cubicBezTo>
                  <a:cubicBezTo>
                    <a:pt x="12274" y="36054"/>
                    <a:pt x="12321" y="34079"/>
                    <a:pt x="12227" y="32120"/>
                  </a:cubicBezTo>
                  <a:cubicBezTo>
                    <a:pt x="12164" y="30725"/>
                    <a:pt x="12070" y="29314"/>
                    <a:pt x="11851" y="27935"/>
                  </a:cubicBezTo>
                  <a:cubicBezTo>
                    <a:pt x="11678" y="26806"/>
                    <a:pt x="11945" y="25772"/>
                    <a:pt x="12242" y="24737"/>
                  </a:cubicBezTo>
                  <a:cubicBezTo>
                    <a:pt x="12728" y="23123"/>
                    <a:pt x="13308" y="21540"/>
                    <a:pt x="13873" y="19957"/>
                  </a:cubicBezTo>
                  <a:cubicBezTo>
                    <a:pt x="14155" y="19126"/>
                    <a:pt x="14515" y="18327"/>
                    <a:pt x="14813" y="17496"/>
                  </a:cubicBezTo>
                  <a:cubicBezTo>
                    <a:pt x="15001" y="16979"/>
                    <a:pt x="15158" y="16414"/>
                    <a:pt x="14484" y="15897"/>
                  </a:cubicBezTo>
                  <a:cubicBezTo>
                    <a:pt x="13089" y="16461"/>
                    <a:pt x="12321" y="17778"/>
                    <a:pt x="11271" y="18938"/>
                  </a:cubicBezTo>
                  <a:cubicBezTo>
                    <a:pt x="11239" y="18687"/>
                    <a:pt x="11208" y="18577"/>
                    <a:pt x="11208" y="18468"/>
                  </a:cubicBezTo>
                  <a:cubicBezTo>
                    <a:pt x="11004" y="16164"/>
                    <a:pt x="10816" y="13859"/>
                    <a:pt x="10628" y="11555"/>
                  </a:cubicBezTo>
                  <a:cubicBezTo>
                    <a:pt x="10409" y="8875"/>
                    <a:pt x="10189" y="6195"/>
                    <a:pt x="9938" y="3514"/>
                  </a:cubicBezTo>
                  <a:cubicBezTo>
                    <a:pt x="9844" y="2621"/>
                    <a:pt x="9656" y="1728"/>
                    <a:pt x="9452" y="865"/>
                  </a:cubicBezTo>
                  <a:cubicBezTo>
                    <a:pt x="9348" y="447"/>
                    <a:pt x="9058" y="0"/>
                    <a:pt x="8651" y="0"/>
                  </a:cubicBezTo>
                  <a:close/>
                </a:path>
              </a:pathLst>
            </a:custGeom>
            <a:solidFill>
              <a:srgbClr val="9973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8" name="Google Shape;5150;p55">
              <a:extLst>
                <a:ext uri="{FF2B5EF4-FFF2-40B4-BE49-F238E27FC236}">
                  <a16:creationId xmlns:a16="http://schemas.microsoft.com/office/drawing/2014/main" id="{5DB45261-99C2-4A81-BA51-B43AA684ABCF}"/>
                </a:ext>
              </a:extLst>
            </p:cNvPr>
            <p:cNvSpPr/>
            <p:nvPr/>
          </p:nvSpPr>
          <p:spPr>
            <a:xfrm>
              <a:off x="1728817" y="1975232"/>
              <a:ext cx="76750" cy="911738"/>
            </a:xfrm>
            <a:custGeom>
              <a:avLst/>
              <a:gdLst/>
              <a:ahLst/>
              <a:cxnLst/>
              <a:rect l="l" t="t" r="r" b="b"/>
              <a:pathLst>
                <a:path w="3465" h="41162" extrusionOk="0">
                  <a:moveTo>
                    <a:pt x="3300" y="1"/>
                  </a:moveTo>
                  <a:cubicBezTo>
                    <a:pt x="3217" y="1"/>
                    <a:pt x="3135" y="56"/>
                    <a:pt x="3135" y="165"/>
                  </a:cubicBezTo>
                  <a:cubicBezTo>
                    <a:pt x="3088" y="3676"/>
                    <a:pt x="2351" y="7140"/>
                    <a:pt x="2273" y="10667"/>
                  </a:cubicBezTo>
                  <a:cubicBezTo>
                    <a:pt x="2179" y="14147"/>
                    <a:pt x="2320" y="17642"/>
                    <a:pt x="1975" y="21106"/>
                  </a:cubicBezTo>
                  <a:cubicBezTo>
                    <a:pt x="1662" y="24429"/>
                    <a:pt x="658" y="27658"/>
                    <a:pt x="392" y="30997"/>
                  </a:cubicBezTo>
                  <a:cubicBezTo>
                    <a:pt x="126" y="34288"/>
                    <a:pt x="0" y="37705"/>
                    <a:pt x="173" y="40997"/>
                  </a:cubicBezTo>
                  <a:cubicBezTo>
                    <a:pt x="180" y="41107"/>
                    <a:pt x="267" y="41161"/>
                    <a:pt x="349" y="41161"/>
                  </a:cubicBezTo>
                  <a:cubicBezTo>
                    <a:pt x="431" y="41161"/>
                    <a:pt x="510" y="41107"/>
                    <a:pt x="502" y="40997"/>
                  </a:cubicBezTo>
                  <a:cubicBezTo>
                    <a:pt x="329" y="37690"/>
                    <a:pt x="517" y="34320"/>
                    <a:pt x="721" y="30997"/>
                  </a:cubicBezTo>
                  <a:cubicBezTo>
                    <a:pt x="909" y="27658"/>
                    <a:pt x="1928" y="24429"/>
                    <a:pt x="2304" y="21106"/>
                  </a:cubicBezTo>
                  <a:cubicBezTo>
                    <a:pt x="2696" y="17658"/>
                    <a:pt x="2524" y="14131"/>
                    <a:pt x="2602" y="10667"/>
                  </a:cubicBezTo>
                  <a:cubicBezTo>
                    <a:pt x="2665" y="7140"/>
                    <a:pt x="3417" y="3676"/>
                    <a:pt x="3464" y="165"/>
                  </a:cubicBezTo>
                  <a:cubicBezTo>
                    <a:pt x="3464" y="56"/>
                    <a:pt x="3382" y="1"/>
                    <a:pt x="3300" y="1"/>
                  </a:cubicBezTo>
                  <a:close/>
                </a:path>
              </a:pathLst>
            </a:custGeom>
            <a:solidFill>
              <a:srgbClr val="CC9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" name="Google Shape;5151;p55">
              <a:extLst>
                <a:ext uri="{FF2B5EF4-FFF2-40B4-BE49-F238E27FC236}">
                  <a16:creationId xmlns:a16="http://schemas.microsoft.com/office/drawing/2014/main" id="{2E69CFAD-A7E6-4319-98C4-80C5174FF68D}"/>
                </a:ext>
              </a:extLst>
            </p:cNvPr>
            <p:cNvSpPr/>
            <p:nvPr/>
          </p:nvSpPr>
          <p:spPr>
            <a:xfrm>
              <a:off x="1745474" y="2071675"/>
              <a:ext cx="99675" cy="700095"/>
            </a:xfrm>
            <a:custGeom>
              <a:avLst/>
              <a:gdLst/>
              <a:ahLst/>
              <a:cxnLst/>
              <a:rect l="l" t="t" r="r" b="b"/>
              <a:pathLst>
                <a:path w="4500" h="31607" extrusionOk="0">
                  <a:moveTo>
                    <a:pt x="3225" y="0"/>
                  </a:moveTo>
                  <a:cubicBezTo>
                    <a:pt x="3143" y="0"/>
                    <a:pt x="3065" y="51"/>
                    <a:pt x="3073" y="153"/>
                  </a:cubicBezTo>
                  <a:cubicBezTo>
                    <a:pt x="3402" y="3006"/>
                    <a:pt x="3073" y="5843"/>
                    <a:pt x="2932" y="8680"/>
                  </a:cubicBezTo>
                  <a:cubicBezTo>
                    <a:pt x="2791" y="11705"/>
                    <a:pt x="2759" y="14636"/>
                    <a:pt x="2273" y="17630"/>
                  </a:cubicBezTo>
                  <a:cubicBezTo>
                    <a:pt x="1693" y="21266"/>
                    <a:pt x="0" y="25295"/>
                    <a:pt x="565" y="29025"/>
                  </a:cubicBezTo>
                  <a:cubicBezTo>
                    <a:pt x="706" y="30013"/>
                    <a:pt x="1051" y="31204"/>
                    <a:pt x="2101" y="31564"/>
                  </a:cubicBezTo>
                  <a:cubicBezTo>
                    <a:pt x="2188" y="31593"/>
                    <a:pt x="2272" y="31607"/>
                    <a:pt x="2352" y="31607"/>
                  </a:cubicBezTo>
                  <a:cubicBezTo>
                    <a:pt x="2929" y="31607"/>
                    <a:pt x="3349" y="30933"/>
                    <a:pt x="3527" y="30452"/>
                  </a:cubicBezTo>
                  <a:cubicBezTo>
                    <a:pt x="4154" y="28774"/>
                    <a:pt x="4499" y="25216"/>
                    <a:pt x="2712" y="24056"/>
                  </a:cubicBezTo>
                  <a:cubicBezTo>
                    <a:pt x="2687" y="24036"/>
                    <a:pt x="2660" y="24027"/>
                    <a:pt x="2633" y="24027"/>
                  </a:cubicBezTo>
                  <a:cubicBezTo>
                    <a:pt x="2578" y="24027"/>
                    <a:pt x="2525" y="24066"/>
                    <a:pt x="2493" y="24119"/>
                  </a:cubicBezTo>
                  <a:cubicBezTo>
                    <a:pt x="1819" y="25013"/>
                    <a:pt x="1129" y="28273"/>
                    <a:pt x="2681" y="28712"/>
                  </a:cubicBezTo>
                  <a:cubicBezTo>
                    <a:pt x="2695" y="28715"/>
                    <a:pt x="2708" y="28716"/>
                    <a:pt x="2721" y="28716"/>
                  </a:cubicBezTo>
                  <a:cubicBezTo>
                    <a:pt x="2894" y="28716"/>
                    <a:pt x="2949" y="28442"/>
                    <a:pt x="2759" y="28398"/>
                  </a:cubicBezTo>
                  <a:cubicBezTo>
                    <a:pt x="1975" y="28179"/>
                    <a:pt x="2132" y="26909"/>
                    <a:pt x="2179" y="26298"/>
                  </a:cubicBezTo>
                  <a:cubicBezTo>
                    <a:pt x="2194" y="26047"/>
                    <a:pt x="2473" y="24476"/>
                    <a:pt x="2715" y="24476"/>
                  </a:cubicBezTo>
                  <a:cubicBezTo>
                    <a:pt x="2730" y="24476"/>
                    <a:pt x="2744" y="24482"/>
                    <a:pt x="2759" y="24495"/>
                  </a:cubicBezTo>
                  <a:cubicBezTo>
                    <a:pt x="3653" y="25232"/>
                    <a:pt x="3653" y="26956"/>
                    <a:pt x="3637" y="28006"/>
                  </a:cubicBezTo>
                  <a:cubicBezTo>
                    <a:pt x="3621" y="28884"/>
                    <a:pt x="3512" y="30875"/>
                    <a:pt x="2477" y="31251"/>
                  </a:cubicBezTo>
                  <a:cubicBezTo>
                    <a:pt x="2402" y="31277"/>
                    <a:pt x="2330" y="31290"/>
                    <a:pt x="2260" y="31290"/>
                  </a:cubicBezTo>
                  <a:cubicBezTo>
                    <a:pt x="1542" y="31290"/>
                    <a:pt x="1101" y="29997"/>
                    <a:pt x="972" y="29511"/>
                  </a:cubicBezTo>
                  <a:cubicBezTo>
                    <a:pt x="753" y="28633"/>
                    <a:pt x="800" y="27677"/>
                    <a:pt x="863" y="26784"/>
                  </a:cubicBezTo>
                  <a:cubicBezTo>
                    <a:pt x="957" y="25310"/>
                    <a:pt x="1254" y="23837"/>
                    <a:pt x="1662" y="22411"/>
                  </a:cubicBezTo>
                  <a:cubicBezTo>
                    <a:pt x="2289" y="20138"/>
                    <a:pt x="2634" y="17724"/>
                    <a:pt x="2916" y="15388"/>
                  </a:cubicBezTo>
                  <a:cubicBezTo>
                    <a:pt x="3214" y="12990"/>
                    <a:pt x="3167" y="10592"/>
                    <a:pt x="3292" y="8178"/>
                  </a:cubicBezTo>
                  <a:cubicBezTo>
                    <a:pt x="3417" y="5498"/>
                    <a:pt x="3715" y="2849"/>
                    <a:pt x="3402" y="153"/>
                  </a:cubicBezTo>
                  <a:cubicBezTo>
                    <a:pt x="3394" y="51"/>
                    <a:pt x="3308" y="0"/>
                    <a:pt x="3225" y="0"/>
                  </a:cubicBezTo>
                  <a:close/>
                </a:path>
              </a:pathLst>
            </a:custGeom>
            <a:solidFill>
              <a:srgbClr val="CC9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5152;p55">
              <a:extLst>
                <a:ext uri="{FF2B5EF4-FFF2-40B4-BE49-F238E27FC236}">
                  <a16:creationId xmlns:a16="http://schemas.microsoft.com/office/drawing/2014/main" id="{F83A04CF-9052-4336-B3CC-F613F944C49F}"/>
                </a:ext>
              </a:extLst>
            </p:cNvPr>
            <p:cNvSpPr/>
            <p:nvPr/>
          </p:nvSpPr>
          <p:spPr>
            <a:xfrm>
              <a:off x="1813875" y="2233815"/>
              <a:ext cx="47933" cy="658807"/>
            </a:xfrm>
            <a:custGeom>
              <a:avLst/>
              <a:gdLst/>
              <a:ahLst/>
              <a:cxnLst/>
              <a:rect l="l" t="t" r="r" b="b"/>
              <a:pathLst>
                <a:path w="2164" h="29743" extrusionOk="0">
                  <a:moveTo>
                    <a:pt x="1094" y="0"/>
                  </a:moveTo>
                  <a:cubicBezTo>
                    <a:pt x="1011" y="0"/>
                    <a:pt x="933" y="51"/>
                    <a:pt x="941" y="153"/>
                  </a:cubicBezTo>
                  <a:cubicBezTo>
                    <a:pt x="1270" y="2708"/>
                    <a:pt x="1411" y="5278"/>
                    <a:pt x="1270" y="7849"/>
                  </a:cubicBezTo>
                  <a:cubicBezTo>
                    <a:pt x="1113" y="10420"/>
                    <a:pt x="0" y="12896"/>
                    <a:pt x="110" y="15451"/>
                  </a:cubicBezTo>
                  <a:cubicBezTo>
                    <a:pt x="157" y="16439"/>
                    <a:pt x="690" y="17395"/>
                    <a:pt x="1035" y="18304"/>
                  </a:cubicBezTo>
                  <a:cubicBezTo>
                    <a:pt x="1474" y="19417"/>
                    <a:pt x="1693" y="20545"/>
                    <a:pt x="1646" y="21752"/>
                  </a:cubicBezTo>
                  <a:cubicBezTo>
                    <a:pt x="1599" y="22990"/>
                    <a:pt x="1239" y="24182"/>
                    <a:pt x="1223" y="25420"/>
                  </a:cubicBezTo>
                  <a:cubicBezTo>
                    <a:pt x="1207" y="26815"/>
                    <a:pt x="1442" y="28210"/>
                    <a:pt x="1552" y="29589"/>
                  </a:cubicBezTo>
                  <a:cubicBezTo>
                    <a:pt x="1560" y="29691"/>
                    <a:pt x="1646" y="29742"/>
                    <a:pt x="1728" y="29742"/>
                  </a:cubicBezTo>
                  <a:cubicBezTo>
                    <a:pt x="1811" y="29742"/>
                    <a:pt x="1889" y="29691"/>
                    <a:pt x="1881" y="29589"/>
                  </a:cubicBezTo>
                  <a:cubicBezTo>
                    <a:pt x="1787" y="28351"/>
                    <a:pt x="1615" y="27113"/>
                    <a:pt x="1552" y="25875"/>
                  </a:cubicBezTo>
                  <a:cubicBezTo>
                    <a:pt x="1489" y="24480"/>
                    <a:pt x="1850" y="23132"/>
                    <a:pt x="1975" y="21752"/>
                  </a:cubicBezTo>
                  <a:cubicBezTo>
                    <a:pt x="2163" y="19589"/>
                    <a:pt x="988" y="17849"/>
                    <a:pt x="486" y="15827"/>
                  </a:cubicBezTo>
                  <a:cubicBezTo>
                    <a:pt x="141" y="14417"/>
                    <a:pt x="737" y="12802"/>
                    <a:pt x="1082" y="11438"/>
                  </a:cubicBezTo>
                  <a:cubicBezTo>
                    <a:pt x="1364" y="10263"/>
                    <a:pt x="1505" y="9056"/>
                    <a:pt x="1583" y="7849"/>
                  </a:cubicBezTo>
                  <a:cubicBezTo>
                    <a:pt x="1787" y="5294"/>
                    <a:pt x="1583" y="2692"/>
                    <a:pt x="1270" y="153"/>
                  </a:cubicBezTo>
                  <a:cubicBezTo>
                    <a:pt x="1262" y="51"/>
                    <a:pt x="1176" y="0"/>
                    <a:pt x="1094" y="0"/>
                  </a:cubicBezTo>
                  <a:close/>
                </a:path>
              </a:pathLst>
            </a:custGeom>
            <a:solidFill>
              <a:srgbClr val="CC9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1" name="Google Shape;5153;p55">
              <a:extLst>
                <a:ext uri="{FF2B5EF4-FFF2-40B4-BE49-F238E27FC236}">
                  <a16:creationId xmlns:a16="http://schemas.microsoft.com/office/drawing/2014/main" id="{5F225848-42A6-493A-829D-854C76D2B874}"/>
                </a:ext>
              </a:extLst>
            </p:cNvPr>
            <p:cNvSpPr/>
            <p:nvPr/>
          </p:nvSpPr>
          <p:spPr>
            <a:xfrm>
              <a:off x="1685425" y="2154694"/>
              <a:ext cx="70481" cy="363902"/>
            </a:xfrm>
            <a:custGeom>
              <a:avLst/>
              <a:gdLst/>
              <a:ahLst/>
              <a:cxnLst/>
              <a:rect l="l" t="t" r="r" b="b"/>
              <a:pathLst>
                <a:path w="3182" h="16429" extrusionOk="0">
                  <a:moveTo>
                    <a:pt x="197" y="1"/>
                  </a:moveTo>
                  <a:cubicBezTo>
                    <a:pt x="97" y="1"/>
                    <a:pt x="0" y="77"/>
                    <a:pt x="47" y="198"/>
                  </a:cubicBezTo>
                  <a:cubicBezTo>
                    <a:pt x="470" y="1342"/>
                    <a:pt x="1269" y="2220"/>
                    <a:pt x="1943" y="3208"/>
                  </a:cubicBezTo>
                  <a:cubicBezTo>
                    <a:pt x="2868" y="4571"/>
                    <a:pt x="2806" y="6343"/>
                    <a:pt x="2837" y="7926"/>
                  </a:cubicBezTo>
                  <a:cubicBezTo>
                    <a:pt x="2884" y="10716"/>
                    <a:pt x="2085" y="13474"/>
                    <a:pt x="2037" y="16264"/>
                  </a:cubicBezTo>
                  <a:cubicBezTo>
                    <a:pt x="2037" y="16374"/>
                    <a:pt x="2120" y="16429"/>
                    <a:pt x="2202" y="16429"/>
                  </a:cubicBezTo>
                  <a:cubicBezTo>
                    <a:pt x="2284" y="16429"/>
                    <a:pt x="2367" y="16374"/>
                    <a:pt x="2367" y="16264"/>
                  </a:cubicBezTo>
                  <a:cubicBezTo>
                    <a:pt x="2414" y="13459"/>
                    <a:pt x="3119" y="10716"/>
                    <a:pt x="3166" y="7926"/>
                  </a:cubicBezTo>
                  <a:cubicBezTo>
                    <a:pt x="3182" y="6531"/>
                    <a:pt x="3103" y="5089"/>
                    <a:pt x="2633" y="3772"/>
                  </a:cubicBezTo>
                  <a:cubicBezTo>
                    <a:pt x="2132" y="2424"/>
                    <a:pt x="878" y="1484"/>
                    <a:pt x="360" y="120"/>
                  </a:cubicBezTo>
                  <a:cubicBezTo>
                    <a:pt x="335" y="37"/>
                    <a:pt x="265" y="1"/>
                    <a:pt x="197" y="1"/>
                  </a:cubicBezTo>
                  <a:close/>
                </a:path>
              </a:pathLst>
            </a:custGeom>
            <a:solidFill>
              <a:srgbClr val="CC9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2" name="Google Shape;5154;p55">
              <a:extLst>
                <a:ext uri="{FF2B5EF4-FFF2-40B4-BE49-F238E27FC236}">
                  <a16:creationId xmlns:a16="http://schemas.microsoft.com/office/drawing/2014/main" id="{72C1898B-3CD4-4321-879F-5C397DC4741A}"/>
                </a:ext>
              </a:extLst>
            </p:cNvPr>
            <p:cNvSpPr/>
            <p:nvPr/>
          </p:nvSpPr>
          <p:spPr>
            <a:xfrm>
              <a:off x="1837487" y="2328286"/>
              <a:ext cx="99985" cy="319558"/>
            </a:xfrm>
            <a:custGeom>
              <a:avLst/>
              <a:gdLst/>
              <a:ahLst/>
              <a:cxnLst/>
              <a:rect l="l" t="t" r="r" b="b"/>
              <a:pathLst>
                <a:path w="4514" h="14427" extrusionOk="0">
                  <a:moveTo>
                    <a:pt x="4317" y="1"/>
                  </a:moveTo>
                  <a:cubicBezTo>
                    <a:pt x="4249" y="1"/>
                    <a:pt x="4179" y="37"/>
                    <a:pt x="4154" y="120"/>
                  </a:cubicBezTo>
                  <a:cubicBezTo>
                    <a:pt x="3684" y="1468"/>
                    <a:pt x="2477" y="2361"/>
                    <a:pt x="1740" y="3553"/>
                  </a:cubicBezTo>
                  <a:cubicBezTo>
                    <a:pt x="1082" y="4587"/>
                    <a:pt x="1035" y="5982"/>
                    <a:pt x="894" y="7158"/>
                  </a:cubicBezTo>
                  <a:cubicBezTo>
                    <a:pt x="580" y="9744"/>
                    <a:pt x="0" y="11938"/>
                    <a:pt x="1301" y="14352"/>
                  </a:cubicBezTo>
                  <a:cubicBezTo>
                    <a:pt x="1330" y="14405"/>
                    <a:pt x="1376" y="14427"/>
                    <a:pt x="1423" y="14427"/>
                  </a:cubicBezTo>
                  <a:cubicBezTo>
                    <a:pt x="1532" y="14427"/>
                    <a:pt x="1649" y="14311"/>
                    <a:pt x="1583" y="14180"/>
                  </a:cubicBezTo>
                  <a:cubicBezTo>
                    <a:pt x="267" y="11735"/>
                    <a:pt x="956" y="9368"/>
                    <a:pt x="1270" y="6750"/>
                  </a:cubicBezTo>
                  <a:cubicBezTo>
                    <a:pt x="1474" y="5089"/>
                    <a:pt x="1818" y="3803"/>
                    <a:pt x="2947" y="2503"/>
                  </a:cubicBezTo>
                  <a:cubicBezTo>
                    <a:pt x="3558" y="1782"/>
                    <a:pt x="4154" y="1108"/>
                    <a:pt x="4467" y="198"/>
                  </a:cubicBezTo>
                  <a:cubicBezTo>
                    <a:pt x="4514" y="78"/>
                    <a:pt x="4417" y="1"/>
                    <a:pt x="4317" y="1"/>
                  </a:cubicBezTo>
                  <a:close/>
                </a:path>
              </a:pathLst>
            </a:custGeom>
            <a:solidFill>
              <a:srgbClr val="CC9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5155;p55">
              <a:extLst>
                <a:ext uri="{FF2B5EF4-FFF2-40B4-BE49-F238E27FC236}">
                  <a16:creationId xmlns:a16="http://schemas.microsoft.com/office/drawing/2014/main" id="{1EB6B58A-EAF0-4D0F-952F-8F192091B0C9}"/>
                </a:ext>
              </a:extLst>
            </p:cNvPr>
            <p:cNvSpPr/>
            <p:nvPr/>
          </p:nvSpPr>
          <p:spPr>
            <a:xfrm>
              <a:off x="1650117" y="2411040"/>
              <a:ext cx="94337" cy="497112"/>
            </a:xfrm>
            <a:custGeom>
              <a:avLst/>
              <a:gdLst/>
              <a:ahLst/>
              <a:cxnLst/>
              <a:rect l="l" t="t" r="r" b="b"/>
              <a:pathLst>
                <a:path w="4259" h="22443" extrusionOk="0">
                  <a:moveTo>
                    <a:pt x="232" y="0"/>
                  </a:moveTo>
                  <a:cubicBezTo>
                    <a:pt x="111" y="0"/>
                    <a:pt x="0" y="167"/>
                    <a:pt x="120" y="287"/>
                  </a:cubicBezTo>
                  <a:cubicBezTo>
                    <a:pt x="1139" y="1321"/>
                    <a:pt x="2425" y="2168"/>
                    <a:pt x="3193" y="3437"/>
                  </a:cubicBezTo>
                  <a:cubicBezTo>
                    <a:pt x="3741" y="4331"/>
                    <a:pt x="3631" y="5381"/>
                    <a:pt x="3584" y="6384"/>
                  </a:cubicBezTo>
                  <a:cubicBezTo>
                    <a:pt x="3537" y="7513"/>
                    <a:pt x="3459" y="8657"/>
                    <a:pt x="3381" y="9801"/>
                  </a:cubicBezTo>
                  <a:cubicBezTo>
                    <a:pt x="3052" y="13955"/>
                    <a:pt x="2769" y="18109"/>
                    <a:pt x="2769" y="22278"/>
                  </a:cubicBezTo>
                  <a:cubicBezTo>
                    <a:pt x="2769" y="22388"/>
                    <a:pt x="2852" y="22443"/>
                    <a:pt x="2934" y="22443"/>
                  </a:cubicBezTo>
                  <a:cubicBezTo>
                    <a:pt x="3016" y="22443"/>
                    <a:pt x="3099" y="22388"/>
                    <a:pt x="3099" y="22278"/>
                  </a:cubicBezTo>
                  <a:cubicBezTo>
                    <a:pt x="3099" y="17607"/>
                    <a:pt x="3506" y="12983"/>
                    <a:pt x="3804" y="8328"/>
                  </a:cubicBezTo>
                  <a:cubicBezTo>
                    <a:pt x="3914" y="6651"/>
                    <a:pt x="4258" y="4832"/>
                    <a:pt x="3475" y="3265"/>
                  </a:cubicBezTo>
                  <a:cubicBezTo>
                    <a:pt x="2816" y="1948"/>
                    <a:pt x="1359" y="1071"/>
                    <a:pt x="340" y="52"/>
                  </a:cubicBezTo>
                  <a:cubicBezTo>
                    <a:pt x="307" y="15"/>
                    <a:pt x="269" y="0"/>
                    <a:pt x="232" y="0"/>
                  </a:cubicBezTo>
                  <a:close/>
                </a:path>
              </a:pathLst>
            </a:custGeom>
            <a:solidFill>
              <a:srgbClr val="CC9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4" name="Google Shape;5156;p55">
              <a:extLst>
                <a:ext uri="{FF2B5EF4-FFF2-40B4-BE49-F238E27FC236}">
                  <a16:creationId xmlns:a16="http://schemas.microsoft.com/office/drawing/2014/main" id="{A38ADA12-B90D-47EA-AF38-2BD40B34C9FB}"/>
                </a:ext>
              </a:extLst>
            </p:cNvPr>
            <p:cNvSpPr/>
            <p:nvPr/>
          </p:nvSpPr>
          <p:spPr>
            <a:xfrm>
              <a:off x="1853457" y="2644682"/>
              <a:ext cx="49306" cy="249963"/>
            </a:xfrm>
            <a:custGeom>
              <a:avLst/>
              <a:gdLst/>
              <a:ahLst/>
              <a:cxnLst/>
              <a:rect l="l" t="t" r="r" b="b"/>
              <a:pathLst>
                <a:path w="2226" h="11285" extrusionOk="0">
                  <a:moveTo>
                    <a:pt x="803" y="1"/>
                  </a:moveTo>
                  <a:cubicBezTo>
                    <a:pt x="704" y="1"/>
                    <a:pt x="605" y="80"/>
                    <a:pt x="643" y="194"/>
                  </a:cubicBezTo>
                  <a:cubicBezTo>
                    <a:pt x="1912" y="3799"/>
                    <a:pt x="0" y="7529"/>
                    <a:pt x="1082" y="11166"/>
                  </a:cubicBezTo>
                  <a:cubicBezTo>
                    <a:pt x="1107" y="11249"/>
                    <a:pt x="1174" y="11285"/>
                    <a:pt x="1241" y="11285"/>
                  </a:cubicBezTo>
                  <a:cubicBezTo>
                    <a:pt x="1337" y="11285"/>
                    <a:pt x="1432" y="11208"/>
                    <a:pt x="1395" y="11087"/>
                  </a:cubicBezTo>
                  <a:cubicBezTo>
                    <a:pt x="314" y="7451"/>
                    <a:pt x="2226" y="3720"/>
                    <a:pt x="956" y="115"/>
                  </a:cubicBezTo>
                  <a:cubicBezTo>
                    <a:pt x="932" y="35"/>
                    <a:pt x="867" y="1"/>
                    <a:pt x="803" y="1"/>
                  </a:cubicBezTo>
                  <a:close/>
                </a:path>
              </a:pathLst>
            </a:custGeom>
            <a:solidFill>
              <a:srgbClr val="CC9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5" name="Google Shape;5157;p55">
              <a:extLst>
                <a:ext uri="{FF2B5EF4-FFF2-40B4-BE49-F238E27FC236}">
                  <a16:creationId xmlns:a16="http://schemas.microsoft.com/office/drawing/2014/main" id="{90ABB5A8-8B1A-47B8-9777-1124C977EC93}"/>
                </a:ext>
              </a:extLst>
            </p:cNvPr>
            <p:cNvSpPr/>
            <p:nvPr/>
          </p:nvSpPr>
          <p:spPr>
            <a:xfrm>
              <a:off x="1792699" y="2742875"/>
              <a:ext cx="30213" cy="167277"/>
            </a:xfrm>
            <a:custGeom>
              <a:avLst/>
              <a:gdLst/>
              <a:ahLst/>
              <a:cxnLst/>
              <a:rect l="l" t="t" r="r" b="b"/>
              <a:pathLst>
                <a:path w="1364" h="7552" extrusionOk="0">
                  <a:moveTo>
                    <a:pt x="1205" y="1"/>
                  </a:moveTo>
                  <a:cubicBezTo>
                    <a:pt x="1125" y="1"/>
                    <a:pt x="1043" y="55"/>
                    <a:pt x="1035" y="165"/>
                  </a:cubicBezTo>
                  <a:cubicBezTo>
                    <a:pt x="972" y="1309"/>
                    <a:pt x="329" y="2281"/>
                    <a:pt x="204" y="3410"/>
                  </a:cubicBezTo>
                  <a:cubicBezTo>
                    <a:pt x="63" y="4758"/>
                    <a:pt x="0" y="6106"/>
                    <a:pt x="251" y="7438"/>
                  </a:cubicBezTo>
                  <a:cubicBezTo>
                    <a:pt x="269" y="7518"/>
                    <a:pt x="328" y="7552"/>
                    <a:pt x="390" y="7552"/>
                  </a:cubicBezTo>
                  <a:cubicBezTo>
                    <a:pt x="488" y="7552"/>
                    <a:pt x="593" y="7468"/>
                    <a:pt x="564" y="7344"/>
                  </a:cubicBezTo>
                  <a:cubicBezTo>
                    <a:pt x="298" y="5980"/>
                    <a:pt x="329" y="4444"/>
                    <a:pt x="612" y="3065"/>
                  </a:cubicBezTo>
                  <a:cubicBezTo>
                    <a:pt x="815" y="2077"/>
                    <a:pt x="1301" y="1200"/>
                    <a:pt x="1364" y="165"/>
                  </a:cubicBezTo>
                  <a:cubicBezTo>
                    <a:pt x="1364" y="55"/>
                    <a:pt x="1285" y="1"/>
                    <a:pt x="1205" y="1"/>
                  </a:cubicBezTo>
                  <a:close/>
                </a:path>
              </a:pathLst>
            </a:custGeom>
            <a:solidFill>
              <a:srgbClr val="CC9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6" name="Google Shape;5158;p55">
              <a:extLst>
                <a:ext uri="{FF2B5EF4-FFF2-40B4-BE49-F238E27FC236}">
                  <a16:creationId xmlns:a16="http://schemas.microsoft.com/office/drawing/2014/main" id="{5FF098D4-FCDA-40BD-997D-27D5DD94A1EC}"/>
                </a:ext>
              </a:extLst>
            </p:cNvPr>
            <p:cNvSpPr/>
            <p:nvPr/>
          </p:nvSpPr>
          <p:spPr>
            <a:xfrm>
              <a:off x="1821162" y="2795083"/>
              <a:ext cx="10787" cy="107272"/>
            </a:xfrm>
            <a:custGeom>
              <a:avLst/>
              <a:gdLst/>
              <a:ahLst/>
              <a:cxnLst/>
              <a:rect l="l" t="t" r="r" b="b"/>
              <a:pathLst>
                <a:path w="487" h="4843" extrusionOk="0">
                  <a:moveTo>
                    <a:pt x="151" y="1"/>
                  </a:moveTo>
                  <a:cubicBezTo>
                    <a:pt x="72" y="1"/>
                    <a:pt x="1" y="52"/>
                    <a:pt x="16" y="159"/>
                  </a:cubicBezTo>
                  <a:cubicBezTo>
                    <a:pt x="173" y="1664"/>
                    <a:pt x="95" y="3169"/>
                    <a:pt x="95" y="4689"/>
                  </a:cubicBezTo>
                  <a:cubicBezTo>
                    <a:pt x="95" y="4791"/>
                    <a:pt x="177" y="4842"/>
                    <a:pt x="259" y="4842"/>
                  </a:cubicBezTo>
                  <a:cubicBezTo>
                    <a:pt x="341" y="4842"/>
                    <a:pt x="424" y="4791"/>
                    <a:pt x="424" y="4689"/>
                  </a:cubicBezTo>
                  <a:cubicBezTo>
                    <a:pt x="424" y="3169"/>
                    <a:pt x="486" y="1664"/>
                    <a:pt x="330" y="159"/>
                  </a:cubicBezTo>
                  <a:cubicBezTo>
                    <a:pt x="322" y="56"/>
                    <a:pt x="232" y="1"/>
                    <a:pt x="151" y="1"/>
                  </a:cubicBezTo>
                  <a:close/>
                </a:path>
              </a:pathLst>
            </a:custGeom>
            <a:solidFill>
              <a:srgbClr val="CC9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" name="Google Shape;5159;p55">
              <a:extLst>
                <a:ext uri="{FF2B5EF4-FFF2-40B4-BE49-F238E27FC236}">
                  <a16:creationId xmlns:a16="http://schemas.microsoft.com/office/drawing/2014/main" id="{5676F608-3F4B-4A09-8273-8C426A872C65}"/>
                </a:ext>
              </a:extLst>
            </p:cNvPr>
            <p:cNvSpPr/>
            <p:nvPr/>
          </p:nvSpPr>
          <p:spPr>
            <a:xfrm>
              <a:off x="1757546" y="2719705"/>
              <a:ext cx="16413" cy="203824"/>
            </a:xfrm>
            <a:custGeom>
              <a:avLst/>
              <a:gdLst/>
              <a:ahLst/>
              <a:cxnLst/>
              <a:rect l="l" t="t" r="r" b="b"/>
              <a:pathLst>
                <a:path w="741" h="9202" extrusionOk="0">
                  <a:moveTo>
                    <a:pt x="205" y="0"/>
                  </a:moveTo>
                  <a:cubicBezTo>
                    <a:pt x="110" y="0"/>
                    <a:pt x="1" y="84"/>
                    <a:pt x="20" y="208"/>
                  </a:cubicBezTo>
                  <a:cubicBezTo>
                    <a:pt x="412" y="3139"/>
                    <a:pt x="365" y="6086"/>
                    <a:pt x="349" y="9048"/>
                  </a:cubicBezTo>
                  <a:cubicBezTo>
                    <a:pt x="349" y="9150"/>
                    <a:pt x="431" y="9201"/>
                    <a:pt x="514" y="9201"/>
                  </a:cubicBezTo>
                  <a:cubicBezTo>
                    <a:pt x="596" y="9201"/>
                    <a:pt x="678" y="9150"/>
                    <a:pt x="678" y="9048"/>
                  </a:cubicBezTo>
                  <a:cubicBezTo>
                    <a:pt x="694" y="6055"/>
                    <a:pt x="741" y="3076"/>
                    <a:pt x="333" y="114"/>
                  </a:cubicBezTo>
                  <a:cubicBezTo>
                    <a:pt x="321" y="34"/>
                    <a:pt x="266" y="0"/>
                    <a:pt x="205" y="0"/>
                  </a:cubicBezTo>
                  <a:close/>
                </a:path>
              </a:pathLst>
            </a:custGeom>
            <a:solidFill>
              <a:srgbClr val="CC99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8" name="Google Shape;5160;p55">
              <a:extLst>
                <a:ext uri="{FF2B5EF4-FFF2-40B4-BE49-F238E27FC236}">
                  <a16:creationId xmlns:a16="http://schemas.microsoft.com/office/drawing/2014/main" id="{9040633D-4580-4373-A2AD-250A34542430}"/>
                </a:ext>
              </a:extLst>
            </p:cNvPr>
            <p:cNvSpPr/>
            <p:nvPr/>
          </p:nvSpPr>
          <p:spPr>
            <a:xfrm>
              <a:off x="1574319" y="1978887"/>
              <a:ext cx="68754" cy="59384"/>
            </a:xfrm>
            <a:custGeom>
              <a:avLst/>
              <a:gdLst/>
              <a:ahLst/>
              <a:cxnLst/>
              <a:rect l="l" t="t" r="r" b="b"/>
              <a:pathLst>
                <a:path w="3104" h="2681" extrusionOk="0">
                  <a:moveTo>
                    <a:pt x="1364" y="2681"/>
                  </a:moveTo>
                  <a:cubicBezTo>
                    <a:pt x="533" y="2681"/>
                    <a:pt x="47" y="2257"/>
                    <a:pt x="31" y="1489"/>
                  </a:cubicBezTo>
                  <a:cubicBezTo>
                    <a:pt x="0" y="659"/>
                    <a:pt x="627" y="0"/>
                    <a:pt x="1411" y="32"/>
                  </a:cubicBezTo>
                  <a:cubicBezTo>
                    <a:pt x="2524" y="79"/>
                    <a:pt x="3057" y="455"/>
                    <a:pt x="3072" y="1223"/>
                  </a:cubicBezTo>
                  <a:cubicBezTo>
                    <a:pt x="3104" y="1928"/>
                    <a:pt x="2210" y="2681"/>
                    <a:pt x="1364" y="268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" name="Google Shape;5161;p55">
              <a:extLst>
                <a:ext uri="{FF2B5EF4-FFF2-40B4-BE49-F238E27FC236}">
                  <a16:creationId xmlns:a16="http://schemas.microsoft.com/office/drawing/2014/main" id="{B436379B-9A2C-464A-9876-B0481FA4DFBB}"/>
                </a:ext>
              </a:extLst>
            </p:cNvPr>
            <p:cNvSpPr/>
            <p:nvPr/>
          </p:nvSpPr>
          <p:spPr>
            <a:xfrm>
              <a:off x="1891999" y="2009786"/>
              <a:ext cx="55907" cy="53138"/>
            </a:xfrm>
            <a:custGeom>
              <a:avLst/>
              <a:gdLst/>
              <a:ahLst/>
              <a:cxnLst/>
              <a:rect l="l" t="t" r="r" b="b"/>
              <a:pathLst>
                <a:path w="2524" h="2399" extrusionOk="0">
                  <a:moveTo>
                    <a:pt x="31" y="1003"/>
                  </a:moveTo>
                  <a:cubicBezTo>
                    <a:pt x="47" y="392"/>
                    <a:pt x="549" y="0"/>
                    <a:pt x="1270" y="32"/>
                  </a:cubicBezTo>
                  <a:cubicBezTo>
                    <a:pt x="2022" y="79"/>
                    <a:pt x="2508" y="486"/>
                    <a:pt x="2524" y="1050"/>
                  </a:cubicBezTo>
                  <a:cubicBezTo>
                    <a:pt x="2524" y="1709"/>
                    <a:pt x="1850" y="2398"/>
                    <a:pt x="1238" y="2367"/>
                  </a:cubicBezTo>
                  <a:cubicBezTo>
                    <a:pt x="517" y="2320"/>
                    <a:pt x="0" y="1756"/>
                    <a:pt x="31" y="1003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0" name="Google Shape;5162;p55">
              <a:extLst>
                <a:ext uri="{FF2B5EF4-FFF2-40B4-BE49-F238E27FC236}">
                  <a16:creationId xmlns:a16="http://schemas.microsoft.com/office/drawing/2014/main" id="{7E87E10A-3844-4CEF-AE40-991496F40670}"/>
                </a:ext>
              </a:extLst>
            </p:cNvPr>
            <p:cNvSpPr/>
            <p:nvPr/>
          </p:nvSpPr>
          <p:spPr>
            <a:xfrm>
              <a:off x="1552080" y="2506951"/>
              <a:ext cx="62862" cy="54888"/>
            </a:xfrm>
            <a:custGeom>
              <a:avLst/>
              <a:gdLst/>
              <a:ahLst/>
              <a:cxnLst/>
              <a:rect l="l" t="t" r="r" b="b"/>
              <a:pathLst>
                <a:path w="2838" h="2478" extrusionOk="0">
                  <a:moveTo>
                    <a:pt x="2524" y="126"/>
                  </a:moveTo>
                  <a:cubicBezTo>
                    <a:pt x="2634" y="455"/>
                    <a:pt x="2775" y="738"/>
                    <a:pt x="2807" y="1020"/>
                  </a:cubicBezTo>
                  <a:cubicBezTo>
                    <a:pt x="2838" y="1474"/>
                    <a:pt x="2681" y="1882"/>
                    <a:pt x="2242" y="2148"/>
                  </a:cubicBezTo>
                  <a:cubicBezTo>
                    <a:pt x="1662" y="2477"/>
                    <a:pt x="1051" y="2430"/>
                    <a:pt x="565" y="2070"/>
                  </a:cubicBezTo>
                  <a:cubicBezTo>
                    <a:pt x="283" y="1866"/>
                    <a:pt x="95" y="1396"/>
                    <a:pt x="64" y="1035"/>
                  </a:cubicBezTo>
                  <a:cubicBezTo>
                    <a:pt x="1" y="550"/>
                    <a:pt x="565" y="79"/>
                    <a:pt x="1208" y="32"/>
                  </a:cubicBezTo>
                  <a:cubicBezTo>
                    <a:pt x="1631" y="1"/>
                    <a:pt x="2070" y="79"/>
                    <a:pt x="2524" y="126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1" name="Google Shape;5163;p55">
              <a:extLst>
                <a:ext uri="{FF2B5EF4-FFF2-40B4-BE49-F238E27FC236}">
                  <a16:creationId xmlns:a16="http://schemas.microsoft.com/office/drawing/2014/main" id="{DEF7E8BD-04CB-4B05-B9F4-9D6818B0B766}"/>
                </a:ext>
              </a:extLst>
            </p:cNvPr>
            <p:cNvSpPr/>
            <p:nvPr/>
          </p:nvSpPr>
          <p:spPr>
            <a:xfrm>
              <a:off x="1975661" y="2137904"/>
              <a:ext cx="64944" cy="50701"/>
            </a:xfrm>
            <a:custGeom>
              <a:avLst/>
              <a:gdLst/>
              <a:ahLst/>
              <a:cxnLst/>
              <a:rect l="l" t="t" r="r" b="b"/>
              <a:pathLst>
                <a:path w="2932" h="2289" extrusionOk="0">
                  <a:moveTo>
                    <a:pt x="1474" y="2257"/>
                  </a:moveTo>
                  <a:cubicBezTo>
                    <a:pt x="722" y="2257"/>
                    <a:pt x="220" y="1881"/>
                    <a:pt x="95" y="1285"/>
                  </a:cubicBezTo>
                  <a:cubicBezTo>
                    <a:pt x="1" y="784"/>
                    <a:pt x="455" y="173"/>
                    <a:pt x="1160" y="63"/>
                  </a:cubicBezTo>
                  <a:cubicBezTo>
                    <a:pt x="1599" y="0"/>
                    <a:pt x="2195" y="31"/>
                    <a:pt x="2524" y="282"/>
                  </a:cubicBezTo>
                  <a:cubicBezTo>
                    <a:pt x="2932" y="564"/>
                    <a:pt x="2838" y="1160"/>
                    <a:pt x="2618" y="1615"/>
                  </a:cubicBezTo>
                  <a:cubicBezTo>
                    <a:pt x="2383" y="2116"/>
                    <a:pt x="1960" y="2289"/>
                    <a:pt x="1474" y="2257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2" name="Google Shape;5164;p55">
              <a:extLst>
                <a:ext uri="{FF2B5EF4-FFF2-40B4-BE49-F238E27FC236}">
                  <a16:creationId xmlns:a16="http://schemas.microsoft.com/office/drawing/2014/main" id="{2FDB7C19-0C9A-439A-A4C4-950AA652BA30}"/>
                </a:ext>
              </a:extLst>
            </p:cNvPr>
            <p:cNvSpPr/>
            <p:nvPr/>
          </p:nvSpPr>
          <p:spPr>
            <a:xfrm>
              <a:off x="1461131" y="2460081"/>
              <a:ext cx="59384" cy="55574"/>
            </a:xfrm>
            <a:custGeom>
              <a:avLst/>
              <a:gdLst/>
              <a:ahLst/>
              <a:cxnLst/>
              <a:rect l="l" t="t" r="r" b="b"/>
              <a:pathLst>
                <a:path w="2681" h="2509" extrusionOk="0">
                  <a:moveTo>
                    <a:pt x="1333" y="2477"/>
                  </a:moveTo>
                  <a:cubicBezTo>
                    <a:pt x="659" y="2509"/>
                    <a:pt x="94" y="1929"/>
                    <a:pt x="47" y="1176"/>
                  </a:cubicBezTo>
                  <a:cubicBezTo>
                    <a:pt x="0" y="628"/>
                    <a:pt x="549" y="79"/>
                    <a:pt x="1191" y="48"/>
                  </a:cubicBezTo>
                  <a:cubicBezTo>
                    <a:pt x="1975" y="1"/>
                    <a:pt x="2649" y="612"/>
                    <a:pt x="2681" y="1365"/>
                  </a:cubicBezTo>
                  <a:cubicBezTo>
                    <a:pt x="2681" y="1897"/>
                    <a:pt x="2007" y="2446"/>
                    <a:pt x="1333" y="2477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3" name="Google Shape;5165;p55">
              <a:extLst>
                <a:ext uri="{FF2B5EF4-FFF2-40B4-BE49-F238E27FC236}">
                  <a16:creationId xmlns:a16="http://schemas.microsoft.com/office/drawing/2014/main" id="{6C2B7AEE-0DAE-486A-B87E-281B15C224C6}"/>
                </a:ext>
              </a:extLst>
            </p:cNvPr>
            <p:cNvSpPr/>
            <p:nvPr/>
          </p:nvSpPr>
          <p:spPr>
            <a:xfrm>
              <a:off x="1949966" y="2462163"/>
              <a:ext cx="55929" cy="51765"/>
            </a:xfrm>
            <a:custGeom>
              <a:avLst/>
              <a:gdLst/>
              <a:ahLst/>
              <a:cxnLst/>
              <a:rect l="l" t="t" r="r" b="b"/>
              <a:pathLst>
                <a:path w="2525" h="2337" extrusionOk="0">
                  <a:moveTo>
                    <a:pt x="1098" y="2305"/>
                  </a:moveTo>
                  <a:cubicBezTo>
                    <a:pt x="471" y="2289"/>
                    <a:pt x="1" y="1819"/>
                    <a:pt x="16" y="1255"/>
                  </a:cubicBezTo>
                  <a:cubicBezTo>
                    <a:pt x="32" y="597"/>
                    <a:pt x="675" y="1"/>
                    <a:pt x="1349" y="17"/>
                  </a:cubicBezTo>
                  <a:cubicBezTo>
                    <a:pt x="2085" y="48"/>
                    <a:pt x="2524" y="471"/>
                    <a:pt x="2477" y="1114"/>
                  </a:cubicBezTo>
                  <a:cubicBezTo>
                    <a:pt x="2430" y="1788"/>
                    <a:pt x="1803" y="2336"/>
                    <a:pt x="1098" y="2305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4" name="Google Shape;5166;p55">
              <a:extLst>
                <a:ext uri="{FF2B5EF4-FFF2-40B4-BE49-F238E27FC236}">
                  <a16:creationId xmlns:a16="http://schemas.microsoft.com/office/drawing/2014/main" id="{7FBDE717-9D9D-49EB-AF10-5D2C1F6B7C2D}"/>
                </a:ext>
              </a:extLst>
            </p:cNvPr>
            <p:cNvSpPr/>
            <p:nvPr/>
          </p:nvSpPr>
          <p:spPr>
            <a:xfrm>
              <a:off x="1554517" y="2202827"/>
              <a:ext cx="54179" cy="50015"/>
            </a:xfrm>
            <a:custGeom>
              <a:avLst/>
              <a:gdLst/>
              <a:ahLst/>
              <a:cxnLst/>
              <a:rect l="l" t="t" r="r" b="b"/>
              <a:pathLst>
                <a:path w="2446" h="2258" extrusionOk="0">
                  <a:moveTo>
                    <a:pt x="1192" y="2257"/>
                  </a:moveTo>
                  <a:cubicBezTo>
                    <a:pt x="408" y="2242"/>
                    <a:pt x="1" y="1881"/>
                    <a:pt x="16" y="1238"/>
                  </a:cubicBezTo>
                  <a:cubicBezTo>
                    <a:pt x="48" y="580"/>
                    <a:pt x="565" y="0"/>
                    <a:pt x="1082" y="16"/>
                  </a:cubicBezTo>
                  <a:cubicBezTo>
                    <a:pt x="1725" y="47"/>
                    <a:pt x="2446" y="721"/>
                    <a:pt x="2446" y="1285"/>
                  </a:cubicBezTo>
                  <a:cubicBezTo>
                    <a:pt x="2446" y="1850"/>
                    <a:pt x="1929" y="2257"/>
                    <a:pt x="1192" y="2257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5" name="Google Shape;5167;p55">
              <a:extLst>
                <a:ext uri="{FF2B5EF4-FFF2-40B4-BE49-F238E27FC236}">
                  <a16:creationId xmlns:a16="http://schemas.microsoft.com/office/drawing/2014/main" id="{00C4033A-A15E-4E0A-AC7A-C627CF154E8A}"/>
                </a:ext>
              </a:extLst>
            </p:cNvPr>
            <p:cNvSpPr/>
            <p:nvPr/>
          </p:nvSpPr>
          <p:spPr>
            <a:xfrm>
              <a:off x="1434728" y="2192748"/>
              <a:ext cx="54888" cy="47246"/>
            </a:xfrm>
            <a:custGeom>
              <a:avLst/>
              <a:gdLst/>
              <a:ahLst/>
              <a:cxnLst/>
              <a:rect l="l" t="t" r="r" b="b"/>
              <a:pathLst>
                <a:path w="2478" h="2133" extrusionOk="0">
                  <a:moveTo>
                    <a:pt x="1098" y="2117"/>
                  </a:moveTo>
                  <a:cubicBezTo>
                    <a:pt x="456" y="2101"/>
                    <a:pt x="1" y="1631"/>
                    <a:pt x="32" y="1067"/>
                  </a:cubicBezTo>
                  <a:cubicBezTo>
                    <a:pt x="64" y="455"/>
                    <a:pt x="675" y="1"/>
                    <a:pt x="1412" y="32"/>
                  </a:cubicBezTo>
                  <a:cubicBezTo>
                    <a:pt x="2101" y="63"/>
                    <a:pt x="2478" y="440"/>
                    <a:pt x="2430" y="1082"/>
                  </a:cubicBezTo>
                  <a:cubicBezTo>
                    <a:pt x="2383" y="1740"/>
                    <a:pt x="1882" y="2132"/>
                    <a:pt x="1098" y="2117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6" name="Google Shape;5168;p55">
              <a:extLst>
                <a:ext uri="{FF2B5EF4-FFF2-40B4-BE49-F238E27FC236}">
                  <a16:creationId xmlns:a16="http://schemas.microsoft.com/office/drawing/2014/main" id="{CCBB16B6-D46B-4814-940C-6C8B8D10D6A3}"/>
                </a:ext>
              </a:extLst>
            </p:cNvPr>
            <p:cNvSpPr/>
            <p:nvPr/>
          </p:nvSpPr>
          <p:spPr>
            <a:xfrm>
              <a:off x="1808669" y="1812914"/>
              <a:ext cx="55574" cy="55574"/>
            </a:xfrm>
            <a:custGeom>
              <a:avLst/>
              <a:gdLst/>
              <a:ahLst/>
              <a:cxnLst/>
              <a:rect l="l" t="t" r="r" b="b"/>
              <a:pathLst>
                <a:path w="2509" h="2509" extrusionOk="0">
                  <a:moveTo>
                    <a:pt x="1097" y="2509"/>
                  </a:moveTo>
                  <a:cubicBezTo>
                    <a:pt x="423" y="2509"/>
                    <a:pt x="141" y="2086"/>
                    <a:pt x="79" y="1333"/>
                  </a:cubicBezTo>
                  <a:cubicBezTo>
                    <a:pt x="0" y="550"/>
                    <a:pt x="800" y="48"/>
                    <a:pt x="1333" y="32"/>
                  </a:cubicBezTo>
                  <a:cubicBezTo>
                    <a:pt x="1975" y="1"/>
                    <a:pt x="2508" y="612"/>
                    <a:pt x="2477" y="1286"/>
                  </a:cubicBezTo>
                  <a:cubicBezTo>
                    <a:pt x="2445" y="1945"/>
                    <a:pt x="1803" y="2509"/>
                    <a:pt x="1097" y="2509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57" name="Google Shape;4984;p55">
            <a:extLst>
              <a:ext uri="{FF2B5EF4-FFF2-40B4-BE49-F238E27FC236}">
                <a16:creationId xmlns:a16="http://schemas.microsoft.com/office/drawing/2014/main" id="{106289D1-7C5F-4D1D-90D7-6E7B5868EBD5}"/>
              </a:ext>
            </a:extLst>
          </p:cNvPr>
          <p:cNvGrpSpPr/>
          <p:nvPr/>
        </p:nvGrpSpPr>
        <p:grpSpPr>
          <a:xfrm>
            <a:off x="6641652" y="5637377"/>
            <a:ext cx="306014" cy="96151"/>
            <a:chOff x="6465475" y="3975954"/>
            <a:chExt cx="306014" cy="96151"/>
          </a:xfrm>
        </p:grpSpPr>
        <p:sp>
          <p:nvSpPr>
            <p:cNvPr id="58" name="Google Shape;4985;p55">
              <a:extLst>
                <a:ext uri="{FF2B5EF4-FFF2-40B4-BE49-F238E27FC236}">
                  <a16:creationId xmlns:a16="http://schemas.microsoft.com/office/drawing/2014/main" id="{1D2C684D-9B65-4C0C-95FF-F425AEDF9E7E}"/>
                </a:ext>
              </a:extLst>
            </p:cNvPr>
            <p:cNvSpPr/>
            <p:nvPr/>
          </p:nvSpPr>
          <p:spPr>
            <a:xfrm>
              <a:off x="6520790" y="3983376"/>
              <a:ext cx="28568" cy="64025"/>
            </a:xfrm>
            <a:custGeom>
              <a:avLst/>
              <a:gdLst/>
              <a:ahLst/>
              <a:cxnLst/>
              <a:rect l="l" t="t" r="r" b="b"/>
              <a:pathLst>
                <a:path w="1020" h="2286" extrusionOk="0">
                  <a:moveTo>
                    <a:pt x="480" y="1"/>
                  </a:moveTo>
                  <a:cubicBezTo>
                    <a:pt x="439" y="1"/>
                    <a:pt x="399" y="6"/>
                    <a:pt x="361" y="17"/>
                  </a:cubicBezTo>
                  <a:cubicBezTo>
                    <a:pt x="95" y="80"/>
                    <a:pt x="1" y="330"/>
                    <a:pt x="32" y="566"/>
                  </a:cubicBezTo>
                  <a:cubicBezTo>
                    <a:pt x="111" y="989"/>
                    <a:pt x="111" y="1412"/>
                    <a:pt x="111" y="1851"/>
                  </a:cubicBezTo>
                  <a:cubicBezTo>
                    <a:pt x="111" y="2141"/>
                    <a:pt x="338" y="2286"/>
                    <a:pt x="565" y="2286"/>
                  </a:cubicBezTo>
                  <a:cubicBezTo>
                    <a:pt x="792" y="2286"/>
                    <a:pt x="1020" y="2141"/>
                    <a:pt x="1020" y="1851"/>
                  </a:cubicBezTo>
                  <a:cubicBezTo>
                    <a:pt x="1020" y="1334"/>
                    <a:pt x="1004" y="832"/>
                    <a:pt x="926" y="330"/>
                  </a:cubicBezTo>
                  <a:cubicBezTo>
                    <a:pt x="887" y="123"/>
                    <a:pt x="676" y="1"/>
                    <a:pt x="480" y="1"/>
                  </a:cubicBezTo>
                  <a:close/>
                </a:path>
              </a:pathLst>
            </a:custGeom>
            <a:solidFill>
              <a:srgbClr val="75AC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9" name="Google Shape;4986;p55">
              <a:extLst>
                <a:ext uri="{FF2B5EF4-FFF2-40B4-BE49-F238E27FC236}">
                  <a16:creationId xmlns:a16="http://schemas.microsoft.com/office/drawing/2014/main" id="{F8A62B1C-72E7-43DC-9E9C-76869F03AADF}"/>
                </a:ext>
              </a:extLst>
            </p:cNvPr>
            <p:cNvSpPr/>
            <p:nvPr/>
          </p:nvSpPr>
          <p:spPr>
            <a:xfrm>
              <a:off x="6579187" y="4010180"/>
              <a:ext cx="29016" cy="59180"/>
            </a:xfrm>
            <a:custGeom>
              <a:avLst/>
              <a:gdLst/>
              <a:ahLst/>
              <a:cxnLst/>
              <a:rect l="l" t="t" r="r" b="b"/>
              <a:pathLst>
                <a:path w="1036" h="2113" extrusionOk="0">
                  <a:moveTo>
                    <a:pt x="479" y="0"/>
                  </a:moveTo>
                  <a:cubicBezTo>
                    <a:pt x="439" y="0"/>
                    <a:pt x="399" y="5"/>
                    <a:pt x="361" y="16"/>
                  </a:cubicBezTo>
                  <a:cubicBezTo>
                    <a:pt x="110" y="79"/>
                    <a:pt x="1" y="330"/>
                    <a:pt x="48" y="580"/>
                  </a:cubicBezTo>
                  <a:cubicBezTo>
                    <a:pt x="110" y="941"/>
                    <a:pt x="110" y="1301"/>
                    <a:pt x="110" y="1678"/>
                  </a:cubicBezTo>
                  <a:cubicBezTo>
                    <a:pt x="110" y="1968"/>
                    <a:pt x="342" y="2113"/>
                    <a:pt x="573" y="2113"/>
                  </a:cubicBezTo>
                  <a:cubicBezTo>
                    <a:pt x="804" y="2113"/>
                    <a:pt x="1035" y="1968"/>
                    <a:pt x="1035" y="1678"/>
                  </a:cubicBezTo>
                  <a:cubicBezTo>
                    <a:pt x="1035" y="1223"/>
                    <a:pt x="1004" y="768"/>
                    <a:pt x="925" y="330"/>
                  </a:cubicBezTo>
                  <a:cubicBezTo>
                    <a:pt x="886" y="122"/>
                    <a:pt x="675" y="0"/>
                    <a:pt x="479" y="0"/>
                  </a:cubicBezTo>
                  <a:close/>
                </a:path>
              </a:pathLst>
            </a:custGeom>
            <a:solidFill>
              <a:srgbClr val="75AC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0" name="Google Shape;4987;p55">
              <a:extLst>
                <a:ext uri="{FF2B5EF4-FFF2-40B4-BE49-F238E27FC236}">
                  <a16:creationId xmlns:a16="http://schemas.microsoft.com/office/drawing/2014/main" id="{1F83C73D-D04E-46E2-BF5D-0EDBA0230CD5}"/>
                </a:ext>
              </a:extLst>
            </p:cNvPr>
            <p:cNvSpPr/>
            <p:nvPr/>
          </p:nvSpPr>
          <p:spPr>
            <a:xfrm>
              <a:off x="6630105" y="3975954"/>
              <a:ext cx="29016" cy="61701"/>
            </a:xfrm>
            <a:custGeom>
              <a:avLst/>
              <a:gdLst/>
              <a:ahLst/>
              <a:cxnLst/>
              <a:rect l="l" t="t" r="r" b="b"/>
              <a:pathLst>
                <a:path w="1036" h="2203" extrusionOk="0">
                  <a:moveTo>
                    <a:pt x="488" y="1"/>
                  </a:moveTo>
                  <a:cubicBezTo>
                    <a:pt x="450" y="1"/>
                    <a:pt x="412" y="5"/>
                    <a:pt x="377" y="16"/>
                  </a:cubicBezTo>
                  <a:cubicBezTo>
                    <a:pt x="111" y="78"/>
                    <a:pt x="1" y="329"/>
                    <a:pt x="48" y="580"/>
                  </a:cubicBezTo>
                  <a:cubicBezTo>
                    <a:pt x="126" y="972"/>
                    <a:pt x="126" y="1363"/>
                    <a:pt x="126" y="1755"/>
                  </a:cubicBezTo>
                  <a:cubicBezTo>
                    <a:pt x="126" y="2053"/>
                    <a:pt x="353" y="2202"/>
                    <a:pt x="581" y="2202"/>
                  </a:cubicBezTo>
                  <a:cubicBezTo>
                    <a:pt x="808" y="2202"/>
                    <a:pt x="1035" y="2053"/>
                    <a:pt x="1035" y="1755"/>
                  </a:cubicBezTo>
                  <a:cubicBezTo>
                    <a:pt x="1035" y="1285"/>
                    <a:pt x="1020" y="815"/>
                    <a:pt x="941" y="329"/>
                  </a:cubicBezTo>
                  <a:cubicBezTo>
                    <a:pt x="902" y="132"/>
                    <a:pt x="686" y="1"/>
                    <a:pt x="488" y="1"/>
                  </a:cubicBezTo>
                  <a:close/>
                </a:path>
              </a:pathLst>
            </a:custGeom>
            <a:solidFill>
              <a:srgbClr val="75AC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1" name="Google Shape;4988;p55">
              <a:extLst>
                <a:ext uri="{FF2B5EF4-FFF2-40B4-BE49-F238E27FC236}">
                  <a16:creationId xmlns:a16="http://schemas.microsoft.com/office/drawing/2014/main" id="{044A2A09-3097-4935-A6C1-677BF44A8289}"/>
                </a:ext>
              </a:extLst>
            </p:cNvPr>
            <p:cNvSpPr/>
            <p:nvPr/>
          </p:nvSpPr>
          <p:spPr>
            <a:xfrm>
              <a:off x="6683040" y="4012785"/>
              <a:ext cx="29632" cy="54279"/>
            </a:xfrm>
            <a:custGeom>
              <a:avLst/>
              <a:gdLst/>
              <a:ahLst/>
              <a:cxnLst/>
              <a:rect l="l" t="t" r="r" b="b"/>
              <a:pathLst>
                <a:path w="1058" h="1938" extrusionOk="0">
                  <a:moveTo>
                    <a:pt x="555" y="0"/>
                  </a:moveTo>
                  <a:cubicBezTo>
                    <a:pt x="285" y="0"/>
                    <a:pt x="1" y="226"/>
                    <a:pt x="86" y="566"/>
                  </a:cubicBezTo>
                  <a:cubicBezTo>
                    <a:pt x="148" y="879"/>
                    <a:pt x="148" y="1177"/>
                    <a:pt x="148" y="1491"/>
                  </a:cubicBezTo>
                  <a:cubicBezTo>
                    <a:pt x="148" y="1788"/>
                    <a:pt x="376" y="1937"/>
                    <a:pt x="603" y="1937"/>
                  </a:cubicBezTo>
                  <a:cubicBezTo>
                    <a:pt x="830" y="1937"/>
                    <a:pt x="1058" y="1788"/>
                    <a:pt x="1058" y="1491"/>
                  </a:cubicBezTo>
                  <a:cubicBezTo>
                    <a:pt x="1058" y="1099"/>
                    <a:pt x="1058" y="707"/>
                    <a:pt x="964" y="331"/>
                  </a:cubicBezTo>
                  <a:cubicBezTo>
                    <a:pt x="907" y="100"/>
                    <a:pt x="734" y="0"/>
                    <a:pt x="555" y="0"/>
                  </a:cubicBezTo>
                  <a:close/>
                </a:path>
              </a:pathLst>
            </a:custGeom>
            <a:solidFill>
              <a:srgbClr val="75AC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2" name="Google Shape;4989;p55">
              <a:extLst>
                <a:ext uri="{FF2B5EF4-FFF2-40B4-BE49-F238E27FC236}">
                  <a16:creationId xmlns:a16="http://schemas.microsoft.com/office/drawing/2014/main" id="{6E04DDAA-F5A6-4C9F-B926-689CF977BDD6}"/>
                </a:ext>
              </a:extLst>
            </p:cNvPr>
            <p:cNvSpPr/>
            <p:nvPr/>
          </p:nvSpPr>
          <p:spPr>
            <a:xfrm>
              <a:off x="6465475" y="4027293"/>
              <a:ext cx="25515" cy="44812"/>
            </a:xfrm>
            <a:custGeom>
              <a:avLst/>
              <a:gdLst/>
              <a:ahLst/>
              <a:cxnLst/>
              <a:rect l="l" t="t" r="r" b="b"/>
              <a:pathLst>
                <a:path w="911" h="1600" extrusionOk="0">
                  <a:moveTo>
                    <a:pt x="455" y="1"/>
                  </a:moveTo>
                  <a:cubicBezTo>
                    <a:pt x="205" y="1"/>
                    <a:pt x="1" y="204"/>
                    <a:pt x="1" y="455"/>
                  </a:cubicBezTo>
                  <a:lnTo>
                    <a:pt x="1" y="1145"/>
                  </a:lnTo>
                  <a:cubicBezTo>
                    <a:pt x="1" y="1396"/>
                    <a:pt x="205" y="1600"/>
                    <a:pt x="455" y="1600"/>
                  </a:cubicBezTo>
                  <a:cubicBezTo>
                    <a:pt x="706" y="1600"/>
                    <a:pt x="910" y="1396"/>
                    <a:pt x="910" y="1145"/>
                  </a:cubicBezTo>
                  <a:lnTo>
                    <a:pt x="910" y="455"/>
                  </a:lnTo>
                  <a:cubicBezTo>
                    <a:pt x="910" y="204"/>
                    <a:pt x="706" y="1"/>
                    <a:pt x="455" y="1"/>
                  </a:cubicBezTo>
                  <a:close/>
                </a:path>
              </a:pathLst>
            </a:custGeom>
            <a:solidFill>
              <a:srgbClr val="75AC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3" name="Google Shape;4990;p55">
              <a:extLst>
                <a:ext uri="{FF2B5EF4-FFF2-40B4-BE49-F238E27FC236}">
                  <a16:creationId xmlns:a16="http://schemas.microsoft.com/office/drawing/2014/main" id="{A714A29F-F7DF-4D01-B495-F141EE2D1649}"/>
                </a:ext>
              </a:extLst>
            </p:cNvPr>
            <p:cNvSpPr/>
            <p:nvPr/>
          </p:nvSpPr>
          <p:spPr>
            <a:xfrm>
              <a:off x="6745582" y="3997884"/>
              <a:ext cx="25907" cy="45232"/>
            </a:xfrm>
            <a:custGeom>
              <a:avLst/>
              <a:gdLst/>
              <a:ahLst/>
              <a:cxnLst/>
              <a:rect l="l" t="t" r="r" b="b"/>
              <a:pathLst>
                <a:path w="925" h="1615" extrusionOk="0">
                  <a:moveTo>
                    <a:pt x="470" y="1"/>
                  </a:moveTo>
                  <a:cubicBezTo>
                    <a:pt x="220" y="1"/>
                    <a:pt x="0" y="204"/>
                    <a:pt x="0" y="455"/>
                  </a:cubicBezTo>
                  <a:lnTo>
                    <a:pt x="0" y="1145"/>
                  </a:lnTo>
                  <a:cubicBezTo>
                    <a:pt x="0" y="1396"/>
                    <a:pt x="220" y="1615"/>
                    <a:pt x="470" y="1615"/>
                  </a:cubicBezTo>
                  <a:cubicBezTo>
                    <a:pt x="721" y="1615"/>
                    <a:pt x="925" y="1396"/>
                    <a:pt x="925" y="1145"/>
                  </a:cubicBezTo>
                  <a:lnTo>
                    <a:pt x="925" y="455"/>
                  </a:lnTo>
                  <a:cubicBezTo>
                    <a:pt x="925" y="204"/>
                    <a:pt x="721" y="1"/>
                    <a:pt x="470" y="1"/>
                  </a:cubicBezTo>
                  <a:close/>
                </a:path>
              </a:pathLst>
            </a:custGeom>
            <a:solidFill>
              <a:srgbClr val="75AC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64" name="Google Shape;4991;p55">
            <a:extLst>
              <a:ext uri="{FF2B5EF4-FFF2-40B4-BE49-F238E27FC236}">
                <a16:creationId xmlns:a16="http://schemas.microsoft.com/office/drawing/2014/main" id="{71CF8FC3-4855-4FD1-86B2-3B6A9EB90BEC}"/>
              </a:ext>
            </a:extLst>
          </p:cNvPr>
          <p:cNvGrpSpPr/>
          <p:nvPr/>
        </p:nvGrpSpPr>
        <p:grpSpPr>
          <a:xfrm>
            <a:off x="1922529" y="5219315"/>
            <a:ext cx="306475" cy="96575"/>
            <a:chOff x="1480911" y="3232264"/>
            <a:chExt cx="242369" cy="76374"/>
          </a:xfrm>
        </p:grpSpPr>
        <p:sp>
          <p:nvSpPr>
            <p:cNvPr id="68" name="Google Shape;4992;p55">
              <a:extLst>
                <a:ext uri="{FF2B5EF4-FFF2-40B4-BE49-F238E27FC236}">
                  <a16:creationId xmlns:a16="http://schemas.microsoft.com/office/drawing/2014/main" id="{49FD29B5-26E7-4B0E-87FE-9D301F61B5B3}"/>
                </a:ext>
              </a:extLst>
            </p:cNvPr>
            <p:cNvSpPr/>
            <p:nvPr/>
          </p:nvSpPr>
          <p:spPr>
            <a:xfrm>
              <a:off x="1525012" y="3238156"/>
              <a:ext cx="22593" cy="50879"/>
            </a:xfrm>
            <a:custGeom>
              <a:avLst/>
              <a:gdLst/>
              <a:ahLst/>
              <a:cxnLst/>
              <a:rect l="l" t="t" r="r" b="b"/>
              <a:pathLst>
                <a:path w="1020" h="2297" extrusionOk="0">
                  <a:moveTo>
                    <a:pt x="471" y="1"/>
                  </a:moveTo>
                  <a:cubicBezTo>
                    <a:pt x="433" y="1"/>
                    <a:pt x="396" y="6"/>
                    <a:pt x="361" y="16"/>
                  </a:cubicBezTo>
                  <a:cubicBezTo>
                    <a:pt x="94" y="94"/>
                    <a:pt x="0" y="329"/>
                    <a:pt x="32" y="580"/>
                  </a:cubicBezTo>
                  <a:cubicBezTo>
                    <a:pt x="94" y="1003"/>
                    <a:pt x="110" y="1426"/>
                    <a:pt x="110" y="1850"/>
                  </a:cubicBezTo>
                  <a:cubicBezTo>
                    <a:pt x="110" y="2147"/>
                    <a:pt x="337" y="2296"/>
                    <a:pt x="565" y="2296"/>
                  </a:cubicBezTo>
                  <a:cubicBezTo>
                    <a:pt x="792" y="2296"/>
                    <a:pt x="1019" y="2147"/>
                    <a:pt x="1019" y="1850"/>
                  </a:cubicBezTo>
                  <a:cubicBezTo>
                    <a:pt x="1019" y="1332"/>
                    <a:pt x="1003" y="846"/>
                    <a:pt x="909" y="329"/>
                  </a:cubicBezTo>
                  <a:cubicBezTo>
                    <a:pt x="883" y="132"/>
                    <a:pt x="669" y="1"/>
                    <a:pt x="471" y="1"/>
                  </a:cubicBezTo>
                  <a:close/>
                </a:path>
              </a:pathLst>
            </a:custGeom>
            <a:solidFill>
              <a:srgbClr val="86C3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9" name="Google Shape;4993;p55">
              <a:extLst>
                <a:ext uri="{FF2B5EF4-FFF2-40B4-BE49-F238E27FC236}">
                  <a16:creationId xmlns:a16="http://schemas.microsoft.com/office/drawing/2014/main" id="{DD9B8B50-0D93-468D-A47E-43561AC51E30}"/>
                </a:ext>
              </a:extLst>
            </p:cNvPr>
            <p:cNvSpPr/>
            <p:nvPr/>
          </p:nvSpPr>
          <p:spPr>
            <a:xfrm>
              <a:off x="1571174" y="3259332"/>
              <a:ext cx="22593" cy="47069"/>
            </a:xfrm>
            <a:custGeom>
              <a:avLst/>
              <a:gdLst/>
              <a:ahLst/>
              <a:cxnLst/>
              <a:rect l="l" t="t" r="r" b="b"/>
              <a:pathLst>
                <a:path w="1020" h="2125" extrusionOk="0">
                  <a:moveTo>
                    <a:pt x="472" y="1"/>
                  </a:moveTo>
                  <a:cubicBezTo>
                    <a:pt x="434" y="1"/>
                    <a:pt x="397" y="6"/>
                    <a:pt x="361" y="16"/>
                  </a:cubicBezTo>
                  <a:cubicBezTo>
                    <a:pt x="111" y="94"/>
                    <a:pt x="1" y="329"/>
                    <a:pt x="48" y="580"/>
                  </a:cubicBezTo>
                  <a:cubicBezTo>
                    <a:pt x="111" y="941"/>
                    <a:pt x="111" y="1301"/>
                    <a:pt x="111" y="1677"/>
                  </a:cubicBezTo>
                  <a:cubicBezTo>
                    <a:pt x="111" y="1975"/>
                    <a:pt x="338" y="2124"/>
                    <a:pt x="565" y="2124"/>
                  </a:cubicBezTo>
                  <a:cubicBezTo>
                    <a:pt x="793" y="2124"/>
                    <a:pt x="1020" y="1975"/>
                    <a:pt x="1020" y="1677"/>
                  </a:cubicBezTo>
                  <a:cubicBezTo>
                    <a:pt x="1020" y="1223"/>
                    <a:pt x="1004" y="784"/>
                    <a:pt x="926" y="329"/>
                  </a:cubicBezTo>
                  <a:cubicBezTo>
                    <a:pt x="886" y="132"/>
                    <a:pt x="670" y="1"/>
                    <a:pt x="472" y="1"/>
                  </a:cubicBezTo>
                  <a:close/>
                </a:path>
              </a:pathLst>
            </a:custGeom>
            <a:solidFill>
              <a:srgbClr val="86C3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0" name="Google Shape;4994;p55">
              <a:extLst>
                <a:ext uri="{FF2B5EF4-FFF2-40B4-BE49-F238E27FC236}">
                  <a16:creationId xmlns:a16="http://schemas.microsoft.com/office/drawing/2014/main" id="{B39B304D-F2B9-48A4-8D06-C36999C8E08E}"/>
                </a:ext>
              </a:extLst>
            </p:cNvPr>
            <p:cNvSpPr/>
            <p:nvPr/>
          </p:nvSpPr>
          <p:spPr>
            <a:xfrm>
              <a:off x="1611465" y="3232264"/>
              <a:ext cx="22925" cy="48863"/>
            </a:xfrm>
            <a:custGeom>
              <a:avLst/>
              <a:gdLst/>
              <a:ahLst/>
              <a:cxnLst/>
              <a:rect l="l" t="t" r="r" b="b"/>
              <a:pathLst>
                <a:path w="1035" h="2206" extrusionOk="0">
                  <a:moveTo>
                    <a:pt x="486" y="0"/>
                  </a:moveTo>
                  <a:cubicBezTo>
                    <a:pt x="448" y="0"/>
                    <a:pt x="411" y="5"/>
                    <a:pt x="376" y="15"/>
                  </a:cubicBezTo>
                  <a:cubicBezTo>
                    <a:pt x="110" y="94"/>
                    <a:pt x="0" y="344"/>
                    <a:pt x="47" y="580"/>
                  </a:cubicBezTo>
                  <a:cubicBezTo>
                    <a:pt x="126" y="971"/>
                    <a:pt x="126" y="1379"/>
                    <a:pt x="126" y="1771"/>
                  </a:cubicBezTo>
                  <a:cubicBezTo>
                    <a:pt x="126" y="2061"/>
                    <a:pt x="353" y="2206"/>
                    <a:pt x="580" y="2206"/>
                  </a:cubicBezTo>
                  <a:cubicBezTo>
                    <a:pt x="807" y="2206"/>
                    <a:pt x="1035" y="2061"/>
                    <a:pt x="1035" y="1771"/>
                  </a:cubicBezTo>
                  <a:cubicBezTo>
                    <a:pt x="1035" y="1285"/>
                    <a:pt x="1019" y="815"/>
                    <a:pt x="925" y="344"/>
                  </a:cubicBezTo>
                  <a:cubicBezTo>
                    <a:pt x="899" y="134"/>
                    <a:pt x="684" y="0"/>
                    <a:pt x="486" y="0"/>
                  </a:cubicBezTo>
                  <a:close/>
                </a:path>
              </a:pathLst>
            </a:custGeom>
            <a:solidFill>
              <a:srgbClr val="86C3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1" name="Google Shape;4995;p55">
              <a:extLst>
                <a:ext uri="{FF2B5EF4-FFF2-40B4-BE49-F238E27FC236}">
                  <a16:creationId xmlns:a16="http://schemas.microsoft.com/office/drawing/2014/main" id="{420A4CFD-1F27-4159-962E-A9138AC5B22D}"/>
                </a:ext>
              </a:extLst>
            </p:cNvPr>
            <p:cNvSpPr/>
            <p:nvPr/>
          </p:nvSpPr>
          <p:spPr>
            <a:xfrm>
              <a:off x="1653174" y="3261414"/>
              <a:ext cx="23568" cy="42882"/>
            </a:xfrm>
            <a:custGeom>
              <a:avLst/>
              <a:gdLst/>
              <a:ahLst/>
              <a:cxnLst/>
              <a:rect l="l" t="t" r="r" b="b"/>
              <a:pathLst>
                <a:path w="1064" h="1936" extrusionOk="0">
                  <a:moveTo>
                    <a:pt x="563" y="0"/>
                  </a:moveTo>
                  <a:cubicBezTo>
                    <a:pt x="290" y="0"/>
                    <a:pt x="1" y="230"/>
                    <a:pt x="76" y="580"/>
                  </a:cubicBezTo>
                  <a:cubicBezTo>
                    <a:pt x="155" y="878"/>
                    <a:pt x="155" y="1191"/>
                    <a:pt x="155" y="1489"/>
                  </a:cubicBezTo>
                  <a:cubicBezTo>
                    <a:pt x="155" y="1787"/>
                    <a:pt x="382" y="1936"/>
                    <a:pt x="609" y="1936"/>
                  </a:cubicBezTo>
                  <a:cubicBezTo>
                    <a:pt x="837" y="1936"/>
                    <a:pt x="1064" y="1787"/>
                    <a:pt x="1064" y="1489"/>
                  </a:cubicBezTo>
                  <a:cubicBezTo>
                    <a:pt x="1064" y="1097"/>
                    <a:pt x="1048" y="721"/>
                    <a:pt x="970" y="329"/>
                  </a:cubicBezTo>
                  <a:cubicBezTo>
                    <a:pt x="914" y="99"/>
                    <a:pt x="742" y="0"/>
                    <a:pt x="563" y="0"/>
                  </a:cubicBezTo>
                  <a:close/>
                </a:path>
              </a:pathLst>
            </a:custGeom>
            <a:solidFill>
              <a:srgbClr val="86C3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2" name="Google Shape;4996;p55">
              <a:extLst>
                <a:ext uri="{FF2B5EF4-FFF2-40B4-BE49-F238E27FC236}">
                  <a16:creationId xmlns:a16="http://schemas.microsoft.com/office/drawing/2014/main" id="{B6B532C2-9A61-4490-BB17-6E0912BB9E00}"/>
                </a:ext>
              </a:extLst>
            </p:cNvPr>
            <p:cNvSpPr/>
            <p:nvPr/>
          </p:nvSpPr>
          <p:spPr>
            <a:xfrm>
              <a:off x="1480911" y="3272866"/>
              <a:ext cx="20511" cy="35772"/>
            </a:xfrm>
            <a:custGeom>
              <a:avLst/>
              <a:gdLst/>
              <a:ahLst/>
              <a:cxnLst/>
              <a:rect l="l" t="t" r="r" b="b"/>
              <a:pathLst>
                <a:path w="926" h="1615" extrusionOk="0">
                  <a:moveTo>
                    <a:pt x="471" y="0"/>
                  </a:moveTo>
                  <a:cubicBezTo>
                    <a:pt x="220" y="0"/>
                    <a:pt x="1" y="204"/>
                    <a:pt x="1" y="455"/>
                  </a:cubicBezTo>
                  <a:lnTo>
                    <a:pt x="1" y="1160"/>
                  </a:lnTo>
                  <a:cubicBezTo>
                    <a:pt x="1" y="1395"/>
                    <a:pt x="220" y="1615"/>
                    <a:pt x="471" y="1615"/>
                  </a:cubicBezTo>
                  <a:cubicBezTo>
                    <a:pt x="706" y="1615"/>
                    <a:pt x="925" y="1395"/>
                    <a:pt x="925" y="1160"/>
                  </a:cubicBezTo>
                  <a:lnTo>
                    <a:pt x="925" y="455"/>
                  </a:lnTo>
                  <a:cubicBezTo>
                    <a:pt x="925" y="204"/>
                    <a:pt x="706" y="0"/>
                    <a:pt x="471" y="0"/>
                  </a:cubicBezTo>
                  <a:close/>
                </a:path>
              </a:pathLst>
            </a:custGeom>
            <a:solidFill>
              <a:srgbClr val="86C3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3" name="Google Shape;4997;p55">
              <a:extLst>
                <a:ext uri="{FF2B5EF4-FFF2-40B4-BE49-F238E27FC236}">
                  <a16:creationId xmlns:a16="http://schemas.microsoft.com/office/drawing/2014/main" id="{1123BE71-DC75-4B03-B4DA-D42F47F802BA}"/>
                </a:ext>
              </a:extLst>
            </p:cNvPr>
            <p:cNvSpPr/>
            <p:nvPr/>
          </p:nvSpPr>
          <p:spPr>
            <a:xfrm>
              <a:off x="1702769" y="3249608"/>
              <a:ext cx="20511" cy="35772"/>
            </a:xfrm>
            <a:custGeom>
              <a:avLst/>
              <a:gdLst/>
              <a:ahLst/>
              <a:cxnLst/>
              <a:rect l="l" t="t" r="r" b="b"/>
              <a:pathLst>
                <a:path w="926" h="1615" extrusionOk="0">
                  <a:moveTo>
                    <a:pt x="455" y="0"/>
                  </a:moveTo>
                  <a:cubicBezTo>
                    <a:pt x="220" y="0"/>
                    <a:pt x="1" y="220"/>
                    <a:pt x="1" y="455"/>
                  </a:cubicBezTo>
                  <a:lnTo>
                    <a:pt x="1" y="1160"/>
                  </a:lnTo>
                  <a:cubicBezTo>
                    <a:pt x="1" y="1411"/>
                    <a:pt x="220" y="1615"/>
                    <a:pt x="455" y="1615"/>
                  </a:cubicBezTo>
                  <a:cubicBezTo>
                    <a:pt x="706" y="1615"/>
                    <a:pt x="925" y="1411"/>
                    <a:pt x="925" y="1160"/>
                  </a:cubicBezTo>
                  <a:lnTo>
                    <a:pt x="925" y="455"/>
                  </a:lnTo>
                  <a:cubicBezTo>
                    <a:pt x="925" y="220"/>
                    <a:pt x="706" y="0"/>
                    <a:pt x="455" y="0"/>
                  </a:cubicBezTo>
                  <a:close/>
                </a:path>
              </a:pathLst>
            </a:custGeom>
            <a:solidFill>
              <a:srgbClr val="86C3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74" name="Google Shape;4998;p55">
            <a:extLst>
              <a:ext uri="{FF2B5EF4-FFF2-40B4-BE49-F238E27FC236}">
                <a16:creationId xmlns:a16="http://schemas.microsoft.com/office/drawing/2014/main" id="{7A31243D-6E0F-412B-A724-3F162C2C0974}"/>
              </a:ext>
            </a:extLst>
          </p:cNvPr>
          <p:cNvGrpSpPr/>
          <p:nvPr/>
        </p:nvGrpSpPr>
        <p:grpSpPr>
          <a:xfrm>
            <a:off x="4970770" y="5362168"/>
            <a:ext cx="317901" cy="453129"/>
            <a:chOff x="4200107" y="3309325"/>
            <a:chExt cx="251404" cy="358346"/>
          </a:xfrm>
        </p:grpSpPr>
        <p:sp>
          <p:nvSpPr>
            <p:cNvPr id="75" name="Google Shape;4999;p55">
              <a:extLst>
                <a:ext uri="{FF2B5EF4-FFF2-40B4-BE49-F238E27FC236}">
                  <a16:creationId xmlns:a16="http://schemas.microsoft.com/office/drawing/2014/main" id="{632351ED-BF84-4216-908F-58E79475B029}"/>
                </a:ext>
              </a:extLst>
            </p:cNvPr>
            <p:cNvSpPr/>
            <p:nvPr/>
          </p:nvSpPr>
          <p:spPr>
            <a:xfrm>
              <a:off x="4325455" y="3378767"/>
              <a:ext cx="126056" cy="49306"/>
            </a:xfrm>
            <a:custGeom>
              <a:avLst/>
              <a:gdLst/>
              <a:ahLst/>
              <a:cxnLst/>
              <a:rect l="l" t="t" r="r" b="b"/>
              <a:pathLst>
                <a:path w="5691" h="2226" extrusionOk="0">
                  <a:moveTo>
                    <a:pt x="5690" y="737"/>
                  </a:moveTo>
                  <a:cubicBezTo>
                    <a:pt x="3747" y="1630"/>
                    <a:pt x="1991" y="2226"/>
                    <a:pt x="0" y="1787"/>
                  </a:cubicBezTo>
                  <a:cubicBezTo>
                    <a:pt x="800" y="517"/>
                    <a:pt x="3370" y="0"/>
                    <a:pt x="5690" y="737"/>
                  </a:cubicBezTo>
                  <a:close/>
                </a:path>
              </a:pathLst>
            </a:custGeom>
            <a:solidFill>
              <a:srgbClr val="F9C357"/>
            </a:solidFill>
            <a:ln w="9525" cap="flat" cmpd="sng">
              <a:solidFill>
                <a:srgbClr val="F9C3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6" name="Google Shape;5000;p55">
              <a:extLst>
                <a:ext uri="{FF2B5EF4-FFF2-40B4-BE49-F238E27FC236}">
                  <a16:creationId xmlns:a16="http://schemas.microsoft.com/office/drawing/2014/main" id="{CD113084-DF3D-4E3C-B631-E7659D55ADA0}"/>
                </a:ext>
              </a:extLst>
            </p:cNvPr>
            <p:cNvSpPr/>
            <p:nvPr/>
          </p:nvSpPr>
          <p:spPr>
            <a:xfrm>
              <a:off x="4325455" y="3378767"/>
              <a:ext cx="126056" cy="49306"/>
            </a:xfrm>
            <a:custGeom>
              <a:avLst/>
              <a:gdLst/>
              <a:ahLst/>
              <a:cxnLst/>
              <a:rect l="l" t="t" r="r" b="b"/>
              <a:pathLst>
                <a:path w="5691" h="2226" fill="none" extrusionOk="0">
                  <a:moveTo>
                    <a:pt x="5690" y="737"/>
                  </a:moveTo>
                  <a:cubicBezTo>
                    <a:pt x="3747" y="1630"/>
                    <a:pt x="1991" y="2226"/>
                    <a:pt x="0" y="1787"/>
                  </a:cubicBezTo>
                  <a:cubicBezTo>
                    <a:pt x="800" y="517"/>
                    <a:pt x="3370" y="0"/>
                    <a:pt x="5690" y="737"/>
                  </a:cubicBezTo>
                  <a:close/>
                </a:path>
              </a:pathLst>
            </a:custGeom>
            <a:solidFill>
              <a:srgbClr val="F9C357"/>
            </a:solidFill>
            <a:ln w="6650" cap="rnd" cmpd="sng">
              <a:solidFill>
                <a:srgbClr val="F9C3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7" name="Google Shape;5001;p55">
              <a:extLst>
                <a:ext uri="{FF2B5EF4-FFF2-40B4-BE49-F238E27FC236}">
                  <a16:creationId xmlns:a16="http://schemas.microsoft.com/office/drawing/2014/main" id="{B0F71D1C-D102-4AA3-979F-AA8638C0FF2B}"/>
                </a:ext>
              </a:extLst>
            </p:cNvPr>
            <p:cNvSpPr/>
            <p:nvPr/>
          </p:nvSpPr>
          <p:spPr>
            <a:xfrm>
              <a:off x="4200107" y="3365920"/>
              <a:ext cx="96906" cy="52097"/>
            </a:xfrm>
            <a:custGeom>
              <a:avLst/>
              <a:gdLst/>
              <a:ahLst/>
              <a:cxnLst/>
              <a:rect l="l" t="t" r="r" b="b"/>
              <a:pathLst>
                <a:path w="4375" h="2352" extrusionOk="0">
                  <a:moveTo>
                    <a:pt x="1" y="141"/>
                  </a:moveTo>
                  <a:cubicBezTo>
                    <a:pt x="2054" y="0"/>
                    <a:pt x="3920" y="956"/>
                    <a:pt x="4374" y="2351"/>
                  </a:cubicBezTo>
                  <a:cubicBezTo>
                    <a:pt x="2572" y="2351"/>
                    <a:pt x="1208" y="1615"/>
                    <a:pt x="1" y="141"/>
                  </a:cubicBezTo>
                  <a:close/>
                </a:path>
              </a:pathLst>
            </a:custGeom>
            <a:solidFill>
              <a:srgbClr val="F9C357"/>
            </a:solidFill>
            <a:ln w="9525" cap="flat" cmpd="sng">
              <a:solidFill>
                <a:srgbClr val="F9C3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8" name="Google Shape;5002;p55">
              <a:extLst>
                <a:ext uri="{FF2B5EF4-FFF2-40B4-BE49-F238E27FC236}">
                  <a16:creationId xmlns:a16="http://schemas.microsoft.com/office/drawing/2014/main" id="{501AF5E1-AC98-4163-A217-26347B5BC8E2}"/>
                </a:ext>
              </a:extLst>
            </p:cNvPr>
            <p:cNvSpPr/>
            <p:nvPr/>
          </p:nvSpPr>
          <p:spPr>
            <a:xfrm>
              <a:off x="4200107" y="3365920"/>
              <a:ext cx="96906" cy="52097"/>
            </a:xfrm>
            <a:custGeom>
              <a:avLst/>
              <a:gdLst/>
              <a:ahLst/>
              <a:cxnLst/>
              <a:rect l="l" t="t" r="r" b="b"/>
              <a:pathLst>
                <a:path w="4375" h="2352" fill="none" extrusionOk="0">
                  <a:moveTo>
                    <a:pt x="1" y="141"/>
                  </a:moveTo>
                  <a:cubicBezTo>
                    <a:pt x="2054" y="0"/>
                    <a:pt x="3920" y="956"/>
                    <a:pt x="4374" y="2351"/>
                  </a:cubicBezTo>
                  <a:cubicBezTo>
                    <a:pt x="2572" y="2351"/>
                    <a:pt x="1208" y="1615"/>
                    <a:pt x="1" y="141"/>
                  </a:cubicBezTo>
                  <a:close/>
                </a:path>
              </a:pathLst>
            </a:custGeom>
            <a:solidFill>
              <a:srgbClr val="F9C357"/>
            </a:solidFill>
            <a:ln w="6650" cap="rnd" cmpd="sng">
              <a:solidFill>
                <a:srgbClr val="F9C3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9" name="Google Shape;5003;p55">
              <a:extLst>
                <a:ext uri="{FF2B5EF4-FFF2-40B4-BE49-F238E27FC236}">
                  <a16:creationId xmlns:a16="http://schemas.microsoft.com/office/drawing/2014/main" id="{5F079BAE-613E-47C4-ADD4-9D1E470FE153}"/>
                </a:ext>
              </a:extLst>
            </p:cNvPr>
            <p:cNvSpPr/>
            <p:nvPr/>
          </p:nvSpPr>
          <p:spPr>
            <a:xfrm>
              <a:off x="4298720" y="3309325"/>
              <a:ext cx="39250" cy="101735"/>
            </a:xfrm>
            <a:custGeom>
              <a:avLst/>
              <a:gdLst/>
              <a:ahLst/>
              <a:cxnLst/>
              <a:rect l="l" t="t" r="r" b="b"/>
              <a:pathLst>
                <a:path w="1772" h="4593" extrusionOk="0">
                  <a:moveTo>
                    <a:pt x="1160" y="0"/>
                  </a:moveTo>
                  <a:cubicBezTo>
                    <a:pt x="1772" y="1662"/>
                    <a:pt x="1192" y="3135"/>
                    <a:pt x="502" y="4593"/>
                  </a:cubicBezTo>
                  <a:cubicBezTo>
                    <a:pt x="0" y="2963"/>
                    <a:pt x="298" y="1442"/>
                    <a:pt x="1160" y="0"/>
                  </a:cubicBezTo>
                  <a:close/>
                </a:path>
              </a:pathLst>
            </a:custGeom>
            <a:solidFill>
              <a:srgbClr val="F9C357"/>
            </a:solidFill>
            <a:ln w="9525" cap="flat" cmpd="sng">
              <a:solidFill>
                <a:srgbClr val="F9C3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5004;p55">
              <a:extLst>
                <a:ext uri="{FF2B5EF4-FFF2-40B4-BE49-F238E27FC236}">
                  <a16:creationId xmlns:a16="http://schemas.microsoft.com/office/drawing/2014/main" id="{72A4512F-27CD-418B-93C4-AAA85C6D7A2E}"/>
                </a:ext>
              </a:extLst>
            </p:cNvPr>
            <p:cNvSpPr/>
            <p:nvPr/>
          </p:nvSpPr>
          <p:spPr>
            <a:xfrm>
              <a:off x="4298720" y="3309325"/>
              <a:ext cx="39250" cy="101735"/>
            </a:xfrm>
            <a:custGeom>
              <a:avLst/>
              <a:gdLst/>
              <a:ahLst/>
              <a:cxnLst/>
              <a:rect l="l" t="t" r="r" b="b"/>
              <a:pathLst>
                <a:path w="1772" h="4593" fill="none" extrusionOk="0">
                  <a:moveTo>
                    <a:pt x="1160" y="0"/>
                  </a:moveTo>
                  <a:cubicBezTo>
                    <a:pt x="1772" y="1662"/>
                    <a:pt x="1192" y="3135"/>
                    <a:pt x="502" y="4593"/>
                  </a:cubicBezTo>
                  <a:cubicBezTo>
                    <a:pt x="0" y="2963"/>
                    <a:pt x="298" y="1442"/>
                    <a:pt x="1160" y="0"/>
                  </a:cubicBezTo>
                  <a:close/>
                </a:path>
              </a:pathLst>
            </a:custGeom>
            <a:solidFill>
              <a:srgbClr val="F9C357"/>
            </a:solidFill>
            <a:ln w="6650" cap="rnd" cmpd="sng">
              <a:solidFill>
                <a:srgbClr val="F9C3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5005;p55">
              <a:extLst>
                <a:ext uri="{FF2B5EF4-FFF2-40B4-BE49-F238E27FC236}">
                  <a16:creationId xmlns:a16="http://schemas.microsoft.com/office/drawing/2014/main" id="{73276CBF-422D-4551-9D3C-2951488DC779}"/>
                </a:ext>
              </a:extLst>
            </p:cNvPr>
            <p:cNvSpPr/>
            <p:nvPr/>
          </p:nvSpPr>
          <p:spPr>
            <a:xfrm>
              <a:off x="4271298" y="3429092"/>
              <a:ext cx="81955" cy="101757"/>
            </a:xfrm>
            <a:custGeom>
              <a:avLst/>
              <a:gdLst/>
              <a:ahLst/>
              <a:cxnLst/>
              <a:rect l="l" t="t" r="r" b="b"/>
              <a:pathLst>
                <a:path w="3700" h="4594" extrusionOk="0">
                  <a:moveTo>
                    <a:pt x="0" y="659"/>
                  </a:moveTo>
                  <a:cubicBezTo>
                    <a:pt x="0" y="17"/>
                    <a:pt x="564" y="32"/>
                    <a:pt x="878" y="32"/>
                  </a:cubicBezTo>
                  <a:cubicBezTo>
                    <a:pt x="1458" y="1"/>
                    <a:pt x="2069" y="17"/>
                    <a:pt x="2649" y="95"/>
                  </a:cubicBezTo>
                  <a:cubicBezTo>
                    <a:pt x="3386" y="189"/>
                    <a:pt x="3699" y="534"/>
                    <a:pt x="3527" y="1255"/>
                  </a:cubicBezTo>
                  <a:cubicBezTo>
                    <a:pt x="3276" y="2195"/>
                    <a:pt x="2884" y="3104"/>
                    <a:pt x="2492" y="3998"/>
                  </a:cubicBezTo>
                  <a:cubicBezTo>
                    <a:pt x="2320" y="4390"/>
                    <a:pt x="1865" y="4593"/>
                    <a:pt x="1427" y="4546"/>
                  </a:cubicBezTo>
                  <a:cubicBezTo>
                    <a:pt x="941" y="4468"/>
                    <a:pt x="643" y="4123"/>
                    <a:pt x="549" y="3653"/>
                  </a:cubicBezTo>
                  <a:cubicBezTo>
                    <a:pt x="423" y="3151"/>
                    <a:pt x="345" y="2650"/>
                    <a:pt x="267" y="2148"/>
                  </a:cubicBezTo>
                  <a:cubicBezTo>
                    <a:pt x="157" y="1584"/>
                    <a:pt x="126" y="1380"/>
                    <a:pt x="0" y="659"/>
                  </a:cubicBezTo>
                  <a:close/>
                </a:path>
              </a:pathLst>
            </a:custGeom>
            <a:solidFill>
              <a:srgbClr val="86C3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5006;p55">
              <a:extLst>
                <a:ext uri="{FF2B5EF4-FFF2-40B4-BE49-F238E27FC236}">
                  <a16:creationId xmlns:a16="http://schemas.microsoft.com/office/drawing/2014/main" id="{B0AF7816-2C31-49F9-9E9C-BCDE9AB7B4BA}"/>
                </a:ext>
              </a:extLst>
            </p:cNvPr>
            <p:cNvSpPr/>
            <p:nvPr/>
          </p:nvSpPr>
          <p:spPr>
            <a:xfrm>
              <a:off x="4282063" y="3516431"/>
              <a:ext cx="62131" cy="151240"/>
            </a:xfrm>
            <a:custGeom>
              <a:avLst/>
              <a:gdLst/>
              <a:ahLst/>
              <a:cxnLst/>
              <a:rect l="l" t="t" r="r" b="b"/>
              <a:pathLst>
                <a:path w="2805" h="6828" extrusionOk="0">
                  <a:moveTo>
                    <a:pt x="1135" y="0"/>
                  </a:moveTo>
                  <a:cubicBezTo>
                    <a:pt x="1003" y="0"/>
                    <a:pt x="870" y="86"/>
                    <a:pt x="862" y="259"/>
                  </a:cubicBezTo>
                  <a:cubicBezTo>
                    <a:pt x="847" y="1842"/>
                    <a:pt x="0" y="6575"/>
                    <a:pt x="2461" y="6826"/>
                  </a:cubicBezTo>
                  <a:cubicBezTo>
                    <a:pt x="2471" y="6827"/>
                    <a:pt x="2480" y="6827"/>
                    <a:pt x="2490" y="6827"/>
                  </a:cubicBezTo>
                  <a:cubicBezTo>
                    <a:pt x="2805" y="6827"/>
                    <a:pt x="2781" y="6324"/>
                    <a:pt x="2461" y="6293"/>
                  </a:cubicBezTo>
                  <a:cubicBezTo>
                    <a:pt x="627" y="6121"/>
                    <a:pt x="1379" y="1481"/>
                    <a:pt x="1395" y="259"/>
                  </a:cubicBezTo>
                  <a:cubicBezTo>
                    <a:pt x="1395" y="86"/>
                    <a:pt x="1266" y="0"/>
                    <a:pt x="1135" y="0"/>
                  </a:cubicBezTo>
                  <a:close/>
                </a:path>
              </a:pathLst>
            </a:custGeom>
            <a:solidFill>
              <a:srgbClr val="86C3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3" name="Google Shape;5117;p55">
            <a:extLst>
              <a:ext uri="{FF2B5EF4-FFF2-40B4-BE49-F238E27FC236}">
                <a16:creationId xmlns:a16="http://schemas.microsoft.com/office/drawing/2014/main" id="{C5413E87-3AF3-449B-A119-B7DFF59EAC7D}"/>
              </a:ext>
            </a:extLst>
          </p:cNvPr>
          <p:cNvSpPr/>
          <p:nvPr/>
        </p:nvSpPr>
        <p:spPr>
          <a:xfrm>
            <a:off x="1971447" y="5496145"/>
            <a:ext cx="2747" cy="2351"/>
          </a:xfrm>
          <a:custGeom>
            <a:avLst/>
            <a:gdLst/>
            <a:ahLst/>
            <a:cxnLst/>
            <a:rect l="l" t="t" r="r" b="b"/>
            <a:pathLst>
              <a:path w="111" h="95" extrusionOk="0">
                <a:moveTo>
                  <a:pt x="110" y="1"/>
                </a:moveTo>
                <a:lnTo>
                  <a:pt x="38" y="62"/>
                </a:lnTo>
                <a:lnTo>
                  <a:pt x="38" y="62"/>
                </a:lnTo>
                <a:cubicBezTo>
                  <a:pt x="71" y="38"/>
                  <a:pt x="99" y="23"/>
                  <a:pt x="110" y="1"/>
                </a:cubicBezTo>
                <a:close/>
                <a:moveTo>
                  <a:pt x="38" y="62"/>
                </a:moveTo>
                <a:lnTo>
                  <a:pt x="38" y="62"/>
                </a:lnTo>
                <a:cubicBezTo>
                  <a:pt x="26" y="71"/>
                  <a:pt x="13" y="82"/>
                  <a:pt x="0" y="95"/>
                </a:cubicBezTo>
                <a:lnTo>
                  <a:pt x="38" y="62"/>
                </a:lnTo>
                <a:close/>
              </a:path>
            </a:pathLst>
          </a:custGeom>
          <a:solidFill>
            <a:srgbClr val="90D3A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84" name="Google Shape;5118;p55">
            <a:extLst>
              <a:ext uri="{FF2B5EF4-FFF2-40B4-BE49-F238E27FC236}">
                <a16:creationId xmlns:a16="http://schemas.microsoft.com/office/drawing/2014/main" id="{82DA1DCE-02C0-4285-A2EC-D67C8D21941B}"/>
              </a:ext>
            </a:extLst>
          </p:cNvPr>
          <p:cNvSpPr/>
          <p:nvPr/>
        </p:nvSpPr>
        <p:spPr>
          <a:xfrm>
            <a:off x="1997037" y="5485676"/>
            <a:ext cx="1188" cy="1584"/>
          </a:xfrm>
          <a:custGeom>
            <a:avLst/>
            <a:gdLst/>
            <a:ahLst/>
            <a:cxnLst/>
            <a:rect l="l" t="t" r="r" b="b"/>
            <a:pathLst>
              <a:path w="48" h="64" extrusionOk="0">
                <a:moveTo>
                  <a:pt x="48" y="0"/>
                </a:moveTo>
                <a:cubicBezTo>
                  <a:pt x="17" y="47"/>
                  <a:pt x="1" y="63"/>
                  <a:pt x="48" y="63"/>
                </a:cubicBezTo>
                <a:lnTo>
                  <a:pt x="48" y="0"/>
                </a:lnTo>
                <a:close/>
              </a:path>
            </a:pathLst>
          </a:custGeom>
          <a:solidFill>
            <a:srgbClr val="90D3A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85" name="Google Shape;5119;p55">
            <a:extLst>
              <a:ext uri="{FF2B5EF4-FFF2-40B4-BE49-F238E27FC236}">
                <a16:creationId xmlns:a16="http://schemas.microsoft.com/office/drawing/2014/main" id="{A1536DCF-8B47-4377-B5D1-308EB7FA253D}"/>
              </a:ext>
            </a:extLst>
          </p:cNvPr>
          <p:cNvSpPr/>
          <p:nvPr/>
        </p:nvSpPr>
        <p:spPr>
          <a:xfrm>
            <a:off x="1762079" y="5552492"/>
            <a:ext cx="6162" cy="2241"/>
          </a:xfrm>
          <a:custGeom>
            <a:avLst/>
            <a:gdLst/>
            <a:ahLst/>
            <a:cxnLst/>
            <a:rect l="l" t="t" r="r" b="b"/>
            <a:pathLst>
              <a:path w="220" h="80" extrusionOk="0">
                <a:moveTo>
                  <a:pt x="220" y="1"/>
                </a:moveTo>
                <a:cubicBezTo>
                  <a:pt x="157" y="1"/>
                  <a:pt x="79" y="16"/>
                  <a:pt x="0" y="16"/>
                </a:cubicBezTo>
                <a:cubicBezTo>
                  <a:pt x="16" y="32"/>
                  <a:pt x="31" y="48"/>
                  <a:pt x="47" y="79"/>
                </a:cubicBezTo>
                <a:cubicBezTo>
                  <a:pt x="110" y="48"/>
                  <a:pt x="173" y="16"/>
                  <a:pt x="220" y="1"/>
                </a:cubicBezTo>
                <a:close/>
              </a:path>
            </a:pathLst>
          </a:custGeom>
          <a:solidFill>
            <a:srgbClr val="90D3A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86" name="Google Shape;5120;p55">
            <a:extLst>
              <a:ext uri="{FF2B5EF4-FFF2-40B4-BE49-F238E27FC236}">
                <a16:creationId xmlns:a16="http://schemas.microsoft.com/office/drawing/2014/main" id="{023A2270-CCFE-420F-AE28-B7BE6F6551C5}"/>
              </a:ext>
            </a:extLst>
          </p:cNvPr>
          <p:cNvSpPr/>
          <p:nvPr/>
        </p:nvSpPr>
        <p:spPr>
          <a:xfrm>
            <a:off x="1747151" y="5562155"/>
            <a:ext cx="6610" cy="4425"/>
          </a:xfrm>
          <a:custGeom>
            <a:avLst/>
            <a:gdLst/>
            <a:ahLst/>
            <a:cxnLst/>
            <a:rect l="l" t="t" r="r" b="b"/>
            <a:pathLst>
              <a:path w="236" h="158" extrusionOk="0">
                <a:moveTo>
                  <a:pt x="0" y="1"/>
                </a:moveTo>
                <a:cubicBezTo>
                  <a:pt x="47" y="48"/>
                  <a:pt x="126" y="95"/>
                  <a:pt x="235" y="157"/>
                </a:cubicBezTo>
                <a:lnTo>
                  <a:pt x="0" y="1"/>
                </a:lnTo>
                <a:close/>
              </a:path>
            </a:pathLst>
          </a:custGeom>
          <a:solidFill>
            <a:srgbClr val="90D3A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87" name="Google Shape;5121;p55">
            <a:extLst>
              <a:ext uri="{FF2B5EF4-FFF2-40B4-BE49-F238E27FC236}">
                <a16:creationId xmlns:a16="http://schemas.microsoft.com/office/drawing/2014/main" id="{7BC8E553-D054-4D1E-855F-D2227E735868}"/>
              </a:ext>
            </a:extLst>
          </p:cNvPr>
          <p:cNvSpPr/>
          <p:nvPr/>
        </p:nvSpPr>
        <p:spPr>
          <a:xfrm>
            <a:off x="2502901" y="5782043"/>
            <a:ext cx="5840" cy="11656"/>
          </a:xfrm>
          <a:custGeom>
            <a:avLst/>
            <a:gdLst/>
            <a:ahLst/>
            <a:cxnLst/>
            <a:rect l="l" t="t" r="r" b="b"/>
            <a:pathLst>
              <a:path w="236" h="471" extrusionOk="0">
                <a:moveTo>
                  <a:pt x="235" y="1"/>
                </a:moveTo>
                <a:cubicBezTo>
                  <a:pt x="126" y="236"/>
                  <a:pt x="0" y="392"/>
                  <a:pt x="94" y="471"/>
                </a:cubicBezTo>
                <a:cubicBezTo>
                  <a:pt x="173" y="283"/>
                  <a:pt x="204" y="142"/>
                  <a:pt x="235" y="1"/>
                </a:cubicBezTo>
                <a:close/>
              </a:path>
            </a:pathLst>
          </a:custGeom>
          <a:solidFill>
            <a:srgbClr val="90D3A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88" name="Google Shape;5122;p55">
            <a:extLst>
              <a:ext uri="{FF2B5EF4-FFF2-40B4-BE49-F238E27FC236}">
                <a16:creationId xmlns:a16="http://schemas.microsoft.com/office/drawing/2014/main" id="{6506104A-035A-4D52-A7BE-D9C06794D339}"/>
              </a:ext>
            </a:extLst>
          </p:cNvPr>
          <p:cNvSpPr/>
          <p:nvPr/>
        </p:nvSpPr>
        <p:spPr>
          <a:xfrm>
            <a:off x="1968328" y="5460457"/>
            <a:ext cx="3539" cy="3118"/>
          </a:xfrm>
          <a:custGeom>
            <a:avLst/>
            <a:gdLst/>
            <a:ahLst/>
            <a:cxnLst/>
            <a:rect l="l" t="t" r="r" b="b"/>
            <a:pathLst>
              <a:path w="143" h="126" extrusionOk="0">
                <a:moveTo>
                  <a:pt x="111" y="0"/>
                </a:moveTo>
                <a:lnTo>
                  <a:pt x="111" y="0"/>
                </a:lnTo>
                <a:cubicBezTo>
                  <a:pt x="32" y="48"/>
                  <a:pt x="1" y="95"/>
                  <a:pt x="17" y="126"/>
                </a:cubicBezTo>
                <a:cubicBezTo>
                  <a:pt x="95" y="63"/>
                  <a:pt x="142" y="16"/>
                  <a:pt x="111" y="0"/>
                </a:cubicBezTo>
                <a:close/>
              </a:path>
            </a:pathLst>
          </a:custGeom>
          <a:solidFill>
            <a:srgbClr val="90D3A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89" name="Google Shape;5123;p55">
            <a:extLst>
              <a:ext uri="{FF2B5EF4-FFF2-40B4-BE49-F238E27FC236}">
                <a16:creationId xmlns:a16="http://schemas.microsoft.com/office/drawing/2014/main" id="{11EABBD2-D13E-4CA9-A788-60AC9DE44E36}"/>
              </a:ext>
            </a:extLst>
          </p:cNvPr>
          <p:cNvSpPr/>
          <p:nvPr/>
        </p:nvSpPr>
        <p:spPr>
          <a:xfrm>
            <a:off x="2113718" y="5943464"/>
            <a:ext cx="3081" cy="14956"/>
          </a:xfrm>
          <a:custGeom>
            <a:avLst/>
            <a:gdLst/>
            <a:ahLst/>
            <a:cxnLst/>
            <a:rect l="l" t="t" r="r" b="b"/>
            <a:pathLst>
              <a:path w="110" h="534" extrusionOk="0">
                <a:moveTo>
                  <a:pt x="47" y="1"/>
                </a:moveTo>
                <a:cubicBezTo>
                  <a:pt x="32" y="32"/>
                  <a:pt x="16" y="63"/>
                  <a:pt x="0" y="95"/>
                </a:cubicBezTo>
                <a:cubicBezTo>
                  <a:pt x="16" y="236"/>
                  <a:pt x="16" y="377"/>
                  <a:pt x="0" y="534"/>
                </a:cubicBezTo>
                <a:cubicBezTo>
                  <a:pt x="63" y="377"/>
                  <a:pt x="110" y="189"/>
                  <a:pt x="47" y="1"/>
                </a:cubicBezTo>
                <a:close/>
              </a:path>
            </a:pathLst>
          </a:custGeom>
          <a:solidFill>
            <a:srgbClr val="90D3A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90" name="Google Shape;5124;p55">
            <a:extLst>
              <a:ext uri="{FF2B5EF4-FFF2-40B4-BE49-F238E27FC236}">
                <a16:creationId xmlns:a16="http://schemas.microsoft.com/office/drawing/2014/main" id="{18E9D78D-8CD1-4550-8385-9D56F7633FFF}"/>
              </a:ext>
            </a:extLst>
          </p:cNvPr>
          <p:cNvSpPr/>
          <p:nvPr/>
        </p:nvSpPr>
        <p:spPr>
          <a:xfrm>
            <a:off x="2093413" y="5903525"/>
            <a:ext cx="560" cy="896"/>
          </a:xfrm>
          <a:custGeom>
            <a:avLst/>
            <a:gdLst/>
            <a:ahLst/>
            <a:cxnLst/>
            <a:rect l="l" t="t" r="r" b="b"/>
            <a:pathLst>
              <a:path w="20" h="32" extrusionOk="0">
                <a:moveTo>
                  <a:pt x="20" y="0"/>
                </a:moveTo>
                <a:cubicBezTo>
                  <a:pt x="4" y="24"/>
                  <a:pt x="0" y="32"/>
                  <a:pt x="2" y="32"/>
                </a:cubicBezTo>
                <a:cubicBezTo>
                  <a:pt x="4" y="32"/>
                  <a:pt x="12" y="24"/>
                  <a:pt x="20" y="16"/>
                </a:cubicBezTo>
                <a:cubicBezTo>
                  <a:pt x="20" y="16"/>
                  <a:pt x="20" y="0"/>
                  <a:pt x="20" y="0"/>
                </a:cubicBezTo>
                <a:close/>
              </a:path>
            </a:pathLst>
          </a:custGeom>
          <a:solidFill>
            <a:srgbClr val="90D3A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91" name="Google Shape;5125;p55">
            <a:extLst>
              <a:ext uri="{FF2B5EF4-FFF2-40B4-BE49-F238E27FC236}">
                <a16:creationId xmlns:a16="http://schemas.microsoft.com/office/drawing/2014/main" id="{4516BCD0-BDCB-445D-8D43-CE9AEABC9F58}"/>
              </a:ext>
            </a:extLst>
          </p:cNvPr>
          <p:cNvSpPr/>
          <p:nvPr/>
        </p:nvSpPr>
        <p:spPr>
          <a:xfrm>
            <a:off x="1752836" y="5562603"/>
            <a:ext cx="2241" cy="2213"/>
          </a:xfrm>
          <a:custGeom>
            <a:avLst/>
            <a:gdLst/>
            <a:ahLst/>
            <a:cxnLst/>
            <a:rect l="l" t="t" r="r" b="b"/>
            <a:pathLst>
              <a:path w="80" h="79" extrusionOk="0">
                <a:moveTo>
                  <a:pt x="64" y="0"/>
                </a:moveTo>
                <a:cubicBezTo>
                  <a:pt x="17" y="0"/>
                  <a:pt x="1" y="32"/>
                  <a:pt x="79" y="79"/>
                </a:cubicBezTo>
                <a:cubicBezTo>
                  <a:pt x="48" y="47"/>
                  <a:pt x="48" y="16"/>
                  <a:pt x="64" y="0"/>
                </a:cubicBezTo>
                <a:close/>
              </a:path>
            </a:pathLst>
          </a:custGeom>
          <a:solidFill>
            <a:srgbClr val="90D3A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92" name="Google Shape;5126;p55">
            <a:extLst>
              <a:ext uri="{FF2B5EF4-FFF2-40B4-BE49-F238E27FC236}">
                <a16:creationId xmlns:a16="http://schemas.microsoft.com/office/drawing/2014/main" id="{DD03DC3C-15BB-48DF-8FEE-44BAEB286785}"/>
              </a:ext>
            </a:extLst>
          </p:cNvPr>
          <p:cNvSpPr/>
          <p:nvPr/>
        </p:nvSpPr>
        <p:spPr>
          <a:xfrm>
            <a:off x="2486591" y="5798798"/>
            <a:ext cx="2351" cy="9503"/>
          </a:xfrm>
          <a:custGeom>
            <a:avLst/>
            <a:gdLst/>
            <a:ahLst/>
            <a:cxnLst/>
            <a:rect l="l" t="t" r="r" b="b"/>
            <a:pathLst>
              <a:path w="95" h="384" extrusionOk="0">
                <a:moveTo>
                  <a:pt x="70" y="1"/>
                </a:moveTo>
                <a:cubicBezTo>
                  <a:pt x="33" y="1"/>
                  <a:pt x="1" y="85"/>
                  <a:pt x="1" y="201"/>
                </a:cubicBezTo>
                <a:cubicBezTo>
                  <a:pt x="28" y="281"/>
                  <a:pt x="31" y="384"/>
                  <a:pt x="61" y="384"/>
                </a:cubicBezTo>
                <a:cubicBezTo>
                  <a:pt x="66" y="384"/>
                  <a:pt x="72" y="381"/>
                  <a:pt x="79" y="374"/>
                </a:cubicBezTo>
                <a:lnTo>
                  <a:pt x="95" y="13"/>
                </a:lnTo>
                <a:cubicBezTo>
                  <a:pt x="87" y="5"/>
                  <a:pt x="78" y="1"/>
                  <a:pt x="70" y="1"/>
                </a:cubicBezTo>
                <a:close/>
              </a:path>
            </a:pathLst>
          </a:custGeom>
          <a:solidFill>
            <a:srgbClr val="90D3A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93" name="Google Shape;5127;p55">
            <a:extLst>
              <a:ext uri="{FF2B5EF4-FFF2-40B4-BE49-F238E27FC236}">
                <a16:creationId xmlns:a16="http://schemas.microsoft.com/office/drawing/2014/main" id="{34A2102E-BB82-4835-9107-18528500A204}"/>
              </a:ext>
            </a:extLst>
          </p:cNvPr>
          <p:cNvGrpSpPr/>
          <p:nvPr/>
        </p:nvGrpSpPr>
        <p:grpSpPr>
          <a:xfrm>
            <a:off x="1734924" y="5262162"/>
            <a:ext cx="318767" cy="653144"/>
            <a:chOff x="1701548" y="3416733"/>
            <a:chExt cx="252089" cy="516523"/>
          </a:xfrm>
        </p:grpSpPr>
        <p:sp>
          <p:nvSpPr>
            <p:cNvPr id="94" name="Google Shape;5128;p55">
              <a:extLst>
                <a:ext uri="{FF2B5EF4-FFF2-40B4-BE49-F238E27FC236}">
                  <a16:creationId xmlns:a16="http://schemas.microsoft.com/office/drawing/2014/main" id="{B42B7B3B-2C7B-43B2-BCDC-826B8DE74CB6}"/>
                </a:ext>
              </a:extLst>
            </p:cNvPr>
            <p:cNvSpPr/>
            <p:nvPr/>
          </p:nvSpPr>
          <p:spPr>
            <a:xfrm>
              <a:off x="1701548" y="3416733"/>
              <a:ext cx="252089" cy="500679"/>
            </a:xfrm>
            <a:custGeom>
              <a:avLst/>
              <a:gdLst/>
              <a:ahLst/>
              <a:cxnLst/>
              <a:rect l="l" t="t" r="r" b="b"/>
              <a:pathLst>
                <a:path w="11381" h="22604" extrusionOk="0">
                  <a:moveTo>
                    <a:pt x="6145" y="12540"/>
                  </a:moveTo>
                  <a:cubicBezTo>
                    <a:pt x="7054" y="12399"/>
                    <a:pt x="7838" y="12242"/>
                    <a:pt x="8637" y="12148"/>
                  </a:cubicBezTo>
                  <a:cubicBezTo>
                    <a:pt x="8872" y="12117"/>
                    <a:pt x="9139" y="12195"/>
                    <a:pt x="9358" y="12274"/>
                  </a:cubicBezTo>
                  <a:cubicBezTo>
                    <a:pt x="9719" y="12415"/>
                    <a:pt x="9797" y="12681"/>
                    <a:pt x="9640" y="13042"/>
                  </a:cubicBezTo>
                  <a:cubicBezTo>
                    <a:pt x="9437" y="13481"/>
                    <a:pt x="9092" y="13716"/>
                    <a:pt x="8653" y="13857"/>
                  </a:cubicBezTo>
                  <a:cubicBezTo>
                    <a:pt x="7712" y="14170"/>
                    <a:pt x="6741" y="14092"/>
                    <a:pt x="5706" y="13935"/>
                  </a:cubicBezTo>
                  <a:cubicBezTo>
                    <a:pt x="5534" y="14421"/>
                    <a:pt x="5361" y="14907"/>
                    <a:pt x="5158" y="15503"/>
                  </a:cubicBezTo>
                  <a:cubicBezTo>
                    <a:pt x="5753" y="15424"/>
                    <a:pt x="6302" y="15330"/>
                    <a:pt x="6835" y="15299"/>
                  </a:cubicBezTo>
                  <a:cubicBezTo>
                    <a:pt x="7305" y="15267"/>
                    <a:pt x="7775" y="15252"/>
                    <a:pt x="8230" y="15314"/>
                  </a:cubicBezTo>
                  <a:cubicBezTo>
                    <a:pt x="8575" y="15361"/>
                    <a:pt x="8966" y="15597"/>
                    <a:pt x="8919" y="15973"/>
                  </a:cubicBezTo>
                  <a:cubicBezTo>
                    <a:pt x="8888" y="16224"/>
                    <a:pt x="8606" y="16521"/>
                    <a:pt x="8355" y="16647"/>
                  </a:cubicBezTo>
                  <a:cubicBezTo>
                    <a:pt x="8073" y="16804"/>
                    <a:pt x="7712" y="16866"/>
                    <a:pt x="7368" y="16851"/>
                  </a:cubicBezTo>
                  <a:cubicBezTo>
                    <a:pt x="6505" y="16835"/>
                    <a:pt x="5643" y="16772"/>
                    <a:pt x="4672" y="16709"/>
                  </a:cubicBezTo>
                  <a:cubicBezTo>
                    <a:pt x="4499" y="17054"/>
                    <a:pt x="4280" y="17462"/>
                    <a:pt x="4029" y="17932"/>
                  </a:cubicBezTo>
                  <a:cubicBezTo>
                    <a:pt x="4421" y="17932"/>
                    <a:pt x="4687" y="17948"/>
                    <a:pt x="4954" y="17932"/>
                  </a:cubicBezTo>
                  <a:cubicBezTo>
                    <a:pt x="5847" y="17885"/>
                    <a:pt x="6631" y="18199"/>
                    <a:pt x="7368" y="18606"/>
                  </a:cubicBezTo>
                  <a:cubicBezTo>
                    <a:pt x="7540" y="18700"/>
                    <a:pt x="7728" y="18998"/>
                    <a:pt x="7712" y="19186"/>
                  </a:cubicBezTo>
                  <a:cubicBezTo>
                    <a:pt x="7697" y="19374"/>
                    <a:pt x="7462" y="19672"/>
                    <a:pt x="7274" y="19703"/>
                  </a:cubicBezTo>
                  <a:cubicBezTo>
                    <a:pt x="6819" y="19782"/>
                    <a:pt x="6333" y="19829"/>
                    <a:pt x="5894" y="19735"/>
                  </a:cubicBezTo>
                  <a:cubicBezTo>
                    <a:pt x="5079" y="19547"/>
                    <a:pt x="4280" y="19249"/>
                    <a:pt x="3496" y="19014"/>
                  </a:cubicBezTo>
                  <a:cubicBezTo>
                    <a:pt x="2900" y="19985"/>
                    <a:pt x="2258" y="20942"/>
                    <a:pt x="1709" y="21960"/>
                  </a:cubicBezTo>
                  <a:cubicBezTo>
                    <a:pt x="1458" y="22431"/>
                    <a:pt x="1192" y="22603"/>
                    <a:pt x="690" y="22493"/>
                  </a:cubicBezTo>
                  <a:cubicBezTo>
                    <a:pt x="377" y="22117"/>
                    <a:pt x="659" y="21866"/>
                    <a:pt x="847" y="21584"/>
                  </a:cubicBezTo>
                  <a:cubicBezTo>
                    <a:pt x="1349" y="20863"/>
                    <a:pt x="1850" y="20142"/>
                    <a:pt x="2336" y="19421"/>
                  </a:cubicBezTo>
                  <a:cubicBezTo>
                    <a:pt x="2493" y="19186"/>
                    <a:pt x="2618" y="18935"/>
                    <a:pt x="2791" y="18622"/>
                  </a:cubicBezTo>
                  <a:cubicBezTo>
                    <a:pt x="2226" y="18449"/>
                    <a:pt x="1709" y="18324"/>
                    <a:pt x="1239" y="18136"/>
                  </a:cubicBezTo>
                  <a:cubicBezTo>
                    <a:pt x="894" y="17995"/>
                    <a:pt x="565" y="17807"/>
                    <a:pt x="298" y="17556"/>
                  </a:cubicBezTo>
                  <a:cubicBezTo>
                    <a:pt x="1" y="17305"/>
                    <a:pt x="32" y="16929"/>
                    <a:pt x="236" y="16615"/>
                  </a:cubicBezTo>
                  <a:cubicBezTo>
                    <a:pt x="408" y="16318"/>
                    <a:pt x="706" y="16192"/>
                    <a:pt x="1035" y="16349"/>
                  </a:cubicBezTo>
                  <a:cubicBezTo>
                    <a:pt x="1490" y="16553"/>
                    <a:pt x="1929" y="16772"/>
                    <a:pt x="2352" y="17039"/>
                  </a:cubicBezTo>
                  <a:cubicBezTo>
                    <a:pt x="2634" y="17227"/>
                    <a:pt x="2853" y="17493"/>
                    <a:pt x="3198" y="17791"/>
                  </a:cubicBezTo>
                  <a:cubicBezTo>
                    <a:pt x="3402" y="17289"/>
                    <a:pt x="3590" y="16835"/>
                    <a:pt x="3794" y="16349"/>
                  </a:cubicBezTo>
                  <a:cubicBezTo>
                    <a:pt x="2728" y="15706"/>
                    <a:pt x="816" y="15691"/>
                    <a:pt x="784" y="14264"/>
                  </a:cubicBezTo>
                  <a:cubicBezTo>
                    <a:pt x="1035" y="13308"/>
                    <a:pt x="1866" y="13700"/>
                    <a:pt x="2415" y="13982"/>
                  </a:cubicBezTo>
                  <a:cubicBezTo>
                    <a:pt x="2775" y="14170"/>
                    <a:pt x="3073" y="14452"/>
                    <a:pt x="3402" y="14703"/>
                  </a:cubicBezTo>
                  <a:cubicBezTo>
                    <a:pt x="3668" y="14907"/>
                    <a:pt x="3935" y="15111"/>
                    <a:pt x="4280" y="15361"/>
                  </a:cubicBezTo>
                  <a:cubicBezTo>
                    <a:pt x="4531" y="14672"/>
                    <a:pt x="4766" y="14061"/>
                    <a:pt x="5016" y="13387"/>
                  </a:cubicBezTo>
                  <a:cubicBezTo>
                    <a:pt x="4609" y="13198"/>
                    <a:pt x="4264" y="13042"/>
                    <a:pt x="3935" y="12901"/>
                  </a:cubicBezTo>
                  <a:cubicBezTo>
                    <a:pt x="3261" y="12603"/>
                    <a:pt x="2681" y="12164"/>
                    <a:pt x="2320" y="11506"/>
                  </a:cubicBezTo>
                  <a:cubicBezTo>
                    <a:pt x="2038" y="10988"/>
                    <a:pt x="2336" y="10502"/>
                    <a:pt x="2916" y="10628"/>
                  </a:cubicBezTo>
                  <a:cubicBezTo>
                    <a:pt x="3339" y="10706"/>
                    <a:pt x="3747" y="11004"/>
                    <a:pt x="4139" y="11255"/>
                  </a:cubicBezTo>
                  <a:cubicBezTo>
                    <a:pt x="4374" y="11396"/>
                    <a:pt x="4546" y="11631"/>
                    <a:pt x="4750" y="11819"/>
                  </a:cubicBezTo>
                  <a:cubicBezTo>
                    <a:pt x="4922" y="11992"/>
                    <a:pt x="5110" y="12148"/>
                    <a:pt x="5408" y="12415"/>
                  </a:cubicBezTo>
                  <a:cubicBezTo>
                    <a:pt x="5596" y="11553"/>
                    <a:pt x="5769" y="10816"/>
                    <a:pt x="5926" y="10095"/>
                  </a:cubicBezTo>
                  <a:cubicBezTo>
                    <a:pt x="5267" y="9781"/>
                    <a:pt x="4687" y="9562"/>
                    <a:pt x="4139" y="9248"/>
                  </a:cubicBezTo>
                  <a:cubicBezTo>
                    <a:pt x="3621" y="8951"/>
                    <a:pt x="3167" y="8559"/>
                    <a:pt x="2963" y="7963"/>
                  </a:cubicBezTo>
                  <a:cubicBezTo>
                    <a:pt x="2775" y="7430"/>
                    <a:pt x="3073" y="7038"/>
                    <a:pt x="3606" y="7227"/>
                  </a:cubicBezTo>
                  <a:cubicBezTo>
                    <a:pt x="4092" y="7383"/>
                    <a:pt x="4562" y="7665"/>
                    <a:pt x="5001" y="7948"/>
                  </a:cubicBezTo>
                  <a:cubicBezTo>
                    <a:pt x="5440" y="8245"/>
                    <a:pt x="5816" y="8606"/>
                    <a:pt x="6317" y="9013"/>
                  </a:cubicBezTo>
                  <a:cubicBezTo>
                    <a:pt x="6427" y="8371"/>
                    <a:pt x="6521" y="7853"/>
                    <a:pt x="6600" y="7430"/>
                  </a:cubicBezTo>
                  <a:cubicBezTo>
                    <a:pt x="5800" y="7085"/>
                    <a:pt x="5063" y="6772"/>
                    <a:pt x="4327" y="6427"/>
                  </a:cubicBezTo>
                  <a:cubicBezTo>
                    <a:pt x="4107" y="6333"/>
                    <a:pt x="3857" y="6161"/>
                    <a:pt x="3762" y="5957"/>
                  </a:cubicBezTo>
                  <a:cubicBezTo>
                    <a:pt x="3637" y="5706"/>
                    <a:pt x="3543" y="5346"/>
                    <a:pt x="3637" y="5110"/>
                  </a:cubicBezTo>
                  <a:cubicBezTo>
                    <a:pt x="3700" y="4954"/>
                    <a:pt x="4123" y="4813"/>
                    <a:pt x="4358" y="4844"/>
                  </a:cubicBezTo>
                  <a:cubicBezTo>
                    <a:pt x="4734" y="4922"/>
                    <a:pt x="5110" y="5126"/>
                    <a:pt x="5471" y="5314"/>
                  </a:cubicBezTo>
                  <a:cubicBezTo>
                    <a:pt x="5847" y="5502"/>
                    <a:pt x="6223" y="5722"/>
                    <a:pt x="6678" y="5988"/>
                  </a:cubicBezTo>
                  <a:cubicBezTo>
                    <a:pt x="6803" y="5283"/>
                    <a:pt x="6631" y="4766"/>
                    <a:pt x="6286" y="4264"/>
                  </a:cubicBezTo>
                  <a:cubicBezTo>
                    <a:pt x="5628" y="3230"/>
                    <a:pt x="5205" y="2148"/>
                    <a:pt x="5565" y="894"/>
                  </a:cubicBezTo>
                  <a:cubicBezTo>
                    <a:pt x="5753" y="204"/>
                    <a:pt x="6161" y="1"/>
                    <a:pt x="6803" y="267"/>
                  </a:cubicBezTo>
                  <a:cubicBezTo>
                    <a:pt x="7430" y="549"/>
                    <a:pt x="7697" y="1082"/>
                    <a:pt x="7744" y="1693"/>
                  </a:cubicBezTo>
                  <a:cubicBezTo>
                    <a:pt x="7791" y="2367"/>
                    <a:pt x="7759" y="3073"/>
                    <a:pt x="7650" y="3731"/>
                  </a:cubicBezTo>
                  <a:cubicBezTo>
                    <a:pt x="7524" y="4499"/>
                    <a:pt x="7493" y="5220"/>
                    <a:pt x="7759" y="6020"/>
                  </a:cubicBezTo>
                  <a:cubicBezTo>
                    <a:pt x="8042" y="5784"/>
                    <a:pt x="8277" y="5534"/>
                    <a:pt x="8559" y="5377"/>
                  </a:cubicBezTo>
                  <a:cubicBezTo>
                    <a:pt x="9045" y="5110"/>
                    <a:pt x="9546" y="4813"/>
                    <a:pt x="10064" y="4672"/>
                  </a:cubicBezTo>
                  <a:cubicBezTo>
                    <a:pt x="10628" y="4515"/>
                    <a:pt x="11176" y="4875"/>
                    <a:pt x="11286" y="5299"/>
                  </a:cubicBezTo>
                  <a:cubicBezTo>
                    <a:pt x="11380" y="5706"/>
                    <a:pt x="11145" y="6208"/>
                    <a:pt x="10612" y="6411"/>
                  </a:cubicBezTo>
                  <a:cubicBezTo>
                    <a:pt x="9954" y="6678"/>
                    <a:pt x="9264" y="6929"/>
                    <a:pt x="8559" y="7054"/>
                  </a:cubicBezTo>
                  <a:cubicBezTo>
                    <a:pt x="7618" y="7211"/>
                    <a:pt x="7603" y="7148"/>
                    <a:pt x="7415" y="8057"/>
                  </a:cubicBezTo>
                  <a:cubicBezTo>
                    <a:pt x="7336" y="8449"/>
                    <a:pt x="7274" y="8841"/>
                    <a:pt x="7179" y="9296"/>
                  </a:cubicBezTo>
                  <a:cubicBezTo>
                    <a:pt x="7791" y="9029"/>
                    <a:pt x="8324" y="8731"/>
                    <a:pt x="8872" y="8590"/>
                  </a:cubicBezTo>
                  <a:cubicBezTo>
                    <a:pt x="9343" y="8465"/>
                    <a:pt x="9875" y="8449"/>
                    <a:pt x="10346" y="8559"/>
                  </a:cubicBezTo>
                  <a:cubicBezTo>
                    <a:pt x="10894" y="8684"/>
                    <a:pt x="11020" y="9264"/>
                    <a:pt x="10581" y="9640"/>
                  </a:cubicBezTo>
                  <a:cubicBezTo>
                    <a:pt x="10283" y="9891"/>
                    <a:pt x="9907" y="10111"/>
                    <a:pt x="9531" y="10205"/>
                  </a:cubicBezTo>
                  <a:cubicBezTo>
                    <a:pt x="8857" y="10346"/>
                    <a:pt x="8167" y="10408"/>
                    <a:pt x="7477" y="10455"/>
                  </a:cubicBezTo>
                  <a:cubicBezTo>
                    <a:pt x="6929" y="10471"/>
                    <a:pt x="6615" y="10675"/>
                    <a:pt x="6505" y="11239"/>
                  </a:cubicBezTo>
                  <a:cubicBezTo>
                    <a:pt x="6411" y="11694"/>
                    <a:pt x="6270" y="12133"/>
                    <a:pt x="6145" y="12540"/>
                  </a:cubicBezTo>
                  <a:close/>
                </a:path>
              </a:pathLst>
            </a:custGeom>
            <a:solidFill>
              <a:srgbClr val="95C1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5129;p55">
              <a:extLst>
                <a:ext uri="{FF2B5EF4-FFF2-40B4-BE49-F238E27FC236}">
                  <a16:creationId xmlns:a16="http://schemas.microsoft.com/office/drawing/2014/main" id="{0C5A5F01-047D-42D8-9A85-B84E2B0B7DF8}"/>
                </a:ext>
              </a:extLst>
            </p:cNvPr>
            <p:cNvSpPr/>
            <p:nvPr/>
          </p:nvSpPr>
          <p:spPr>
            <a:xfrm>
              <a:off x="1902808" y="3904417"/>
              <a:ext cx="665" cy="1728"/>
            </a:xfrm>
            <a:custGeom>
              <a:avLst/>
              <a:gdLst/>
              <a:ahLst/>
              <a:cxnLst/>
              <a:rect l="l" t="t" r="r" b="b"/>
              <a:pathLst>
                <a:path w="30" h="78" extrusionOk="0">
                  <a:moveTo>
                    <a:pt x="29" y="0"/>
                  </a:moveTo>
                  <a:lnTo>
                    <a:pt x="29" y="0"/>
                  </a:lnTo>
                  <a:cubicBezTo>
                    <a:pt x="6" y="58"/>
                    <a:pt x="0" y="77"/>
                    <a:pt x="2" y="77"/>
                  </a:cubicBezTo>
                  <a:cubicBezTo>
                    <a:pt x="4" y="77"/>
                    <a:pt x="29" y="20"/>
                    <a:pt x="29" y="0"/>
                  </a:cubicBezTo>
                  <a:close/>
                </a:path>
              </a:pathLst>
            </a:custGeom>
            <a:solidFill>
              <a:srgbClr val="90D3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5130;p55">
              <a:extLst>
                <a:ext uri="{FF2B5EF4-FFF2-40B4-BE49-F238E27FC236}">
                  <a16:creationId xmlns:a16="http://schemas.microsoft.com/office/drawing/2014/main" id="{E2754DB0-0317-4541-B7F9-61639D7A8F4B}"/>
                </a:ext>
              </a:extLst>
            </p:cNvPr>
            <p:cNvSpPr/>
            <p:nvPr/>
          </p:nvSpPr>
          <p:spPr>
            <a:xfrm>
              <a:off x="1884689" y="3910309"/>
              <a:ext cx="377" cy="1750"/>
            </a:xfrm>
            <a:custGeom>
              <a:avLst/>
              <a:gdLst/>
              <a:ahLst/>
              <a:cxnLst/>
              <a:rect l="l" t="t" r="r" b="b"/>
              <a:pathLst>
                <a:path w="17" h="79" extrusionOk="0">
                  <a:moveTo>
                    <a:pt x="1" y="1"/>
                  </a:moveTo>
                  <a:cubicBezTo>
                    <a:pt x="17" y="32"/>
                    <a:pt x="17" y="63"/>
                    <a:pt x="17" y="79"/>
                  </a:cubicBezTo>
                  <a:cubicBezTo>
                    <a:pt x="17" y="48"/>
                    <a:pt x="17" y="32"/>
                    <a:pt x="1" y="1"/>
                  </a:cubicBezTo>
                  <a:close/>
                </a:path>
              </a:pathLst>
            </a:custGeom>
            <a:solidFill>
              <a:srgbClr val="90D3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5131;p55">
              <a:extLst>
                <a:ext uri="{FF2B5EF4-FFF2-40B4-BE49-F238E27FC236}">
                  <a16:creationId xmlns:a16="http://schemas.microsoft.com/office/drawing/2014/main" id="{A13A8DF9-C9BE-4B7C-B88C-DB5CE8D0C410}"/>
                </a:ext>
              </a:extLst>
            </p:cNvPr>
            <p:cNvSpPr/>
            <p:nvPr/>
          </p:nvSpPr>
          <p:spPr>
            <a:xfrm>
              <a:off x="1899619" y="3905104"/>
              <a:ext cx="3145" cy="3500"/>
            </a:xfrm>
            <a:custGeom>
              <a:avLst/>
              <a:gdLst/>
              <a:ahLst/>
              <a:cxnLst/>
              <a:rect l="l" t="t" r="r" b="b"/>
              <a:pathLst>
                <a:path w="142" h="158" extrusionOk="0">
                  <a:moveTo>
                    <a:pt x="142" y="0"/>
                  </a:moveTo>
                  <a:lnTo>
                    <a:pt x="142" y="0"/>
                  </a:lnTo>
                  <a:cubicBezTo>
                    <a:pt x="126" y="32"/>
                    <a:pt x="79" y="79"/>
                    <a:pt x="1" y="157"/>
                  </a:cubicBezTo>
                  <a:cubicBezTo>
                    <a:pt x="48" y="110"/>
                    <a:pt x="111" y="63"/>
                    <a:pt x="142" y="0"/>
                  </a:cubicBezTo>
                  <a:close/>
                </a:path>
              </a:pathLst>
            </a:custGeom>
            <a:solidFill>
              <a:srgbClr val="90D3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5132;p55">
              <a:extLst>
                <a:ext uri="{FF2B5EF4-FFF2-40B4-BE49-F238E27FC236}">
                  <a16:creationId xmlns:a16="http://schemas.microsoft.com/office/drawing/2014/main" id="{01FAC572-E830-43AF-9AE8-C270ADE1174E}"/>
                </a:ext>
              </a:extLst>
            </p:cNvPr>
            <p:cNvSpPr/>
            <p:nvPr/>
          </p:nvSpPr>
          <p:spPr>
            <a:xfrm>
              <a:off x="1899286" y="3908581"/>
              <a:ext cx="2104" cy="3101"/>
            </a:xfrm>
            <a:custGeom>
              <a:avLst/>
              <a:gdLst/>
              <a:ahLst/>
              <a:cxnLst/>
              <a:rect l="l" t="t" r="r" b="b"/>
              <a:pathLst>
                <a:path w="95" h="140" extrusionOk="0">
                  <a:moveTo>
                    <a:pt x="94" y="0"/>
                  </a:moveTo>
                  <a:lnTo>
                    <a:pt x="94" y="0"/>
                  </a:lnTo>
                  <a:cubicBezTo>
                    <a:pt x="63" y="47"/>
                    <a:pt x="32" y="94"/>
                    <a:pt x="0" y="126"/>
                  </a:cubicBezTo>
                  <a:cubicBezTo>
                    <a:pt x="4" y="134"/>
                    <a:pt x="9" y="139"/>
                    <a:pt x="14" y="139"/>
                  </a:cubicBezTo>
                  <a:cubicBezTo>
                    <a:pt x="28" y="139"/>
                    <a:pt x="49" y="103"/>
                    <a:pt x="94" y="0"/>
                  </a:cubicBezTo>
                  <a:close/>
                </a:path>
              </a:pathLst>
            </a:custGeom>
            <a:solidFill>
              <a:srgbClr val="90D3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5133;p55">
              <a:extLst>
                <a:ext uri="{FF2B5EF4-FFF2-40B4-BE49-F238E27FC236}">
                  <a16:creationId xmlns:a16="http://schemas.microsoft.com/office/drawing/2014/main" id="{CD63CD29-0440-4175-AF8F-B9CC560D9ABD}"/>
                </a:ext>
              </a:extLst>
            </p:cNvPr>
            <p:cNvSpPr/>
            <p:nvPr/>
          </p:nvSpPr>
          <p:spPr>
            <a:xfrm>
              <a:off x="1902742" y="3900230"/>
              <a:ext cx="2813" cy="4895"/>
            </a:xfrm>
            <a:custGeom>
              <a:avLst/>
              <a:gdLst/>
              <a:ahLst/>
              <a:cxnLst/>
              <a:rect l="l" t="t" r="r" b="b"/>
              <a:pathLst>
                <a:path w="127" h="221" extrusionOk="0">
                  <a:moveTo>
                    <a:pt x="126" y="1"/>
                  </a:moveTo>
                  <a:cubicBezTo>
                    <a:pt x="112" y="29"/>
                    <a:pt x="101" y="54"/>
                    <a:pt x="91" y="77"/>
                  </a:cubicBezTo>
                  <a:lnTo>
                    <a:pt x="91" y="77"/>
                  </a:lnTo>
                  <a:cubicBezTo>
                    <a:pt x="104" y="52"/>
                    <a:pt x="116" y="26"/>
                    <a:pt x="126" y="1"/>
                  </a:cubicBezTo>
                  <a:close/>
                  <a:moveTo>
                    <a:pt x="91" y="77"/>
                  </a:moveTo>
                  <a:cubicBezTo>
                    <a:pt x="64" y="129"/>
                    <a:pt x="33" y="178"/>
                    <a:pt x="1" y="220"/>
                  </a:cubicBezTo>
                  <a:cubicBezTo>
                    <a:pt x="32" y="189"/>
                    <a:pt x="32" y="189"/>
                    <a:pt x="32" y="189"/>
                  </a:cubicBezTo>
                  <a:cubicBezTo>
                    <a:pt x="54" y="167"/>
                    <a:pt x="69" y="130"/>
                    <a:pt x="91" y="77"/>
                  </a:cubicBezTo>
                  <a:close/>
                </a:path>
              </a:pathLst>
            </a:custGeom>
            <a:solidFill>
              <a:srgbClr val="90D3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5134;p55">
              <a:extLst>
                <a:ext uri="{FF2B5EF4-FFF2-40B4-BE49-F238E27FC236}">
                  <a16:creationId xmlns:a16="http://schemas.microsoft.com/office/drawing/2014/main" id="{576CFE23-3F9E-4677-A96D-7DD76DB86EB5}"/>
                </a:ext>
              </a:extLst>
            </p:cNvPr>
            <p:cNvSpPr/>
            <p:nvPr/>
          </p:nvSpPr>
          <p:spPr>
            <a:xfrm>
              <a:off x="1901701" y="3718664"/>
              <a:ext cx="1063" cy="3832"/>
            </a:xfrm>
            <a:custGeom>
              <a:avLst/>
              <a:gdLst/>
              <a:ahLst/>
              <a:cxnLst/>
              <a:rect l="l" t="t" r="r" b="b"/>
              <a:pathLst>
                <a:path w="48" h="173" extrusionOk="0">
                  <a:moveTo>
                    <a:pt x="48" y="0"/>
                  </a:moveTo>
                  <a:cubicBezTo>
                    <a:pt x="17" y="0"/>
                    <a:pt x="1" y="47"/>
                    <a:pt x="17" y="173"/>
                  </a:cubicBezTo>
                  <a:cubicBezTo>
                    <a:pt x="17" y="79"/>
                    <a:pt x="32" y="32"/>
                    <a:pt x="48" y="0"/>
                  </a:cubicBezTo>
                  <a:close/>
                </a:path>
              </a:pathLst>
            </a:custGeom>
            <a:solidFill>
              <a:srgbClr val="90D3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5135;p55">
              <a:extLst>
                <a:ext uri="{FF2B5EF4-FFF2-40B4-BE49-F238E27FC236}">
                  <a16:creationId xmlns:a16="http://schemas.microsoft.com/office/drawing/2014/main" id="{9687AC18-127C-4F54-823D-C8A265F93628}"/>
                </a:ext>
              </a:extLst>
            </p:cNvPr>
            <p:cNvSpPr/>
            <p:nvPr/>
          </p:nvSpPr>
          <p:spPr>
            <a:xfrm>
              <a:off x="1884357" y="3927675"/>
              <a:ext cx="4519" cy="5582"/>
            </a:xfrm>
            <a:custGeom>
              <a:avLst/>
              <a:gdLst/>
              <a:ahLst/>
              <a:cxnLst/>
              <a:rect l="l" t="t" r="r" b="b"/>
              <a:pathLst>
                <a:path w="204" h="252" extrusionOk="0">
                  <a:moveTo>
                    <a:pt x="204" y="0"/>
                  </a:moveTo>
                  <a:lnTo>
                    <a:pt x="204" y="0"/>
                  </a:lnTo>
                  <a:cubicBezTo>
                    <a:pt x="110" y="110"/>
                    <a:pt x="63" y="141"/>
                    <a:pt x="0" y="173"/>
                  </a:cubicBezTo>
                  <a:cubicBezTo>
                    <a:pt x="32" y="188"/>
                    <a:pt x="94" y="173"/>
                    <a:pt x="47" y="251"/>
                  </a:cubicBezTo>
                  <a:lnTo>
                    <a:pt x="204" y="0"/>
                  </a:lnTo>
                  <a:close/>
                </a:path>
              </a:pathLst>
            </a:custGeom>
            <a:solidFill>
              <a:srgbClr val="90D3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5136;p55">
              <a:extLst>
                <a:ext uri="{FF2B5EF4-FFF2-40B4-BE49-F238E27FC236}">
                  <a16:creationId xmlns:a16="http://schemas.microsoft.com/office/drawing/2014/main" id="{A4432FA0-1952-4547-BFB5-86E7FEB811AD}"/>
                </a:ext>
              </a:extLst>
            </p:cNvPr>
            <p:cNvSpPr/>
            <p:nvPr/>
          </p:nvSpPr>
          <p:spPr>
            <a:xfrm>
              <a:off x="1904846" y="3889598"/>
              <a:ext cx="4585" cy="8040"/>
            </a:xfrm>
            <a:custGeom>
              <a:avLst/>
              <a:gdLst/>
              <a:ahLst/>
              <a:cxnLst/>
              <a:rect l="l" t="t" r="r" b="b"/>
              <a:pathLst>
                <a:path w="207" h="363" extrusionOk="0">
                  <a:moveTo>
                    <a:pt x="157" y="0"/>
                  </a:moveTo>
                  <a:cubicBezTo>
                    <a:pt x="139" y="0"/>
                    <a:pt x="113" y="49"/>
                    <a:pt x="78" y="183"/>
                  </a:cubicBezTo>
                  <a:cubicBezTo>
                    <a:pt x="0" y="262"/>
                    <a:pt x="188" y="309"/>
                    <a:pt x="125" y="340"/>
                  </a:cubicBezTo>
                  <a:cubicBezTo>
                    <a:pt x="134" y="356"/>
                    <a:pt x="142" y="363"/>
                    <a:pt x="149" y="363"/>
                  </a:cubicBezTo>
                  <a:cubicBezTo>
                    <a:pt x="200" y="363"/>
                    <a:pt x="207" y="0"/>
                    <a:pt x="157" y="0"/>
                  </a:cubicBezTo>
                  <a:close/>
                </a:path>
              </a:pathLst>
            </a:custGeom>
            <a:solidFill>
              <a:srgbClr val="90D3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5137;p55">
              <a:extLst>
                <a:ext uri="{FF2B5EF4-FFF2-40B4-BE49-F238E27FC236}">
                  <a16:creationId xmlns:a16="http://schemas.microsoft.com/office/drawing/2014/main" id="{D51A5C6A-1F49-49A7-8E74-FA05A7280A70}"/>
                </a:ext>
              </a:extLst>
            </p:cNvPr>
            <p:cNvSpPr/>
            <p:nvPr/>
          </p:nvSpPr>
          <p:spPr>
            <a:xfrm>
              <a:off x="1881920" y="3901271"/>
              <a:ext cx="6268" cy="8018"/>
            </a:xfrm>
            <a:custGeom>
              <a:avLst/>
              <a:gdLst/>
              <a:ahLst/>
              <a:cxnLst/>
              <a:rect l="l" t="t" r="r" b="b"/>
              <a:pathLst>
                <a:path w="283" h="362" extrusionOk="0">
                  <a:moveTo>
                    <a:pt x="236" y="1"/>
                  </a:moveTo>
                  <a:cubicBezTo>
                    <a:pt x="236" y="1"/>
                    <a:pt x="32" y="267"/>
                    <a:pt x="16" y="267"/>
                  </a:cubicBezTo>
                  <a:cubicBezTo>
                    <a:pt x="48" y="267"/>
                    <a:pt x="32" y="314"/>
                    <a:pt x="1" y="362"/>
                  </a:cubicBezTo>
                  <a:cubicBezTo>
                    <a:pt x="142" y="205"/>
                    <a:pt x="283" y="17"/>
                    <a:pt x="236" y="1"/>
                  </a:cubicBezTo>
                  <a:close/>
                </a:path>
              </a:pathLst>
            </a:custGeom>
            <a:solidFill>
              <a:srgbClr val="90D3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4" name="Google Shape;5138;p55">
              <a:extLst>
                <a:ext uri="{FF2B5EF4-FFF2-40B4-BE49-F238E27FC236}">
                  <a16:creationId xmlns:a16="http://schemas.microsoft.com/office/drawing/2014/main" id="{4A0D1687-28AB-42CB-B8A9-610291C7383B}"/>
                </a:ext>
              </a:extLst>
            </p:cNvPr>
            <p:cNvSpPr/>
            <p:nvPr/>
          </p:nvSpPr>
          <p:spPr>
            <a:xfrm>
              <a:off x="1879152" y="3909268"/>
              <a:ext cx="2791" cy="5227"/>
            </a:xfrm>
            <a:custGeom>
              <a:avLst/>
              <a:gdLst/>
              <a:ahLst/>
              <a:cxnLst/>
              <a:rect l="l" t="t" r="r" b="b"/>
              <a:pathLst>
                <a:path w="126" h="236" extrusionOk="0">
                  <a:moveTo>
                    <a:pt x="126" y="1"/>
                  </a:moveTo>
                  <a:lnTo>
                    <a:pt x="126" y="1"/>
                  </a:lnTo>
                  <a:cubicBezTo>
                    <a:pt x="63" y="79"/>
                    <a:pt x="16" y="173"/>
                    <a:pt x="0" y="236"/>
                  </a:cubicBezTo>
                  <a:cubicBezTo>
                    <a:pt x="31" y="189"/>
                    <a:pt x="94" y="79"/>
                    <a:pt x="126" y="1"/>
                  </a:cubicBezTo>
                  <a:close/>
                </a:path>
              </a:pathLst>
            </a:custGeom>
            <a:solidFill>
              <a:srgbClr val="90D3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5" name="Google Shape;5139;p55">
              <a:extLst>
                <a:ext uri="{FF2B5EF4-FFF2-40B4-BE49-F238E27FC236}">
                  <a16:creationId xmlns:a16="http://schemas.microsoft.com/office/drawing/2014/main" id="{27A9BBFF-83FA-4C36-8FBA-43CCF02E1905}"/>
                </a:ext>
              </a:extLst>
            </p:cNvPr>
            <p:cNvSpPr/>
            <p:nvPr/>
          </p:nvSpPr>
          <p:spPr>
            <a:xfrm>
              <a:off x="1899619" y="3844345"/>
              <a:ext cx="3854" cy="3832"/>
            </a:xfrm>
            <a:custGeom>
              <a:avLst/>
              <a:gdLst/>
              <a:ahLst/>
              <a:cxnLst/>
              <a:rect l="l" t="t" r="r" b="b"/>
              <a:pathLst>
                <a:path w="174" h="173" extrusionOk="0">
                  <a:moveTo>
                    <a:pt x="1" y="0"/>
                  </a:moveTo>
                  <a:lnTo>
                    <a:pt x="17" y="173"/>
                  </a:lnTo>
                  <a:cubicBezTo>
                    <a:pt x="79" y="94"/>
                    <a:pt x="111" y="94"/>
                    <a:pt x="173" y="6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90D3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5140;p55">
              <a:extLst>
                <a:ext uri="{FF2B5EF4-FFF2-40B4-BE49-F238E27FC236}">
                  <a16:creationId xmlns:a16="http://schemas.microsoft.com/office/drawing/2014/main" id="{F7BBB5DA-2ED8-490B-966D-5E6C3E5F2571}"/>
                </a:ext>
              </a:extLst>
            </p:cNvPr>
            <p:cNvSpPr/>
            <p:nvPr/>
          </p:nvSpPr>
          <p:spPr>
            <a:xfrm>
              <a:off x="1901368" y="3820179"/>
              <a:ext cx="2791" cy="8794"/>
            </a:xfrm>
            <a:custGeom>
              <a:avLst/>
              <a:gdLst/>
              <a:ahLst/>
              <a:cxnLst/>
              <a:rect l="l" t="t" r="r" b="b"/>
              <a:pathLst>
                <a:path w="126" h="397" extrusionOk="0">
                  <a:moveTo>
                    <a:pt x="47" y="0"/>
                  </a:moveTo>
                  <a:cubicBezTo>
                    <a:pt x="34" y="0"/>
                    <a:pt x="19" y="48"/>
                    <a:pt x="0" y="182"/>
                  </a:cubicBezTo>
                  <a:cubicBezTo>
                    <a:pt x="33" y="215"/>
                    <a:pt x="35" y="396"/>
                    <a:pt x="67" y="396"/>
                  </a:cubicBezTo>
                  <a:cubicBezTo>
                    <a:pt x="80" y="396"/>
                    <a:pt x="98" y="364"/>
                    <a:pt x="126" y="276"/>
                  </a:cubicBezTo>
                  <a:cubicBezTo>
                    <a:pt x="93" y="244"/>
                    <a:pt x="76" y="0"/>
                    <a:pt x="47" y="0"/>
                  </a:cubicBezTo>
                  <a:close/>
                </a:path>
              </a:pathLst>
            </a:custGeom>
            <a:solidFill>
              <a:srgbClr val="90D3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5141;p55">
              <a:extLst>
                <a:ext uri="{FF2B5EF4-FFF2-40B4-BE49-F238E27FC236}">
                  <a16:creationId xmlns:a16="http://schemas.microsoft.com/office/drawing/2014/main" id="{1E03FCFB-354B-4E87-9A22-01313A6CCA97}"/>
                </a:ext>
              </a:extLst>
            </p:cNvPr>
            <p:cNvSpPr/>
            <p:nvPr/>
          </p:nvSpPr>
          <p:spPr>
            <a:xfrm>
              <a:off x="1910738" y="3708586"/>
              <a:ext cx="6955" cy="2104"/>
            </a:xfrm>
            <a:custGeom>
              <a:avLst/>
              <a:gdLst/>
              <a:ahLst/>
              <a:cxnLst/>
              <a:rect l="l" t="t" r="r" b="b"/>
              <a:pathLst>
                <a:path w="314" h="95" extrusionOk="0">
                  <a:moveTo>
                    <a:pt x="0" y="1"/>
                  </a:moveTo>
                  <a:lnTo>
                    <a:pt x="16" y="9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90D3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08" name="Google Shape;5142;p55">
            <a:extLst>
              <a:ext uri="{FF2B5EF4-FFF2-40B4-BE49-F238E27FC236}">
                <a16:creationId xmlns:a16="http://schemas.microsoft.com/office/drawing/2014/main" id="{F5BC58DB-0076-490D-B267-B0F7608FC04D}"/>
              </a:ext>
            </a:extLst>
          </p:cNvPr>
          <p:cNvSpPr/>
          <p:nvPr/>
        </p:nvSpPr>
        <p:spPr>
          <a:xfrm>
            <a:off x="2047871" y="5475158"/>
            <a:ext cx="5840" cy="2005"/>
          </a:xfrm>
          <a:custGeom>
            <a:avLst/>
            <a:gdLst/>
            <a:ahLst/>
            <a:cxnLst/>
            <a:rect l="l" t="t" r="r" b="b"/>
            <a:pathLst>
              <a:path w="236" h="81" extrusionOk="0">
                <a:moveTo>
                  <a:pt x="165" y="1"/>
                </a:moveTo>
                <a:cubicBezTo>
                  <a:pt x="125" y="1"/>
                  <a:pt x="78" y="14"/>
                  <a:pt x="0" y="33"/>
                </a:cubicBezTo>
                <a:lnTo>
                  <a:pt x="220" y="80"/>
                </a:lnTo>
                <a:lnTo>
                  <a:pt x="235" y="18"/>
                </a:lnTo>
                <a:cubicBezTo>
                  <a:pt x="211" y="6"/>
                  <a:pt x="190" y="1"/>
                  <a:pt x="165" y="1"/>
                </a:cubicBezTo>
                <a:close/>
              </a:path>
            </a:pathLst>
          </a:custGeom>
          <a:solidFill>
            <a:srgbClr val="90D3A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09" name="Google Shape;5171;p55">
            <a:extLst>
              <a:ext uri="{FF2B5EF4-FFF2-40B4-BE49-F238E27FC236}">
                <a16:creationId xmlns:a16="http://schemas.microsoft.com/office/drawing/2014/main" id="{F2BD4B8D-EFD0-4D59-9267-5D36E90A1F94}"/>
              </a:ext>
            </a:extLst>
          </p:cNvPr>
          <p:cNvSpPr/>
          <p:nvPr/>
        </p:nvSpPr>
        <p:spPr>
          <a:xfrm>
            <a:off x="3449630" y="5943455"/>
            <a:ext cx="217630" cy="174965"/>
          </a:xfrm>
          <a:custGeom>
            <a:avLst/>
            <a:gdLst/>
            <a:ahLst/>
            <a:cxnLst/>
            <a:rect l="l" t="t" r="r" b="b"/>
            <a:pathLst>
              <a:path w="8794" h="7070" extrusionOk="0">
                <a:moveTo>
                  <a:pt x="4107" y="4452"/>
                </a:moveTo>
                <a:cubicBezTo>
                  <a:pt x="3982" y="4232"/>
                  <a:pt x="3872" y="4060"/>
                  <a:pt x="3715" y="3778"/>
                </a:cubicBezTo>
                <a:cubicBezTo>
                  <a:pt x="3950" y="3746"/>
                  <a:pt x="4170" y="3652"/>
                  <a:pt x="4248" y="3715"/>
                </a:cubicBezTo>
                <a:cubicBezTo>
                  <a:pt x="4421" y="3887"/>
                  <a:pt x="4640" y="4123"/>
                  <a:pt x="4640" y="4342"/>
                </a:cubicBezTo>
                <a:cubicBezTo>
                  <a:pt x="4656" y="4718"/>
                  <a:pt x="4436" y="5063"/>
                  <a:pt x="4060" y="5220"/>
                </a:cubicBezTo>
                <a:cubicBezTo>
                  <a:pt x="3731" y="5361"/>
                  <a:pt x="3402" y="5392"/>
                  <a:pt x="3088" y="5141"/>
                </a:cubicBezTo>
                <a:cubicBezTo>
                  <a:pt x="2696" y="4844"/>
                  <a:pt x="2352" y="4546"/>
                  <a:pt x="2226" y="4028"/>
                </a:cubicBezTo>
                <a:cubicBezTo>
                  <a:pt x="2101" y="3433"/>
                  <a:pt x="2258" y="2884"/>
                  <a:pt x="2775" y="2602"/>
                </a:cubicBezTo>
                <a:cubicBezTo>
                  <a:pt x="3543" y="2179"/>
                  <a:pt x="4311" y="2163"/>
                  <a:pt x="5032" y="2665"/>
                </a:cubicBezTo>
                <a:cubicBezTo>
                  <a:pt x="5831" y="3229"/>
                  <a:pt x="6505" y="4624"/>
                  <a:pt x="5894" y="5533"/>
                </a:cubicBezTo>
                <a:cubicBezTo>
                  <a:pt x="5831" y="5627"/>
                  <a:pt x="5831" y="5768"/>
                  <a:pt x="5769" y="6019"/>
                </a:cubicBezTo>
                <a:cubicBezTo>
                  <a:pt x="6803" y="5768"/>
                  <a:pt x="7744" y="5549"/>
                  <a:pt x="8794" y="5298"/>
                </a:cubicBezTo>
                <a:cubicBezTo>
                  <a:pt x="8762" y="4514"/>
                  <a:pt x="8700" y="3668"/>
                  <a:pt x="8292" y="2931"/>
                </a:cubicBezTo>
                <a:cubicBezTo>
                  <a:pt x="7885" y="2195"/>
                  <a:pt x="7430" y="1442"/>
                  <a:pt x="6646" y="1019"/>
                </a:cubicBezTo>
                <a:cubicBezTo>
                  <a:pt x="4750" y="0"/>
                  <a:pt x="2508" y="267"/>
                  <a:pt x="831" y="1865"/>
                </a:cubicBezTo>
                <a:cubicBezTo>
                  <a:pt x="157" y="2508"/>
                  <a:pt x="0" y="3370"/>
                  <a:pt x="32" y="4279"/>
                </a:cubicBezTo>
                <a:cubicBezTo>
                  <a:pt x="32" y="4514"/>
                  <a:pt x="47" y="4749"/>
                  <a:pt x="94" y="4985"/>
                </a:cubicBezTo>
                <a:cubicBezTo>
                  <a:pt x="267" y="5721"/>
                  <a:pt x="596" y="6301"/>
                  <a:pt x="1380" y="6568"/>
                </a:cubicBezTo>
                <a:cubicBezTo>
                  <a:pt x="2540" y="6944"/>
                  <a:pt x="3715" y="7069"/>
                  <a:pt x="4718" y="6270"/>
                </a:cubicBezTo>
                <a:cubicBezTo>
                  <a:pt x="6066" y="5188"/>
                  <a:pt x="5800" y="3731"/>
                  <a:pt x="4452" y="3025"/>
                </a:cubicBezTo>
                <a:cubicBezTo>
                  <a:pt x="4044" y="2822"/>
                  <a:pt x="3637" y="2837"/>
                  <a:pt x="3229" y="3041"/>
                </a:cubicBezTo>
                <a:cubicBezTo>
                  <a:pt x="2728" y="3292"/>
                  <a:pt x="2602" y="3746"/>
                  <a:pt x="2884" y="4232"/>
                </a:cubicBezTo>
                <a:cubicBezTo>
                  <a:pt x="3198" y="4765"/>
                  <a:pt x="3480" y="4828"/>
                  <a:pt x="4107" y="4452"/>
                </a:cubicBezTo>
                <a:close/>
              </a:path>
            </a:pathLst>
          </a:custGeom>
          <a:solidFill>
            <a:srgbClr val="F9C35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110" name="Google Shape;5172;p55">
            <a:extLst>
              <a:ext uri="{FF2B5EF4-FFF2-40B4-BE49-F238E27FC236}">
                <a16:creationId xmlns:a16="http://schemas.microsoft.com/office/drawing/2014/main" id="{A24798A0-13FF-457A-88E9-966646A0285B}"/>
              </a:ext>
            </a:extLst>
          </p:cNvPr>
          <p:cNvGrpSpPr/>
          <p:nvPr/>
        </p:nvGrpSpPr>
        <p:grpSpPr>
          <a:xfrm>
            <a:off x="7595978" y="5281755"/>
            <a:ext cx="579530" cy="431139"/>
            <a:chOff x="5717526" y="2920839"/>
            <a:chExt cx="458308" cy="340956"/>
          </a:xfrm>
        </p:grpSpPr>
        <p:sp>
          <p:nvSpPr>
            <p:cNvPr id="111" name="Google Shape;5173;p55">
              <a:extLst>
                <a:ext uri="{FF2B5EF4-FFF2-40B4-BE49-F238E27FC236}">
                  <a16:creationId xmlns:a16="http://schemas.microsoft.com/office/drawing/2014/main" id="{AE99CD6E-6934-4BB2-B2C1-C6964EFAE6A2}"/>
                </a:ext>
              </a:extLst>
            </p:cNvPr>
            <p:cNvSpPr/>
            <p:nvPr/>
          </p:nvSpPr>
          <p:spPr>
            <a:xfrm>
              <a:off x="5856386" y="3002065"/>
              <a:ext cx="319447" cy="251048"/>
            </a:xfrm>
            <a:custGeom>
              <a:avLst/>
              <a:gdLst/>
              <a:ahLst/>
              <a:cxnLst/>
              <a:rect l="l" t="t" r="r" b="b"/>
              <a:pathLst>
                <a:path w="14422" h="11334" extrusionOk="0">
                  <a:moveTo>
                    <a:pt x="4891" y="10785"/>
                  </a:moveTo>
                  <a:cubicBezTo>
                    <a:pt x="3245" y="10581"/>
                    <a:pt x="2007" y="9719"/>
                    <a:pt x="1004" y="8465"/>
                  </a:cubicBezTo>
                  <a:cubicBezTo>
                    <a:pt x="1" y="7195"/>
                    <a:pt x="32" y="7180"/>
                    <a:pt x="440" y="5597"/>
                  </a:cubicBezTo>
                  <a:cubicBezTo>
                    <a:pt x="1223" y="2446"/>
                    <a:pt x="3292" y="738"/>
                    <a:pt x="6427" y="189"/>
                  </a:cubicBezTo>
                  <a:cubicBezTo>
                    <a:pt x="7493" y="1"/>
                    <a:pt x="8528" y="1"/>
                    <a:pt x="9609" y="126"/>
                  </a:cubicBezTo>
                  <a:cubicBezTo>
                    <a:pt x="10738" y="252"/>
                    <a:pt x="11647" y="769"/>
                    <a:pt x="12368" y="1568"/>
                  </a:cubicBezTo>
                  <a:cubicBezTo>
                    <a:pt x="13387" y="2713"/>
                    <a:pt x="14217" y="3967"/>
                    <a:pt x="14311" y="5628"/>
                  </a:cubicBezTo>
                  <a:cubicBezTo>
                    <a:pt x="14421" y="7901"/>
                    <a:pt x="13402" y="9531"/>
                    <a:pt x="11506" y="10487"/>
                  </a:cubicBezTo>
                  <a:cubicBezTo>
                    <a:pt x="9844" y="11333"/>
                    <a:pt x="8073" y="11318"/>
                    <a:pt x="6318" y="10722"/>
                  </a:cubicBezTo>
                  <a:cubicBezTo>
                    <a:pt x="5064" y="10315"/>
                    <a:pt x="3966" y="8637"/>
                    <a:pt x="4076" y="7337"/>
                  </a:cubicBezTo>
                  <a:cubicBezTo>
                    <a:pt x="4201" y="5894"/>
                    <a:pt x="4860" y="5236"/>
                    <a:pt x="6035" y="5111"/>
                  </a:cubicBezTo>
                  <a:cubicBezTo>
                    <a:pt x="6725" y="5032"/>
                    <a:pt x="7477" y="5079"/>
                    <a:pt x="8151" y="5283"/>
                  </a:cubicBezTo>
                  <a:cubicBezTo>
                    <a:pt x="9013" y="5534"/>
                    <a:pt x="9358" y="6333"/>
                    <a:pt x="9155" y="7133"/>
                  </a:cubicBezTo>
                  <a:cubicBezTo>
                    <a:pt x="8998" y="7775"/>
                    <a:pt x="8308" y="8089"/>
                    <a:pt x="7697" y="7775"/>
                  </a:cubicBezTo>
                  <a:cubicBezTo>
                    <a:pt x="7477" y="7666"/>
                    <a:pt x="7274" y="7509"/>
                    <a:pt x="7039" y="7415"/>
                  </a:cubicBezTo>
                  <a:cubicBezTo>
                    <a:pt x="6929" y="7368"/>
                    <a:pt x="6709" y="7415"/>
                    <a:pt x="6647" y="7493"/>
                  </a:cubicBezTo>
                  <a:cubicBezTo>
                    <a:pt x="6584" y="7587"/>
                    <a:pt x="6600" y="7807"/>
                    <a:pt x="6678" y="7916"/>
                  </a:cubicBezTo>
                  <a:cubicBezTo>
                    <a:pt x="7242" y="8779"/>
                    <a:pt x="8810" y="9061"/>
                    <a:pt x="9531" y="7932"/>
                  </a:cubicBezTo>
                  <a:cubicBezTo>
                    <a:pt x="10205" y="6882"/>
                    <a:pt x="9766" y="5205"/>
                    <a:pt x="8606" y="4750"/>
                  </a:cubicBezTo>
                  <a:cubicBezTo>
                    <a:pt x="7383" y="4280"/>
                    <a:pt x="6098" y="4249"/>
                    <a:pt x="4875" y="4844"/>
                  </a:cubicBezTo>
                  <a:cubicBezTo>
                    <a:pt x="3794" y="5393"/>
                    <a:pt x="3245" y="6443"/>
                    <a:pt x="3402" y="7822"/>
                  </a:cubicBezTo>
                  <a:cubicBezTo>
                    <a:pt x="3512" y="8810"/>
                    <a:pt x="3888" y="9688"/>
                    <a:pt x="4640" y="10377"/>
                  </a:cubicBezTo>
                  <a:cubicBezTo>
                    <a:pt x="4734" y="10471"/>
                    <a:pt x="4813" y="10550"/>
                    <a:pt x="4907" y="10644"/>
                  </a:cubicBezTo>
                  <a:cubicBezTo>
                    <a:pt x="4907" y="10659"/>
                    <a:pt x="4891" y="10706"/>
                    <a:pt x="4891" y="10785"/>
                  </a:cubicBezTo>
                  <a:close/>
                </a:path>
              </a:pathLst>
            </a:custGeom>
            <a:solidFill>
              <a:srgbClr val="92CA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5174;p55">
              <a:extLst>
                <a:ext uri="{FF2B5EF4-FFF2-40B4-BE49-F238E27FC236}">
                  <a16:creationId xmlns:a16="http://schemas.microsoft.com/office/drawing/2014/main" id="{4F74180B-A7F5-4990-8231-1A1239093CF4}"/>
                </a:ext>
              </a:extLst>
            </p:cNvPr>
            <p:cNvSpPr/>
            <p:nvPr/>
          </p:nvSpPr>
          <p:spPr>
            <a:xfrm>
              <a:off x="5717526" y="3006251"/>
              <a:ext cx="210757" cy="255545"/>
            </a:xfrm>
            <a:custGeom>
              <a:avLst/>
              <a:gdLst/>
              <a:ahLst/>
              <a:cxnLst/>
              <a:rect l="l" t="t" r="r" b="b"/>
              <a:pathLst>
                <a:path w="9515" h="11537" extrusionOk="0">
                  <a:moveTo>
                    <a:pt x="9514" y="11035"/>
                  </a:moveTo>
                  <a:cubicBezTo>
                    <a:pt x="7931" y="11160"/>
                    <a:pt x="6364" y="11536"/>
                    <a:pt x="4765" y="11317"/>
                  </a:cubicBezTo>
                  <a:cubicBezTo>
                    <a:pt x="3652" y="11160"/>
                    <a:pt x="2931" y="10517"/>
                    <a:pt x="2461" y="9593"/>
                  </a:cubicBezTo>
                  <a:cubicBezTo>
                    <a:pt x="1991" y="8637"/>
                    <a:pt x="1599" y="7649"/>
                    <a:pt x="1458" y="6568"/>
                  </a:cubicBezTo>
                  <a:cubicBezTo>
                    <a:pt x="1332" y="5517"/>
                    <a:pt x="1097" y="4483"/>
                    <a:pt x="846" y="3448"/>
                  </a:cubicBezTo>
                  <a:cubicBezTo>
                    <a:pt x="737" y="2931"/>
                    <a:pt x="533" y="2430"/>
                    <a:pt x="329" y="1944"/>
                  </a:cubicBezTo>
                  <a:cubicBezTo>
                    <a:pt x="47" y="1285"/>
                    <a:pt x="0" y="1066"/>
                    <a:pt x="141" y="345"/>
                  </a:cubicBezTo>
                  <a:cubicBezTo>
                    <a:pt x="1411" y="0"/>
                    <a:pt x="2492" y="376"/>
                    <a:pt x="3198" y="1505"/>
                  </a:cubicBezTo>
                  <a:cubicBezTo>
                    <a:pt x="3511" y="1991"/>
                    <a:pt x="3731" y="2555"/>
                    <a:pt x="3934" y="3104"/>
                  </a:cubicBezTo>
                  <a:cubicBezTo>
                    <a:pt x="4279" y="4013"/>
                    <a:pt x="4530" y="4969"/>
                    <a:pt x="4922" y="5847"/>
                  </a:cubicBezTo>
                  <a:cubicBezTo>
                    <a:pt x="5878" y="8041"/>
                    <a:pt x="7289" y="9859"/>
                    <a:pt x="9514" y="11035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5175;p55">
              <a:extLst>
                <a:ext uri="{FF2B5EF4-FFF2-40B4-BE49-F238E27FC236}">
                  <a16:creationId xmlns:a16="http://schemas.microsoft.com/office/drawing/2014/main" id="{3B519630-BA02-4486-A057-637829752F92}"/>
                </a:ext>
              </a:extLst>
            </p:cNvPr>
            <p:cNvSpPr/>
            <p:nvPr/>
          </p:nvSpPr>
          <p:spPr>
            <a:xfrm>
              <a:off x="5735910" y="2932202"/>
              <a:ext cx="14619" cy="98102"/>
            </a:xfrm>
            <a:custGeom>
              <a:avLst/>
              <a:gdLst/>
              <a:ahLst/>
              <a:cxnLst/>
              <a:rect l="l" t="t" r="r" b="b"/>
              <a:pathLst>
                <a:path w="660" h="4429" extrusionOk="0">
                  <a:moveTo>
                    <a:pt x="330" y="0"/>
                  </a:moveTo>
                  <a:cubicBezTo>
                    <a:pt x="165" y="0"/>
                    <a:pt x="1" y="106"/>
                    <a:pt x="1" y="318"/>
                  </a:cubicBezTo>
                  <a:lnTo>
                    <a:pt x="1" y="4111"/>
                  </a:lnTo>
                  <a:cubicBezTo>
                    <a:pt x="1" y="4323"/>
                    <a:pt x="165" y="4428"/>
                    <a:pt x="330" y="4428"/>
                  </a:cubicBezTo>
                  <a:cubicBezTo>
                    <a:pt x="495" y="4428"/>
                    <a:pt x="659" y="4323"/>
                    <a:pt x="659" y="4111"/>
                  </a:cubicBezTo>
                  <a:lnTo>
                    <a:pt x="659" y="318"/>
                  </a:lnTo>
                  <a:cubicBezTo>
                    <a:pt x="659" y="106"/>
                    <a:pt x="495" y="0"/>
                    <a:pt x="330" y="0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5176;p55">
              <a:extLst>
                <a:ext uri="{FF2B5EF4-FFF2-40B4-BE49-F238E27FC236}">
                  <a16:creationId xmlns:a16="http://schemas.microsoft.com/office/drawing/2014/main" id="{222ACD7A-70DC-436E-A011-71AF047AD75A}"/>
                </a:ext>
              </a:extLst>
            </p:cNvPr>
            <p:cNvSpPr/>
            <p:nvPr/>
          </p:nvSpPr>
          <p:spPr>
            <a:xfrm>
              <a:off x="5745479" y="2956258"/>
              <a:ext cx="73449" cy="83926"/>
            </a:xfrm>
            <a:custGeom>
              <a:avLst/>
              <a:gdLst/>
              <a:ahLst/>
              <a:cxnLst/>
              <a:rect l="l" t="t" r="r" b="b"/>
              <a:pathLst>
                <a:path w="3316" h="3789" extrusionOk="0">
                  <a:moveTo>
                    <a:pt x="2866" y="1"/>
                  </a:moveTo>
                  <a:cubicBezTo>
                    <a:pt x="2768" y="1"/>
                    <a:pt x="2672" y="46"/>
                    <a:pt x="2610" y="157"/>
                  </a:cubicBezTo>
                  <a:cubicBezTo>
                    <a:pt x="1983" y="1317"/>
                    <a:pt x="1105" y="2273"/>
                    <a:pt x="227" y="3229"/>
                  </a:cubicBezTo>
                  <a:cubicBezTo>
                    <a:pt x="0" y="3468"/>
                    <a:pt x="220" y="3789"/>
                    <a:pt x="462" y="3789"/>
                  </a:cubicBezTo>
                  <a:cubicBezTo>
                    <a:pt x="537" y="3789"/>
                    <a:pt x="615" y="3758"/>
                    <a:pt x="682" y="3683"/>
                  </a:cubicBezTo>
                  <a:cubicBezTo>
                    <a:pt x="1606" y="2696"/>
                    <a:pt x="2516" y="1693"/>
                    <a:pt x="3174" y="486"/>
                  </a:cubicBezTo>
                  <a:cubicBezTo>
                    <a:pt x="3315" y="236"/>
                    <a:pt x="3087" y="1"/>
                    <a:pt x="2866" y="1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5177;p55">
              <a:extLst>
                <a:ext uri="{FF2B5EF4-FFF2-40B4-BE49-F238E27FC236}">
                  <a16:creationId xmlns:a16="http://schemas.microsoft.com/office/drawing/2014/main" id="{E9CF027F-EC07-4D9C-AC8A-FA406DCFC773}"/>
                </a:ext>
              </a:extLst>
            </p:cNvPr>
            <p:cNvSpPr/>
            <p:nvPr/>
          </p:nvSpPr>
          <p:spPr>
            <a:xfrm>
              <a:off x="5722377" y="2920839"/>
              <a:ext cx="37168" cy="28839"/>
            </a:xfrm>
            <a:custGeom>
              <a:avLst/>
              <a:gdLst/>
              <a:ahLst/>
              <a:cxnLst/>
              <a:rect l="l" t="t" r="r" b="b"/>
              <a:pathLst>
                <a:path w="1678" h="1302" extrusionOk="0">
                  <a:moveTo>
                    <a:pt x="847" y="0"/>
                  </a:moveTo>
                  <a:cubicBezTo>
                    <a:pt x="0" y="0"/>
                    <a:pt x="0" y="1301"/>
                    <a:pt x="847" y="1301"/>
                  </a:cubicBezTo>
                  <a:cubicBezTo>
                    <a:pt x="1678" y="1301"/>
                    <a:pt x="1678" y="0"/>
                    <a:pt x="847" y="0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5178;p55">
              <a:extLst>
                <a:ext uri="{FF2B5EF4-FFF2-40B4-BE49-F238E27FC236}">
                  <a16:creationId xmlns:a16="http://schemas.microsoft.com/office/drawing/2014/main" id="{CAB9A7CA-C36C-4032-BDEA-999B18825673}"/>
                </a:ext>
              </a:extLst>
            </p:cNvPr>
            <p:cNvSpPr/>
            <p:nvPr/>
          </p:nvSpPr>
          <p:spPr>
            <a:xfrm>
              <a:off x="5791818" y="2945825"/>
              <a:ext cx="37168" cy="29194"/>
            </a:xfrm>
            <a:custGeom>
              <a:avLst/>
              <a:gdLst/>
              <a:ahLst/>
              <a:cxnLst/>
              <a:rect l="l" t="t" r="r" b="b"/>
              <a:pathLst>
                <a:path w="1678" h="1318" extrusionOk="0">
                  <a:moveTo>
                    <a:pt x="847" y="1"/>
                  </a:moveTo>
                  <a:cubicBezTo>
                    <a:pt x="0" y="1"/>
                    <a:pt x="0" y="1317"/>
                    <a:pt x="847" y="1317"/>
                  </a:cubicBezTo>
                  <a:cubicBezTo>
                    <a:pt x="1677" y="1317"/>
                    <a:pt x="1677" y="1"/>
                    <a:pt x="847" y="1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17" name="Google Shape;5211;p55">
            <a:extLst>
              <a:ext uri="{FF2B5EF4-FFF2-40B4-BE49-F238E27FC236}">
                <a16:creationId xmlns:a16="http://schemas.microsoft.com/office/drawing/2014/main" id="{69BD82A6-3721-4D49-AD8C-1610D394BE65}"/>
              </a:ext>
            </a:extLst>
          </p:cNvPr>
          <p:cNvSpPr/>
          <p:nvPr/>
        </p:nvSpPr>
        <p:spPr>
          <a:xfrm>
            <a:off x="8365477" y="5351066"/>
            <a:ext cx="79933" cy="62373"/>
          </a:xfrm>
          <a:custGeom>
            <a:avLst/>
            <a:gdLst/>
            <a:ahLst/>
            <a:cxnLst/>
            <a:rect l="l" t="t" r="r" b="b"/>
            <a:pathLst>
              <a:path w="2854" h="2227" extrusionOk="0">
                <a:moveTo>
                  <a:pt x="1427" y="0"/>
                </a:moveTo>
                <a:cubicBezTo>
                  <a:pt x="0" y="0"/>
                  <a:pt x="0" y="2226"/>
                  <a:pt x="1427" y="2226"/>
                </a:cubicBezTo>
                <a:cubicBezTo>
                  <a:pt x="2853" y="2226"/>
                  <a:pt x="2853" y="0"/>
                  <a:pt x="1427" y="0"/>
                </a:cubicBezTo>
                <a:close/>
              </a:path>
            </a:pathLst>
          </a:custGeom>
          <a:solidFill>
            <a:srgbClr val="FD9E6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118" name="Google Shape;5217;p55">
            <a:extLst>
              <a:ext uri="{FF2B5EF4-FFF2-40B4-BE49-F238E27FC236}">
                <a16:creationId xmlns:a16="http://schemas.microsoft.com/office/drawing/2014/main" id="{0F1EB232-71D3-47E6-B016-3D6DA403BE6B}"/>
              </a:ext>
            </a:extLst>
          </p:cNvPr>
          <p:cNvGrpSpPr/>
          <p:nvPr/>
        </p:nvGrpSpPr>
        <p:grpSpPr>
          <a:xfrm>
            <a:off x="2723989" y="6065187"/>
            <a:ext cx="155964" cy="129979"/>
            <a:chOff x="2124954" y="4057166"/>
            <a:chExt cx="139590" cy="116333"/>
          </a:xfrm>
        </p:grpSpPr>
        <p:sp>
          <p:nvSpPr>
            <p:cNvPr id="119" name="Google Shape;5218;p55">
              <a:extLst>
                <a:ext uri="{FF2B5EF4-FFF2-40B4-BE49-F238E27FC236}">
                  <a16:creationId xmlns:a16="http://schemas.microsoft.com/office/drawing/2014/main" id="{F9D0B711-9202-45D5-B5FE-B66FD699A3EA}"/>
                </a:ext>
              </a:extLst>
            </p:cNvPr>
            <p:cNvSpPr/>
            <p:nvPr/>
          </p:nvSpPr>
          <p:spPr>
            <a:xfrm>
              <a:off x="2156895" y="4057166"/>
              <a:ext cx="76063" cy="59052"/>
            </a:xfrm>
            <a:custGeom>
              <a:avLst/>
              <a:gdLst/>
              <a:ahLst/>
              <a:cxnLst/>
              <a:rect l="l" t="t" r="r" b="b"/>
              <a:pathLst>
                <a:path w="3434" h="2666" extrusionOk="0">
                  <a:moveTo>
                    <a:pt x="1709" y="1"/>
                  </a:moveTo>
                  <a:cubicBezTo>
                    <a:pt x="1" y="1"/>
                    <a:pt x="1" y="2665"/>
                    <a:pt x="1709" y="2665"/>
                  </a:cubicBezTo>
                  <a:cubicBezTo>
                    <a:pt x="3433" y="2665"/>
                    <a:pt x="3433" y="1"/>
                    <a:pt x="1709" y="1"/>
                  </a:cubicBezTo>
                  <a:close/>
                </a:path>
              </a:pathLst>
            </a:custGeom>
            <a:solidFill>
              <a:srgbClr val="FBD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5219;p55">
              <a:extLst>
                <a:ext uri="{FF2B5EF4-FFF2-40B4-BE49-F238E27FC236}">
                  <a16:creationId xmlns:a16="http://schemas.microsoft.com/office/drawing/2014/main" id="{758419FF-81DD-46D9-AE9A-30B46389C60C}"/>
                </a:ext>
              </a:extLst>
            </p:cNvPr>
            <p:cNvSpPr/>
            <p:nvPr/>
          </p:nvSpPr>
          <p:spPr>
            <a:xfrm>
              <a:off x="2156895" y="4114469"/>
              <a:ext cx="76063" cy="59030"/>
            </a:xfrm>
            <a:custGeom>
              <a:avLst/>
              <a:gdLst/>
              <a:ahLst/>
              <a:cxnLst/>
              <a:rect l="l" t="t" r="r" b="b"/>
              <a:pathLst>
                <a:path w="3434" h="2665" extrusionOk="0">
                  <a:moveTo>
                    <a:pt x="1709" y="0"/>
                  </a:moveTo>
                  <a:cubicBezTo>
                    <a:pt x="1" y="0"/>
                    <a:pt x="1" y="2665"/>
                    <a:pt x="1709" y="2665"/>
                  </a:cubicBezTo>
                  <a:cubicBezTo>
                    <a:pt x="3433" y="2665"/>
                    <a:pt x="3433" y="0"/>
                    <a:pt x="1709" y="0"/>
                  </a:cubicBezTo>
                  <a:close/>
                </a:path>
              </a:pathLst>
            </a:custGeom>
            <a:solidFill>
              <a:srgbClr val="FBD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5220;p55">
              <a:extLst>
                <a:ext uri="{FF2B5EF4-FFF2-40B4-BE49-F238E27FC236}">
                  <a16:creationId xmlns:a16="http://schemas.microsoft.com/office/drawing/2014/main" id="{472E3BAC-192B-4954-98CD-B40C02D958A1}"/>
                </a:ext>
              </a:extLst>
            </p:cNvPr>
            <p:cNvSpPr/>
            <p:nvPr/>
          </p:nvSpPr>
          <p:spPr>
            <a:xfrm>
              <a:off x="2124954" y="4085983"/>
              <a:ext cx="76063" cy="59052"/>
            </a:xfrm>
            <a:custGeom>
              <a:avLst/>
              <a:gdLst/>
              <a:ahLst/>
              <a:cxnLst/>
              <a:rect l="l" t="t" r="r" b="b"/>
              <a:pathLst>
                <a:path w="3434" h="2666" extrusionOk="0">
                  <a:moveTo>
                    <a:pt x="1725" y="1"/>
                  </a:moveTo>
                  <a:cubicBezTo>
                    <a:pt x="1" y="1"/>
                    <a:pt x="1" y="2665"/>
                    <a:pt x="1725" y="2665"/>
                  </a:cubicBezTo>
                  <a:cubicBezTo>
                    <a:pt x="3433" y="2665"/>
                    <a:pt x="3433" y="1"/>
                    <a:pt x="1725" y="1"/>
                  </a:cubicBezTo>
                  <a:close/>
                </a:path>
              </a:pathLst>
            </a:custGeom>
            <a:solidFill>
              <a:srgbClr val="FBD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5221;p55">
              <a:extLst>
                <a:ext uri="{FF2B5EF4-FFF2-40B4-BE49-F238E27FC236}">
                  <a16:creationId xmlns:a16="http://schemas.microsoft.com/office/drawing/2014/main" id="{BC762105-C1CF-4731-873E-B2A157B064E0}"/>
                </a:ext>
              </a:extLst>
            </p:cNvPr>
            <p:cNvSpPr/>
            <p:nvPr/>
          </p:nvSpPr>
          <p:spPr>
            <a:xfrm>
              <a:off x="2188481" y="4084256"/>
              <a:ext cx="76063" cy="59030"/>
            </a:xfrm>
            <a:custGeom>
              <a:avLst/>
              <a:gdLst/>
              <a:ahLst/>
              <a:cxnLst/>
              <a:rect l="l" t="t" r="r" b="b"/>
              <a:pathLst>
                <a:path w="3434" h="2665" extrusionOk="0">
                  <a:moveTo>
                    <a:pt x="1725" y="0"/>
                  </a:moveTo>
                  <a:cubicBezTo>
                    <a:pt x="1" y="0"/>
                    <a:pt x="1" y="2665"/>
                    <a:pt x="1725" y="2665"/>
                  </a:cubicBezTo>
                  <a:cubicBezTo>
                    <a:pt x="3434" y="2665"/>
                    <a:pt x="3434" y="0"/>
                    <a:pt x="1725" y="0"/>
                  </a:cubicBezTo>
                  <a:close/>
                </a:path>
              </a:pathLst>
            </a:custGeom>
            <a:solidFill>
              <a:srgbClr val="FBD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23" name="Google Shape;4970;p55">
            <a:extLst>
              <a:ext uri="{FF2B5EF4-FFF2-40B4-BE49-F238E27FC236}">
                <a16:creationId xmlns:a16="http://schemas.microsoft.com/office/drawing/2014/main" id="{F574B236-B55E-4AD9-8F61-2EE9FE819407}"/>
              </a:ext>
            </a:extLst>
          </p:cNvPr>
          <p:cNvSpPr/>
          <p:nvPr/>
        </p:nvSpPr>
        <p:spPr>
          <a:xfrm>
            <a:off x="5382979" y="4439256"/>
            <a:ext cx="468874" cy="567208"/>
          </a:xfrm>
          <a:custGeom>
            <a:avLst/>
            <a:gdLst/>
            <a:ahLst/>
            <a:cxnLst/>
            <a:rect l="l" t="t" r="r" b="b"/>
            <a:pathLst>
              <a:path w="16741" h="20252" extrusionOk="0">
                <a:moveTo>
                  <a:pt x="10847" y="4013"/>
                </a:moveTo>
                <a:cubicBezTo>
                  <a:pt x="11756" y="3496"/>
                  <a:pt x="12336" y="2806"/>
                  <a:pt x="12916" y="2085"/>
                </a:cubicBezTo>
                <a:cubicBezTo>
                  <a:pt x="13402" y="1505"/>
                  <a:pt x="13919" y="941"/>
                  <a:pt x="14499" y="471"/>
                </a:cubicBezTo>
                <a:cubicBezTo>
                  <a:pt x="14781" y="220"/>
                  <a:pt x="15189" y="48"/>
                  <a:pt x="15628" y="48"/>
                </a:cubicBezTo>
                <a:cubicBezTo>
                  <a:pt x="16505" y="1"/>
                  <a:pt x="16740" y="612"/>
                  <a:pt x="16380" y="1160"/>
                </a:cubicBezTo>
                <a:cubicBezTo>
                  <a:pt x="15972" y="1772"/>
                  <a:pt x="15534" y="2336"/>
                  <a:pt x="14781" y="2571"/>
                </a:cubicBezTo>
                <a:cubicBezTo>
                  <a:pt x="13590" y="2947"/>
                  <a:pt x="12665" y="3747"/>
                  <a:pt x="11756" y="4750"/>
                </a:cubicBezTo>
                <a:cubicBezTo>
                  <a:pt x="13041" y="4483"/>
                  <a:pt x="15455" y="4342"/>
                  <a:pt x="15204" y="5440"/>
                </a:cubicBezTo>
                <a:cubicBezTo>
                  <a:pt x="14985" y="6521"/>
                  <a:pt x="12054" y="6067"/>
                  <a:pt x="10377" y="5847"/>
                </a:cubicBezTo>
                <a:cubicBezTo>
                  <a:pt x="9812" y="6443"/>
                  <a:pt x="9217" y="7070"/>
                  <a:pt x="8464" y="7885"/>
                </a:cubicBezTo>
                <a:cubicBezTo>
                  <a:pt x="9342" y="7806"/>
                  <a:pt x="9969" y="7712"/>
                  <a:pt x="10596" y="7712"/>
                </a:cubicBezTo>
                <a:cubicBezTo>
                  <a:pt x="11066" y="7712"/>
                  <a:pt x="11568" y="7775"/>
                  <a:pt x="12007" y="7947"/>
                </a:cubicBezTo>
                <a:cubicBezTo>
                  <a:pt x="12242" y="8026"/>
                  <a:pt x="12477" y="8355"/>
                  <a:pt x="12508" y="8606"/>
                </a:cubicBezTo>
                <a:cubicBezTo>
                  <a:pt x="12540" y="8778"/>
                  <a:pt x="12226" y="9107"/>
                  <a:pt x="12007" y="9154"/>
                </a:cubicBezTo>
                <a:cubicBezTo>
                  <a:pt x="11521" y="9264"/>
                  <a:pt x="10988" y="9327"/>
                  <a:pt x="10486" y="9280"/>
                </a:cubicBezTo>
                <a:cubicBezTo>
                  <a:pt x="9812" y="9217"/>
                  <a:pt x="9123" y="9060"/>
                  <a:pt x="8464" y="8888"/>
                </a:cubicBezTo>
                <a:cubicBezTo>
                  <a:pt x="7994" y="8747"/>
                  <a:pt x="7681" y="8841"/>
                  <a:pt x="7430" y="9280"/>
                </a:cubicBezTo>
                <a:cubicBezTo>
                  <a:pt x="7069" y="9938"/>
                  <a:pt x="6678" y="10581"/>
                  <a:pt x="6223" y="11364"/>
                </a:cubicBezTo>
                <a:cubicBezTo>
                  <a:pt x="7681" y="11192"/>
                  <a:pt x="10095" y="10706"/>
                  <a:pt x="10314" y="11741"/>
                </a:cubicBezTo>
                <a:cubicBezTo>
                  <a:pt x="10455" y="12618"/>
                  <a:pt x="9374" y="12775"/>
                  <a:pt x="8653" y="12697"/>
                </a:cubicBezTo>
                <a:cubicBezTo>
                  <a:pt x="7743" y="12618"/>
                  <a:pt x="6819" y="12493"/>
                  <a:pt x="5753" y="12383"/>
                </a:cubicBezTo>
                <a:cubicBezTo>
                  <a:pt x="5377" y="13151"/>
                  <a:pt x="4906" y="14280"/>
                  <a:pt x="4530" y="15048"/>
                </a:cubicBezTo>
                <a:cubicBezTo>
                  <a:pt x="5612" y="14844"/>
                  <a:pt x="6646" y="14750"/>
                  <a:pt x="7634" y="14750"/>
                </a:cubicBezTo>
                <a:cubicBezTo>
                  <a:pt x="7806" y="14750"/>
                  <a:pt x="8010" y="14719"/>
                  <a:pt x="8135" y="14797"/>
                </a:cubicBezTo>
                <a:cubicBezTo>
                  <a:pt x="8339" y="14923"/>
                  <a:pt x="8590" y="15095"/>
                  <a:pt x="8606" y="15267"/>
                </a:cubicBezTo>
                <a:cubicBezTo>
                  <a:pt x="8637" y="15502"/>
                  <a:pt x="8496" y="15832"/>
                  <a:pt x="8323" y="15957"/>
                </a:cubicBezTo>
                <a:cubicBezTo>
                  <a:pt x="7775" y="16333"/>
                  <a:pt x="7132" y="16474"/>
                  <a:pt x="6458" y="16333"/>
                </a:cubicBezTo>
                <a:cubicBezTo>
                  <a:pt x="5721" y="16192"/>
                  <a:pt x="4969" y="16098"/>
                  <a:pt x="4091" y="15957"/>
                </a:cubicBezTo>
                <a:cubicBezTo>
                  <a:pt x="3793" y="17148"/>
                  <a:pt x="3496" y="18261"/>
                  <a:pt x="3214" y="19390"/>
                </a:cubicBezTo>
                <a:cubicBezTo>
                  <a:pt x="3088" y="19860"/>
                  <a:pt x="2947" y="20252"/>
                  <a:pt x="2226" y="20048"/>
                </a:cubicBezTo>
                <a:cubicBezTo>
                  <a:pt x="2398" y="18590"/>
                  <a:pt x="2853" y="17211"/>
                  <a:pt x="3496" y="15753"/>
                </a:cubicBezTo>
                <a:cubicBezTo>
                  <a:pt x="2916" y="15628"/>
                  <a:pt x="2430" y="15550"/>
                  <a:pt x="1960" y="15377"/>
                </a:cubicBezTo>
                <a:cubicBezTo>
                  <a:pt x="1474" y="15220"/>
                  <a:pt x="1003" y="15017"/>
                  <a:pt x="580" y="14734"/>
                </a:cubicBezTo>
                <a:cubicBezTo>
                  <a:pt x="345" y="14562"/>
                  <a:pt x="0" y="14186"/>
                  <a:pt x="0" y="13841"/>
                </a:cubicBezTo>
                <a:cubicBezTo>
                  <a:pt x="298" y="12916"/>
                  <a:pt x="2540" y="14343"/>
                  <a:pt x="3684" y="14923"/>
                </a:cubicBezTo>
                <a:cubicBezTo>
                  <a:pt x="4060" y="13982"/>
                  <a:pt x="4452" y="13042"/>
                  <a:pt x="4859" y="12038"/>
                </a:cubicBezTo>
                <a:cubicBezTo>
                  <a:pt x="4420" y="11803"/>
                  <a:pt x="3966" y="11584"/>
                  <a:pt x="3543" y="11302"/>
                </a:cubicBezTo>
                <a:cubicBezTo>
                  <a:pt x="3151" y="11035"/>
                  <a:pt x="2806" y="10706"/>
                  <a:pt x="2461" y="10361"/>
                </a:cubicBezTo>
                <a:cubicBezTo>
                  <a:pt x="2148" y="10048"/>
                  <a:pt x="2132" y="9672"/>
                  <a:pt x="2414" y="9342"/>
                </a:cubicBezTo>
                <a:cubicBezTo>
                  <a:pt x="2696" y="9029"/>
                  <a:pt x="3072" y="9123"/>
                  <a:pt x="3355" y="9327"/>
                </a:cubicBezTo>
                <a:cubicBezTo>
                  <a:pt x="3919" y="9734"/>
                  <a:pt x="4436" y="10189"/>
                  <a:pt x="4969" y="10628"/>
                </a:cubicBezTo>
                <a:cubicBezTo>
                  <a:pt x="5126" y="10753"/>
                  <a:pt x="5251" y="10910"/>
                  <a:pt x="5439" y="11082"/>
                </a:cubicBezTo>
                <a:cubicBezTo>
                  <a:pt x="5941" y="10189"/>
                  <a:pt x="6411" y="9358"/>
                  <a:pt x="6897" y="8480"/>
                </a:cubicBezTo>
                <a:cubicBezTo>
                  <a:pt x="6364" y="7916"/>
                  <a:pt x="5800" y="7383"/>
                  <a:pt x="5298" y="6803"/>
                </a:cubicBezTo>
                <a:cubicBezTo>
                  <a:pt x="5079" y="6552"/>
                  <a:pt x="4922" y="6223"/>
                  <a:pt x="4781" y="5910"/>
                </a:cubicBezTo>
                <a:cubicBezTo>
                  <a:pt x="4577" y="5471"/>
                  <a:pt x="4781" y="5095"/>
                  <a:pt x="5079" y="4797"/>
                </a:cubicBezTo>
                <a:cubicBezTo>
                  <a:pt x="5408" y="4468"/>
                  <a:pt x="5831" y="4577"/>
                  <a:pt x="6113" y="4860"/>
                </a:cubicBezTo>
                <a:cubicBezTo>
                  <a:pt x="6568" y="5314"/>
                  <a:pt x="6991" y="5800"/>
                  <a:pt x="7399" y="6317"/>
                </a:cubicBezTo>
                <a:cubicBezTo>
                  <a:pt x="7571" y="6552"/>
                  <a:pt x="7665" y="6866"/>
                  <a:pt x="7884" y="7289"/>
                </a:cubicBezTo>
                <a:cubicBezTo>
                  <a:pt x="8496" y="6599"/>
                  <a:pt x="9060" y="5988"/>
                  <a:pt x="9577" y="5330"/>
                </a:cubicBezTo>
                <a:cubicBezTo>
                  <a:pt x="9687" y="5189"/>
                  <a:pt x="9656" y="4875"/>
                  <a:pt x="9609" y="4656"/>
                </a:cubicBezTo>
                <a:cubicBezTo>
                  <a:pt x="9530" y="4186"/>
                  <a:pt x="9327" y="3731"/>
                  <a:pt x="9295" y="3245"/>
                </a:cubicBezTo>
                <a:cubicBezTo>
                  <a:pt x="9264" y="2744"/>
                  <a:pt x="9280" y="2226"/>
                  <a:pt x="9389" y="1740"/>
                </a:cubicBezTo>
                <a:cubicBezTo>
                  <a:pt x="9530" y="1176"/>
                  <a:pt x="9938" y="1113"/>
                  <a:pt x="10251" y="1599"/>
                </a:cubicBezTo>
                <a:cubicBezTo>
                  <a:pt x="10486" y="1960"/>
                  <a:pt x="10612" y="2399"/>
                  <a:pt x="10722" y="2822"/>
                </a:cubicBezTo>
                <a:cubicBezTo>
                  <a:pt x="10816" y="3182"/>
                  <a:pt x="10800" y="3574"/>
                  <a:pt x="10847" y="4013"/>
                </a:cubicBezTo>
                <a:close/>
              </a:path>
            </a:pathLst>
          </a:custGeom>
          <a:solidFill>
            <a:srgbClr val="95C11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400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grpSp>
        <p:nvGrpSpPr>
          <p:cNvPr id="124" name="Google Shape;4971;p55">
            <a:extLst>
              <a:ext uri="{FF2B5EF4-FFF2-40B4-BE49-F238E27FC236}">
                <a16:creationId xmlns:a16="http://schemas.microsoft.com/office/drawing/2014/main" id="{317C56CE-6673-4A2E-9121-868B0B73E08F}"/>
              </a:ext>
            </a:extLst>
          </p:cNvPr>
          <p:cNvGrpSpPr/>
          <p:nvPr/>
        </p:nvGrpSpPr>
        <p:grpSpPr>
          <a:xfrm>
            <a:off x="7254765" y="3790470"/>
            <a:ext cx="300733" cy="112259"/>
            <a:chOff x="3992159" y="2526798"/>
            <a:chExt cx="237828" cy="88778"/>
          </a:xfrm>
        </p:grpSpPr>
        <p:sp>
          <p:nvSpPr>
            <p:cNvPr id="125" name="Google Shape;4972;p55">
              <a:extLst>
                <a:ext uri="{FF2B5EF4-FFF2-40B4-BE49-F238E27FC236}">
                  <a16:creationId xmlns:a16="http://schemas.microsoft.com/office/drawing/2014/main" id="{8F51EF37-A36A-4396-A6F2-1F9B5EE3D728}"/>
                </a:ext>
              </a:extLst>
            </p:cNvPr>
            <p:cNvSpPr/>
            <p:nvPr/>
          </p:nvSpPr>
          <p:spPr>
            <a:xfrm>
              <a:off x="3992159" y="2533731"/>
              <a:ext cx="27444" cy="61001"/>
            </a:xfrm>
            <a:custGeom>
              <a:avLst/>
              <a:gdLst/>
              <a:ahLst/>
              <a:cxnLst/>
              <a:rect l="l" t="t" r="r" b="b"/>
              <a:pathLst>
                <a:path w="1239" h="2754" extrusionOk="0">
                  <a:moveTo>
                    <a:pt x="561" y="1"/>
                  </a:moveTo>
                  <a:cubicBezTo>
                    <a:pt x="519" y="1"/>
                    <a:pt x="478" y="5"/>
                    <a:pt x="439" y="15"/>
                  </a:cubicBezTo>
                  <a:cubicBezTo>
                    <a:pt x="125" y="109"/>
                    <a:pt x="0" y="406"/>
                    <a:pt x="47" y="689"/>
                  </a:cubicBezTo>
                  <a:cubicBezTo>
                    <a:pt x="125" y="1206"/>
                    <a:pt x="141" y="1707"/>
                    <a:pt x="141" y="2225"/>
                  </a:cubicBezTo>
                  <a:cubicBezTo>
                    <a:pt x="141" y="2577"/>
                    <a:pt x="415" y="2754"/>
                    <a:pt x="690" y="2754"/>
                  </a:cubicBezTo>
                  <a:cubicBezTo>
                    <a:pt x="964" y="2754"/>
                    <a:pt x="1238" y="2577"/>
                    <a:pt x="1238" y="2225"/>
                  </a:cubicBezTo>
                  <a:cubicBezTo>
                    <a:pt x="1238" y="1613"/>
                    <a:pt x="1207" y="1002"/>
                    <a:pt x="1113" y="406"/>
                  </a:cubicBezTo>
                  <a:cubicBezTo>
                    <a:pt x="1073" y="152"/>
                    <a:pt x="804" y="1"/>
                    <a:pt x="561" y="1"/>
                  </a:cubicBezTo>
                  <a:close/>
                </a:path>
              </a:pathLst>
            </a:custGeom>
            <a:solidFill>
              <a:srgbClr val="75AC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26" name="Google Shape;4973;p55">
              <a:extLst>
                <a:ext uri="{FF2B5EF4-FFF2-40B4-BE49-F238E27FC236}">
                  <a16:creationId xmlns:a16="http://schemas.microsoft.com/office/drawing/2014/main" id="{8C240F01-4C4C-4ECA-89B5-134DCC0F1284}"/>
                </a:ext>
              </a:extLst>
            </p:cNvPr>
            <p:cNvSpPr/>
            <p:nvPr/>
          </p:nvSpPr>
          <p:spPr>
            <a:xfrm>
              <a:off x="4047690" y="2559292"/>
              <a:ext cx="27466" cy="56283"/>
            </a:xfrm>
            <a:custGeom>
              <a:avLst/>
              <a:gdLst/>
              <a:ahLst/>
              <a:cxnLst/>
              <a:rect l="l" t="t" r="r" b="b"/>
              <a:pathLst>
                <a:path w="1240" h="2541" extrusionOk="0">
                  <a:moveTo>
                    <a:pt x="583" y="0"/>
                  </a:moveTo>
                  <a:cubicBezTo>
                    <a:pt x="534" y="0"/>
                    <a:pt x="486" y="7"/>
                    <a:pt x="440" y="20"/>
                  </a:cubicBezTo>
                  <a:cubicBezTo>
                    <a:pt x="126" y="99"/>
                    <a:pt x="1" y="397"/>
                    <a:pt x="48" y="694"/>
                  </a:cubicBezTo>
                  <a:cubicBezTo>
                    <a:pt x="142" y="1133"/>
                    <a:pt x="142" y="1572"/>
                    <a:pt x="142" y="2011"/>
                  </a:cubicBezTo>
                  <a:cubicBezTo>
                    <a:pt x="142" y="2364"/>
                    <a:pt x="416" y="2540"/>
                    <a:pt x="691" y="2540"/>
                  </a:cubicBezTo>
                  <a:cubicBezTo>
                    <a:pt x="965" y="2540"/>
                    <a:pt x="1239" y="2364"/>
                    <a:pt x="1239" y="2011"/>
                  </a:cubicBezTo>
                  <a:cubicBezTo>
                    <a:pt x="1239" y="1462"/>
                    <a:pt x="1208" y="930"/>
                    <a:pt x="1114" y="397"/>
                  </a:cubicBezTo>
                  <a:cubicBezTo>
                    <a:pt x="1062" y="150"/>
                    <a:pt x="817" y="0"/>
                    <a:pt x="583" y="0"/>
                  </a:cubicBezTo>
                  <a:close/>
                </a:path>
              </a:pathLst>
            </a:custGeom>
            <a:solidFill>
              <a:srgbClr val="75AC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27" name="Google Shape;4974;p55">
              <a:extLst>
                <a:ext uri="{FF2B5EF4-FFF2-40B4-BE49-F238E27FC236}">
                  <a16:creationId xmlns:a16="http://schemas.microsoft.com/office/drawing/2014/main" id="{BAEA78FD-7B2E-45D2-866D-BA367D50B6AD}"/>
                </a:ext>
              </a:extLst>
            </p:cNvPr>
            <p:cNvSpPr/>
            <p:nvPr/>
          </p:nvSpPr>
          <p:spPr>
            <a:xfrm>
              <a:off x="4096310" y="2526798"/>
              <a:ext cx="27444" cy="58565"/>
            </a:xfrm>
            <a:custGeom>
              <a:avLst/>
              <a:gdLst/>
              <a:ahLst/>
              <a:cxnLst/>
              <a:rect l="l" t="t" r="r" b="b"/>
              <a:pathLst>
                <a:path w="1239" h="2644" extrusionOk="0">
                  <a:moveTo>
                    <a:pt x="560" y="0"/>
                  </a:moveTo>
                  <a:cubicBezTo>
                    <a:pt x="519" y="0"/>
                    <a:pt x="478" y="5"/>
                    <a:pt x="439" y="14"/>
                  </a:cubicBezTo>
                  <a:cubicBezTo>
                    <a:pt x="126" y="108"/>
                    <a:pt x="0" y="406"/>
                    <a:pt x="47" y="688"/>
                  </a:cubicBezTo>
                  <a:cubicBezTo>
                    <a:pt x="141" y="1158"/>
                    <a:pt x="141" y="1644"/>
                    <a:pt x="141" y="2114"/>
                  </a:cubicBezTo>
                  <a:cubicBezTo>
                    <a:pt x="141" y="2467"/>
                    <a:pt x="416" y="2643"/>
                    <a:pt x="690" y="2643"/>
                  </a:cubicBezTo>
                  <a:cubicBezTo>
                    <a:pt x="964" y="2643"/>
                    <a:pt x="1239" y="2467"/>
                    <a:pt x="1239" y="2114"/>
                  </a:cubicBezTo>
                  <a:cubicBezTo>
                    <a:pt x="1239" y="1534"/>
                    <a:pt x="1223" y="970"/>
                    <a:pt x="1113" y="406"/>
                  </a:cubicBezTo>
                  <a:cubicBezTo>
                    <a:pt x="1060" y="152"/>
                    <a:pt x="801" y="0"/>
                    <a:pt x="560" y="0"/>
                  </a:cubicBezTo>
                  <a:close/>
                </a:path>
              </a:pathLst>
            </a:custGeom>
            <a:solidFill>
              <a:srgbClr val="75AC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28" name="Google Shape;4975;p55">
              <a:extLst>
                <a:ext uri="{FF2B5EF4-FFF2-40B4-BE49-F238E27FC236}">
                  <a16:creationId xmlns:a16="http://schemas.microsoft.com/office/drawing/2014/main" id="{396F6EA1-43D1-43F2-ACC1-F11324A21275}"/>
                </a:ext>
              </a:extLst>
            </p:cNvPr>
            <p:cNvSpPr/>
            <p:nvPr/>
          </p:nvSpPr>
          <p:spPr>
            <a:xfrm>
              <a:off x="4146304" y="2561707"/>
              <a:ext cx="28153" cy="51432"/>
            </a:xfrm>
            <a:custGeom>
              <a:avLst/>
              <a:gdLst/>
              <a:ahLst/>
              <a:cxnLst/>
              <a:rect l="l" t="t" r="r" b="b"/>
              <a:pathLst>
                <a:path w="1271" h="2322" extrusionOk="0">
                  <a:moveTo>
                    <a:pt x="663" y="0"/>
                  </a:moveTo>
                  <a:cubicBezTo>
                    <a:pt x="339" y="0"/>
                    <a:pt x="1" y="267"/>
                    <a:pt x="94" y="679"/>
                  </a:cubicBezTo>
                  <a:cubicBezTo>
                    <a:pt x="173" y="1056"/>
                    <a:pt x="173" y="1416"/>
                    <a:pt x="173" y="1792"/>
                  </a:cubicBezTo>
                  <a:cubicBezTo>
                    <a:pt x="173" y="2145"/>
                    <a:pt x="447" y="2321"/>
                    <a:pt x="721" y="2321"/>
                  </a:cubicBezTo>
                  <a:cubicBezTo>
                    <a:pt x="996" y="2321"/>
                    <a:pt x="1270" y="2145"/>
                    <a:pt x="1270" y="1792"/>
                  </a:cubicBezTo>
                  <a:cubicBezTo>
                    <a:pt x="1270" y="1322"/>
                    <a:pt x="1254" y="852"/>
                    <a:pt x="1160" y="397"/>
                  </a:cubicBezTo>
                  <a:cubicBezTo>
                    <a:pt x="1091" y="120"/>
                    <a:pt x="880" y="0"/>
                    <a:pt x="663" y="0"/>
                  </a:cubicBezTo>
                  <a:close/>
                </a:path>
              </a:pathLst>
            </a:custGeom>
            <a:solidFill>
              <a:srgbClr val="75AC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29" name="Google Shape;4976;p55">
              <a:extLst>
                <a:ext uri="{FF2B5EF4-FFF2-40B4-BE49-F238E27FC236}">
                  <a16:creationId xmlns:a16="http://schemas.microsoft.com/office/drawing/2014/main" id="{4628547B-1EAA-4CD9-857A-3D355DAFC2D5}"/>
                </a:ext>
              </a:extLst>
            </p:cNvPr>
            <p:cNvSpPr/>
            <p:nvPr/>
          </p:nvSpPr>
          <p:spPr>
            <a:xfrm>
              <a:off x="4205666" y="2547575"/>
              <a:ext cx="24321" cy="42727"/>
            </a:xfrm>
            <a:custGeom>
              <a:avLst/>
              <a:gdLst/>
              <a:ahLst/>
              <a:cxnLst/>
              <a:rect l="l" t="t" r="r" b="b"/>
              <a:pathLst>
                <a:path w="1098" h="1929" extrusionOk="0">
                  <a:moveTo>
                    <a:pt x="549" y="1"/>
                  </a:moveTo>
                  <a:cubicBezTo>
                    <a:pt x="252" y="1"/>
                    <a:pt x="1" y="252"/>
                    <a:pt x="1" y="549"/>
                  </a:cubicBezTo>
                  <a:lnTo>
                    <a:pt x="1" y="1380"/>
                  </a:lnTo>
                  <a:cubicBezTo>
                    <a:pt x="1" y="1678"/>
                    <a:pt x="252" y="1929"/>
                    <a:pt x="549" y="1929"/>
                  </a:cubicBezTo>
                  <a:cubicBezTo>
                    <a:pt x="863" y="1929"/>
                    <a:pt x="1098" y="1678"/>
                    <a:pt x="1098" y="1380"/>
                  </a:cubicBezTo>
                  <a:lnTo>
                    <a:pt x="1098" y="549"/>
                  </a:lnTo>
                  <a:cubicBezTo>
                    <a:pt x="1098" y="252"/>
                    <a:pt x="863" y="1"/>
                    <a:pt x="549" y="1"/>
                  </a:cubicBezTo>
                  <a:close/>
                </a:path>
              </a:pathLst>
            </a:custGeom>
            <a:solidFill>
              <a:srgbClr val="75AC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30" name="Google Shape;5170;p55">
            <a:extLst>
              <a:ext uri="{FF2B5EF4-FFF2-40B4-BE49-F238E27FC236}">
                <a16:creationId xmlns:a16="http://schemas.microsoft.com/office/drawing/2014/main" id="{BD4DEFB0-680F-48B5-991D-CDCA103334EC}"/>
              </a:ext>
            </a:extLst>
          </p:cNvPr>
          <p:cNvSpPr/>
          <p:nvPr/>
        </p:nvSpPr>
        <p:spPr>
          <a:xfrm>
            <a:off x="9684349" y="5586347"/>
            <a:ext cx="325783" cy="231818"/>
          </a:xfrm>
          <a:custGeom>
            <a:avLst/>
            <a:gdLst/>
            <a:ahLst/>
            <a:cxnLst/>
            <a:rect l="l" t="t" r="r" b="b"/>
            <a:pathLst>
              <a:path w="11632" h="8277" extrusionOk="0">
                <a:moveTo>
                  <a:pt x="11631" y="6003"/>
                </a:moveTo>
                <a:cubicBezTo>
                  <a:pt x="11208" y="4844"/>
                  <a:pt x="10785" y="3652"/>
                  <a:pt x="10032" y="2665"/>
                </a:cubicBezTo>
                <a:cubicBezTo>
                  <a:pt x="8873" y="1160"/>
                  <a:pt x="7399" y="0"/>
                  <a:pt x="5362" y="0"/>
                </a:cubicBezTo>
                <a:cubicBezTo>
                  <a:pt x="4343" y="0"/>
                  <a:pt x="3324" y="16"/>
                  <a:pt x="2321" y="455"/>
                </a:cubicBezTo>
                <a:cubicBezTo>
                  <a:pt x="941" y="1035"/>
                  <a:pt x="377" y="2116"/>
                  <a:pt x="189" y="3480"/>
                </a:cubicBezTo>
                <a:cubicBezTo>
                  <a:pt x="1" y="4875"/>
                  <a:pt x="471" y="6082"/>
                  <a:pt x="1349" y="7163"/>
                </a:cubicBezTo>
                <a:cubicBezTo>
                  <a:pt x="1803" y="7743"/>
                  <a:pt x="2509" y="7916"/>
                  <a:pt x="3167" y="8041"/>
                </a:cubicBezTo>
                <a:cubicBezTo>
                  <a:pt x="4546" y="8276"/>
                  <a:pt x="5879" y="8088"/>
                  <a:pt x="7070" y="7289"/>
                </a:cubicBezTo>
                <a:cubicBezTo>
                  <a:pt x="7995" y="6662"/>
                  <a:pt x="8199" y="5502"/>
                  <a:pt x="7493" y="4467"/>
                </a:cubicBezTo>
                <a:cubicBezTo>
                  <a:pt x="7054" y="3825"/>
                  <a:pt x="6490" y="3307"/>
                  <a:pt x="5706" y="3072"/>
                </a:cubicBezTo>
                <a:cubicBezTo>
                  <a:pt x="5048" y="2869"/>
                  <a:pt x="4296" y="3119"/>
                  <a:pt x="3951" y="3652"/>
                </a:cubicBezTo>
                <a:cubicBezTo>
                  <a:pt x="3669" y="4091"/>
                  <a:pt x="3747" y="5016"/>
                  <a:pt x="4108" y="5455"/>
                </a:cubicBezTo>
                <a:cubicBezTo>
                  <a:pt x="4437" y="5862"/>
                  <a:pt x="5283" y="5956"/>
                  <a:pt x="5722" y="5643"/>
                </a:cubicBezTo>
                <a:cubicBezTo>
                  <a:pt x="6004" y="5424"/>
                  <a:pt x="5957" y="5157"/>
                  <a:pt x="5800" y="4938"/>
                </a:cubicBezTo>
                <a:cubicBezTo>
                  <a:pt x="5691" y="4765"/>
                  <a:pt x="5487" y="4671"/>
                  <a:pt x="5330" y="4561"/>
                </a:cubicBezTo>
                <a:cubicBezTo>
                  <a:pt x="5675" y="4107"/>
                  <a:pt x="5847" y="4076"/>
                  <a:pt x="6114" y="4326"/>
                </a:cubicBezTo>
                <a:cubicBezTo>
                  <a:pt x="6757" y="4938"/>
                  <a:pt x="6568" y="5956"/>
                  <a:pt x="5738" y="6286"/>
                </a:cubicBezTo>
                <a:cubicBezTo>
                  <a:pt x="4735" y="6677"/>
                  <a:pt x="3559" y="6050"/>
                  <a:pt x="3324" y="4985"/>
                </a:cubicBezTo>
                <a:cubicBezTo>
                  <a:pt x="3104" y="4013"/>
                  <a:pt x="3355" y="3229"/>
                  <a:pt x="4014" y="2790"/>
                </a:cubicBezTo>
                <a:cubicBezTo>
                  <a:pt x="4782" y="2289"/>
                  <a:pt x="5910" y="2336"/>
                  <a:pt x="6725" y="2916"/>
                </a:cubicBezTo>
                <a:cubicBezTo>
                  <a:pt x="7556" y="3496"/>
                  <a:pt x="8167" y="4248"/>
                  <a:pt x="8308" y="5298"/>
                </a:cubicBezTo>
                <a:cubicBezTo>
                  <a:pt x="8371" y="5706"/>
                  <a:pt x="8324" y="6129"/>
                  <a:pt x="8324" y="6536"/>
                </a:cubicBezTo>
                <a:cubicBezTo>
                  <a:pt x="9358" y="6364"/>
                  <a:pt x="10456" y="6192"/>
                  <a:pt x="11631" y="6003"/>
                </a:cubicBezTo>
                <a:close/>
              </a:path>
            </a:pathLst>
          </a:custGeom>
          <a:solidFill>
            <a:srgbClr val="B7E1E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131" name="Google Shape;5257;p55">
            <a:extLst>
              <a:ext uri="{FF2B5EF4-FFF2-40B4-BE49-F238E27FC236}">
                <a16:creationId xmlns:a16="http://schemas.microsoft.com/office/drawing/2014/main" id="{FF131A35-FF08-45A1-9F3A-BA2F13EADF2D}"/>
              </a:ext>
            </a:extLst>
          </p:cNvPr>
          <p:cNvGrpSpPr/>
          <p:nvPr/>
        </p:nvGrpSpPr>
        <p:grpSpPr>
          <a:xfrm>
            <a:off x="3685797" y="4294359"/>
            <a:ext cx="653309" cy="1298977"/>
            <a:chOff x="2203410" y="2891304"/>
            <a:chExt cx="516654" cy="1027265"/>
          </a:xfrm>
        </p:grpSpPr>
        <p:sp>
          <p:nvSpPr>
            <p:cNvPr id="132" name="Google Shape;5258;p55">
              <a:extLst>
                <a:ext uri="{FF2B5EF4-FFF2-40B4-BE49-F238E27FC236}">
                  <a16:creationId xmlns:a16="http://schemas.microsoft.com/office/drawing/2014/main" id="{F3D899C9-C6F1-4068-A06A-9D15BBD311BE}"/>
                </a:ext>
              </a:extLst>
            </p:cNvPr>
            <p:cNvSpPr/>
            <p:nvPr/>
          </p:nvSpPr>
          <p:spPr>
            <a:xfrm>
              <a:off x="2271323" y="3809901"/>
              <a:ext cx="364235" cy="108668"/>
            </a:xfrm>
            <a:custGeom>
              <a:avLst/>
              <a:gdLst/>
              <a:ahLst/>
              <a:cxnLst/>
              <a:rect l="l" t="t" r="r" b="b"/>
              <a:pathLst>
                <a:path w="16444" h="4906" extrusionOk="0">
                  <a:moveTo>
                    <a:pt x="8620" y="1"/>
                  </a:moveTo>
                  <a:cubicBezTo>
                    <a:pt x="4824" y="1"/>
                    <a:pt x="1" y="980"/>
                    <a:pt x="3518" y="4204"/>
                  </a:cubicBezTo>
                  <a:cubicBezTo>
                    <a:pt x="4003" y="4689"/>
                    <a:pt x="5132" y="4906"/>
                    <a:pt x="6463" y="4906"/>
                  </a:cubicBezTo>
                  <a:cubicBezTo>
                    <a:pt x="10516" y="4906"/>
                    <a:pt x="16443" y="2893"/>
                    <a:pt x="11747" y="286"/>
                  </a:cubicBezTo>
                  <a:cubicBezTo>
                    <a:pt x="11060" y="112"/>
                    <a:pt x="9898" y="1"/>
                    <a:pt x="8620" y="1"/>
                  </a:cubicBezTo>
                  <a:close/>
                </a:path>
              </a:pathLst>
            </a:custGeom>
            <a:solidFill>
              <a:srgbClr val="ABD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3" name="Google Shape;5259;p55">
              <a:extLst>
                <a:ext uri="{FF2B5EF4-FFF2-40B4-BE49-F238E27FC236}">
                  <a16:creationId xmlns:a16="http://schemas.microsoft.com/office/drawing/2014/main" id="{D6DE4BAB-C6DA-44EB-B13E-CBD214612B35}"/>
                </a:ext>
              </a:extLst>
            </p:cNvPr>
            <p:cNvSpPr/>
            <p:nvPr/>
          </p:nvSpPr>
          <p:spPr>
            <a:xfrm>
              <a:off x="2242661" y="3111080"/>
              <a:ext cx="414205" cy="736753"/>
            </a:xfrm>
            <a:custGeom>
              <a:avLst/>
              <a:gdLst/>
              <a:ahLst/>
              <a:cxnLst/>
              <a:rect l="l" t="t" r="r" b="b"/>
              <a:pathLst>
                <a:path w="18700" h="33262" extrusionOk="0">
                  <a:moveTo>
                    <a:pt x="8793" y="27321"/>
                  </a:moveTo>
                  <a:cubicBezTo>
                    <a:pt x="9060" y="23371"/>
                    <a:pt x="9358" y="19405"/>
                    <a:pt x="9593" y="15439"/>
                  </a:cubicBezTo>
                  <a:cubicBezTo>
                    <a:pt x="9750" y="12885"/>
                    <a:pt x="9812" y="10330"/>
                    <a:pt x="9938" y="7759"/>
                  </a:cubicBezTo>
                  <a:cubicBezTo>
                    <a:pt x="9953" y="7273"/>
                    <a:pt x="10063" y="6772"/>
                    <a:pt x="10094" y="6270"/>
                  </a:cubicBezTo>
                  <a:cubicBezTo>
                    <a:pt x="10157" y="5533"/>
                    <a:pt x="10094" y="5471"/>
                    <a:pt x="9420" y="5126"/>
                  </a:cubicBezTo>
                  <a:cubicBezTo>
                    <a:pt x="8966" y="4891"/>
                    <a:pt x="8527" y="4593"/>
                    <a:pt x="8088" y="4295"/>
                  </a:cubicBezTo>
                  <a:cubicBezTo>
                    <a:pt x="8010" y="4232"/>
                    <a:pt x="7916" y="4107"/>
                    <a:pt x="7916" y="3997"/>
                  </a:cubicBezTo>
                  <a:cubicBezTo>
                    <a:pt x="7790" y="2869"/>
                    <a:pt x="9154" y="3292"/>
                    <a:pt x="10204" y="4467"/>
                  </a:cubicBezTo>
                  <a:cubicBezTo>
                    <a:pt x="10439" y="2931"/>
                    <a:pt x="10518" y="1442"/>
                    <a:pt x="10862" y="0"/>
                  </a:cubicBezTo>
                  <a:cubicBezTo>
                    <a:pt x="11364" y="1317"/>
                    <a:pt x="10815" y="2649"/>
                    <a:pt x="10909" y="4060"/>
                  </a:cubicBezTo>
                  <a:cubicBezTo>
                    <a:pt x="11333" y="3825"/>
                    <a:pt x="11677" y="3605"/>
                    <a:pt x="12038" y="3433"/>
                  </a:cubicBezTo>
                  <a:cubicBezTo>
                    <a:pt x="12320" y="3292"/>
                    <a:pt x="12649" y="3245"/>
                    <a:pt x="12869" y="3574"/>
                  </a:cubicBezTo>
                  <a:cubicBezTo>
                    <a:pt x="13088" y="3872"/>
                    <a:pt x="12884" y="4091"/>
                    <a:pt x="12696" y="4311"/>
                  </a:cubicBezTo>
                  <a:cubicBezTo>
                    <a:pt x="12336" y="4703"/>
                    <a:pt x="11975" y="5063"/>
                    <a:pt x="11380" y="5141"/>
                  </a:cubicBezTo>
                  <a:cubicBezTo>
                    <a:pt x="10894" y="5204"/>
                    <a:pt x="10706" y="5518"/>
                    <a:pt x="10643" y="6051"/>
                  </a:cubicBezTo>
                  <a:cubicBezTo>
                    <a:pt x="10408" y="8104"/>
                    <a:pt x="10392" y="10173"/>
                    <a:pt x="10298" y="12226"/>
                  </a:cubicBezTo>
                  <a:cubicBezTo>
                    <a:pt x="10157" y="14985"/>
                    <a:pt x="9859" y="17712"/>
                    <a:pt x="9656" y="20471"/>
                  </a:cubicBezTo>
                  <a:cubicBezTo>
                    <a:pt x="9593" y="21270"/>
                    <a:pt x="9546" y="22070"/>
                    <a:pt x="9640" y="22885"/>
                  </a:cubicBezTo>
                  <a:cubicBezTo>
                    <a:pt x="10016" y="21709"/>
                    <a:pt x="10392" y="20534"/>
                    <a:pt x="10753" y="19342"/>
                  </a:cubicBezTo>
                  <a:cubicBezTo>
                    <a:pt x="11599" y="16662"/>
                    <a:pt x="12806" y="14154"/>
                    <a:pt x="14687" y="12038"/>
                  </a:cubicBezTo>
                  <a:cubicBezTo>
                    <a:pt x="15267" y="11380"/>
                    <a:pt x="16051" y="10847"/>
                    <a:pt x="16834" y="10424"/>
                  </a:cubicBezTo>
                  <a:cubicBezTo>
                    <a:pt x="17822" y="9906"/>
                    <a:pt x="18700" y="10533"/>
                    <a:pt x="18590" y="11646"/>
                  </a:cubicBezTo>
                  <a:cubicBezTo>
                    <a:pt x="18527" y="12289"/>
                    <a:pt x="18339" y="12947"/>
                    <a:pt x="18041" y="13511"/>
                  </a:cubicBezTo>
                  <a:cubicBezTo>
                    <a:pt x="17211" y="15079"/>
                    <a:pt x="16301" y="16615"/>
                    <a:pt x="15392" y="18151"/>
                  </a:cubicBezTo>
                  <a:cubicBezTo>
                    <a:pt x="14530" y="19609"/>
                    <a:pt x="13590" y="21019"/>
                    <a:pt x="12775" y="22493"/>
                  </a:cubicBezTo>
                  <a:cubicBezTo>
                    <a:pt x="12132" y="23653"/>
                    <a:pt x="11615" y="24891"/>
                    <a:pt x="11003" y="26208"/>
                  </a:cubicBezTo>
                  <a:cubicBezTo>
                    <a:pt x="12132" y="25095"/>
                    <a:pt x="13135" y="24076"/>
                    <a:pt x="14185" y="23104"/>
                  </a:cubicBezTo>
                  <a:cubicBezTo>
                    <a:pt x="15016" y="22367"/>
                    <a:pt x="16192" y="21458"/>
                    <a:pt x="17179" y="22070"/>
                  </a:cubicBezTo>
                  <a:cubicBezTo>
                    <a:pt x="18088" y="22775"/>
                    <a:pt x="17305" y="23794"/>
                    <a:pt x="16756" y="24499"/>
                  </a:cubicBezTo>
                  <a:cubicBezTo>
                    <a:pt x="15580" y="25973"/>
                    <a:pt x="14217" y="27258"/>
                    <a:pt x="12837" y="28543"/>
                  </a:cubicBezTo>
                  <a:cubicBezTo>
                    <a:pt x="11552" y="29719"/>
                    <a:pt x="10235" y="30894"/>
                    <a:pt x="9342" y="32446"/>
                  </a:cubicBezTo>
                  <a:cubicBezTo>
                    <a:pt x="9201" y="32697"/>
                    <a:pt x="8903" y="33261"/>
                    <a:pt x="8637" y="33261"/>
                  </a:cubicBezTo>
                  <a:cubicBezTo>
                    <a:pt x="8260" y="33261"/>
                    <a:pt x="8339" y="32791"/>
                    <a:pt x="8276" y="32587"/>
                  </a:cubicBezTo>
                  <a:cubicBezTo>
                    <a:pt x="7555" y="30377"/>
                    <a:pt x="6380" y="28465"/>
                    <a:pt x="4843" y="26725"/>
                  </a:cubicBezTo>
                  <a:cubicBezTo>
                    <a:pt x="3480" y="25189"/>
                    <a:pt x="2179" y="23574"/>
                    <a:pt x="909" y="21944"/>
                  </a:cubicBezTo>
                  <a:cubicBezTo>
                    <a:pt x="564" y="21505"/>
                    <a:pt x="282" y="20925"/>
                    <a:pt x="173" y="20361"/>
                  </a:cubicBezTo>
                  <a:cubicBezTo>
                    <a:pt x="0" y="19342"/>
                    <a:pt x="737" y="18841"/>
                    <a:pt x="1677" y="19280"/>
                  </a:cubicBezTo>
                  <a:cubicBezTo>
                    <a:pt x="3229" y="20001"/>
                    <a:pt x="4546" y="20988"/>
                    <a:pt x="5612" y="22383"/>
                  </a:cubicBezTo>
                  <a:cubicBezTo>
                    <a:pt x="6489" y="23543"/>
                    <a:pt x="7242" y="24734"/>
                    <a:pt x="7728" y="26114"/>
                  </a:cubicBezTo>
                  <a:cubicBezTo>
                    <a:pt x="7759" y="26223"/>
                    <a:pt x="7837" y="26333"/>
                    <a:pt x="7900" y="26443"/>
                  </a:cubicBezTo>
                  <a:cubicBezTo>
                    <a:pt x="7916" y="26458"/>
                    <a:pt x="7963" y="26458"/>
                    <a:pt x="8041" y="26474"/>
                  </a:cubicBezTo>
                  <a:cubicBezTo>
                    <a:pt x="7336" y="22211"/>
                    <a:pt x="6630" y="17979"/>
                    <a:pt x="5909" y="13621"/>
                  </a:cubicBezTo>
                  <a:cubicBezTo>
                    <a:pt x="5533" y="13606"/>
                    <a:pt x="5141" y="13590"/>
                    <a:pt x="4765" y="13590"/>
                  </a:cubicBezTo>
                  <a:cubicBezTo>
                    <a:pt x="4483" y="13574"/>
                    <a:pt x="4201" y="13606"/>
                    <a:pt x="3919" y="13559"/>
                  </a:cubicBezTo>
                  <a:cubicBezTo>
                    <a:pt x="3558" y="13496"/>
                    <a:pt x="3276" y="13292"/>
                    <a:pt x="3307" y="12869"/>
                  </a:cubicBezTo>
                  <a:cubicBezTo>
                    <a:pt x="3339" y="12414"/>
                    <a:pt x="3699" y="12320"/>
                    <a:pt x="4060" y="12320"/>
                  </a:cubicBezTo>
                  <a:cubicBezTo>
                    <a:pt x="4389" y="12320"/>
                    <a:pt x="4734" y="12414"/>
                    <a:pt x="5079" y="12461"/>
                  </a:cubicBezTo>
                  <a:cubicBezTo>
                    <a:pt x="5251" y="12508"/>
                    <a:pt x="5439" y="12555"/>
                    <a:pt x="5721" y="12618"/>
                  </a:cubicBezTo>
                  <a:cubicBezTo>
                    <a:pt x="5674" y="10988"/>
                    <a:pt x="4812" y="9546"/>
                    <a:pt x="4891" y="7947"/>
                  </a:cubicBezTo>
                  <a:cubicBezTo>
                    <a:pt x="5721" y="9138"/>
                    <a:pt x="5753" y="10596"/>
                    <a:pt x="6286" y="11991"/>
                  </a:cubicBezTo>
                  <a:cubicBezTo>
                    <a:pt x="6583" y="11709"/>
                    <a:pt x="6818" y="11474"/>
                    <a:pt x="7069" y="11254"/>
                  </a:cubicBezTo>
                  <a:cubicBezTo>
                    <a:pt x="7351" y="10988"/>
                    <a:pt x="7712" y="10910"/>
                    <a:pt x="7994" y="11176"/>
                  </a:cubicBezTo>
                  <a:cubicBezTo>
                    <a:pt x="8308" y="11442"/>
                    <a:pt x="8213" y="11834"/>
                    <a:pt x="7978" y="12101"/>
                  </a:cubicBezTo>
                  <a:cubicBezTo>
                    <a:pt x="7759" y="12383"/>
                    <a:pt x="7461" y="12665"/>
                    <a:pt x="7148" y="12838"/>
                  </a:cubicBezTo>
                  <a:cubicBezTo>
                    <a:pt x="6646" y="13104"/>
                    <a:pt x="6505" y="13464"/>
                    <a:pt x="6583" y="13982"/>
                  </a:cubicBezTo>
                  <a:cubicBezTo>
                    <a:pt x="7038" y="16897"/>
                    <a:pt x="7477" y="19797"/>
                    <a:pt x="7931" y="22697"/>
                  </a:cubicBezTo>
                  <a:cubicBezTo>
                    <a:pt x="8182" y="24233"/>
                    <a:pt x="8449" y="25769"/>
                    <a:pt x="8715" y="27305"/>
                  </a:cubicBezTo>
                  <a:cubicBezTo>
                    <a:pt x="8731" y="27321"/>
                    <a:pt x="8762" y="27321"/>
                    <a:pt x="8793" y="27321"/>
                  </a:cubicBezTo>
                  <a:close/>
                </a:path>
              </a:pathLst>
            </a:custGeom>
            <a:solidFill>
              <a:srgbClr val="8AAB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4" name="Google Shape;5260;p55">
              <a:extLst>
                <a:ext uri="{FF2B5EF4-FFF2-40B4-BE49-F238E27FC236}">
                  <a16:creationId xmlns:a16="http://schemas.microsoft.com/office/drawing/2014/main" id="{BADA1D8B-632A-48EA-856E-016B7991E685}"/>
                </a:ext>
              </a:extLst>
            </p:cNvPr>
            <p:cNvSpPr/>
            <p:nvPr/>
          </p:nvSpPr>
          <p:spPr>
            <a:xfrm>
              <a:off x="2567628" y="3454455"/>
              <a:ext cx="152436" cy="140276"/>
            </a:xfrm>
            <a:custGeom>
              <a:avLst/>
              <a:gdLst/>
              <a:ahLst/>
              <a:cxnLst/>
              <a:rect l="l" t="t" r="r" b="b"/>
              <a:pathLst>
                <a:path w="6882" h="6333" extrusionOk="0">
                  <a:moveTo>
                    <a:pt x="0" y="6333"/>
                  </a:moveTo>
                  <a:cubicBezTo>
                    <a:pt x="1003" y="5141"/>
                    <a:pt x="2273" y="4279"/>
                    <a:pt x="3527" y="3401"/>
                  </a:cubicBezTo>
                  <a:cubicBezTo>
                    <a:pt x="4452" y="2774"/>
                    <a:pt x="5314" y="2069"/>
                    <a:pt x="6207" y="1395"/>
                  </a:cubicBezTo>
                  <a:cubicBezTo>
                    <a:pt x="6521" y="1176"/>
                    <a:pt x="6756" y="894"/>
                    <a:pt x="6819" y="502"/>
                  </a:cubicBezTo>
                  <a:cubicBezTo>
                    <a:pt x="6881" y="141"/>
                    <a:pt x="6772" y="0"/>
                    <a:pt x="6395" y="47"/>
                  </a:cubicBezTo>
                  <a:cubicBezTo>
                    <a:pt x="5988" y="126"/>
                    <a:pt x="5580" y="204"/>
                    <a:pt x="5188" y="345"/>
                  </a:cubicBezTo>
                  <a:cubicBezTo>
                    <a:pt x="3778" y="894"/>
                    <a:pt x="2634" y="1787"/>
                    <a:pt x="1724" y="2963"/>
                  </a:cubicBezTo>
                  <a:cubicBezTo>
                    <a:pt x="956" y="3981"/>
                    <a:pt x="345" y="5094"/>
                    <a:pt x="0" y="6333"/>
                  </a:cubicBezTo>
                  <a:close/>
                </a:path>
              </a:pathLst>
            </a:custGeom>
            <a:solidFill>
              <a:srgbClr val="8AAB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5" name="Google Shape;5261;p55">
              <a:extLst>
                <a:ext uri="{FF2B5EF4-FFF2-40B4-BE49-F238E27FC236}">
                  <a16:creationId xmlns:a16="http://schemas.microsoft.com/office/drawing/2014/main" id="{3D6348D0-3369-4577-BFEE-85307A9153D9}"/>
                </a:ext>
              </a:extLst>
            </p:cNvPr>
            <p:cNvSpPr/>
            <p:nvPr/>
          </p:nvSpPr>
          <p:spPr>
            <a:xfrm>
              <a:off x="2203410" y="3416600"/>
              <a:ext cx="152436" cy="140630"/>
            </a:xfrm>
            <a:custGeom>
              <a:avLst/>
              <a:gdLst/>
              <a:ahLst/>
              <a:cxnLst/>
              <a:rect l="l" t="t" r="r" b="b"/>
              <a:pathLst>
                <a:path w="6882" h="6349" extrusionOk="0">
                  <a:moveTo>
                    <a:pt x="6882" y="6349"/>
                  </a:moveTo>
                  <a:cubicBezTo>
                    <a:pt x="5879" y="5157"/>
                    <a:pt x="4609" y="4295"/>
                    <a:pt x="3355" y="3418"/>
                  </a:cubicBezTo>
                  <a:cubicBezTo>
                    <a:pt x="2446" y="2791"/>
                    <a:pt x="1568" y="2085"/>
                    <a:pt x="675" y="1411"/>
                  </a:cubicBezTo>
                  <a:cubicBezTo>
                    <a:pt x="377" y="1176"/>
                    <a:pt x="142" y="910"/>
                    <a:pt x="64" y="518"/>
                  </a:cubicBezTo>
                  <a:cubicBezTo>
                    <a:pt x="1" y="157"/>
                    <a:pt x="126" y="1"/>
                    <a:pt x="487" y="63"/>
                  </a:cubicBezTo>
                  <a:cubicBezTo>
                    <a:pt x="894" y="126"/>
                    <a:pt x="1318" y="220"/>
                    <a:pt x="1694" y="361"/>
                  </a:cubicBezTo>
                  <a:cubicBezTo>
                    <a:pt x="3104" y="894"/>
                    <a:pt x="4264" y="1788"/>
                    <a:pt x="5158" y="2979"/>
                  </a:cubicBezTo>
                  <a:cubicBezTo>
                    <a:pt x="5926" y="3998"/>
                    <a:pt x="6537" y="5095"/>
                    <a:pt x="6882" y="6349"/>
                  </a:cubicBezTo>
                  <a:close/>
                </a:path>
              </a:pathLst>
            </a:custGeom>
            <a:solidFill>
              <a:srgbClr val="8AAB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6" name="Google Shape;5262;p55">
              <a:extLst>
                <a:ext uri="{FF2B5EF4-FFF2-40B4-BE49-F238E27FC236}">
                  <a16:creationId xmlns:a16="http://schemas.microsoft.com/office/drawing/2014/main" id="{37567DC5-627B-4B8C-AFA4-EE10EFB3CC39}"/>
                </a:ext>
              </a:extLst>
            </p:cNvPr>
            <p:cNvSpPr/>
            <p:nvPr/>
          </p:nvSpPr>
          <p:spPr>
            <a:xfrm>
              <a:off x="2387081" y="2930532"/>
              <a:ext cx="206261" cy="217026"/>
            </a:xfrm>
            <a:custGeom>
              <a:avLst/>
              <a:gdLst/>
              <a:ahLst/>
              <a:cxnLst/>
              <a:rect l="l" t="t" r="r" b="b"/>
              <a:pathLst>
                <a:path w="9312" h="9798" extrusionOk="0">
                  <a:moveTo>
                    <a:pt x="9013" y="5189"/>
                  </a:moveTo>
                  <a:cubicBezTo>
                    <a:pt x="8982" y="5455"/>
                    <a:pt x="8935" y="5706"/>
                    <a:pt x="8888" y="5957"/>
                  </a:cubicBezTo>
                  <a:cubicBezTo>
                    <a:pt x="8857" y="6192"/>
                    <a:pt x="8794" y="6427"/>
                    <a:pt x="8747" y="6662"/>
                  </a:cubicBezTo>
                  <a:cubicBezTo>
                    <a:pt x="8637" y="7399"/>
                    <a:pt x="8339" y="8057"/>
                    <a:pt x="7791" y="8574"/>
                  </a:cubicBezTo>
                  <a:cubicBezTo>
                    <a:pt x="7603" y="8747"/>
                    <a:pt x="7368" y="8872"/>
                    <a:pt x="7195" y="8982"/>
                  </a:cubicBezTo>
                  <a:cubicBezTo>
                    <a:pt x="6302" y="9437"/>
                    <a:pt x="5408" y="9687"/>
                    <a:pt x="4452" y="9750"/>
                  </a:cubicBezTo>
                  <a:cubicBezTo>
                    <a:pt x="3778" y="9797"/>
                    <a:pt x="3167" y="9656"/>
                    <a:pt x="2571" y="9374"/>
                  </a:cubicBezTo>
                  <a:cubicBezTo>
                    <a:pt x="1960" y="9076"/>
                    <a:pt x="1411" y="8716"/>
                    <a:pt x="957" y="8214"/>
                  </a:cubicBezTo>
                  <a:cubicBezTo>
                    <a:pt x="565" y="7791"/>
                    <a:pt x="314" y="7273"/>
                    <a:pt x="220" y="6694"/>
                  </a:cubicBezTo>
                  <a:cubicBezTo>
                    <a:pt x="110" y="5988"/>
                    <a:pt x="1" y="5267"/>
                    <a:pt x="32" y="4546"/>
                  </a:cubicBezTo>
                  <a:cubicBezTo>
                    <a:pt x="63" y="4092"/>
                    <a:pt x="189" y="3621"/>
                    <a:pt x="314" y="3167"/>
                  </a:cubicBezTo>
                  <a:cubicBezTo>
                    <a:pt x="471" y="2540"/>
                    <a:pt x="675" y="1913"/>
                    <a:pt x="878" y="1302"/>
                  </a:cubicBezTo>
                  <a:cubicBezTo>
                    <a:pt x="1004" y="894"/>
                    <a:pt x="1239" y="549"/>
                    <a:pt x="1490" y="220"/>
                  </a:cubicBezTo>
                  <a:cubicBezTo>
                    <a:pt x="1662" y="1"/>
                    <a:pt x="1772" y="1"/>
                    <a:pt x="2038" y="110"/>
                  </a:cubicBezTo>
                  <a:cubicBezTo>
                    <a:pt x="2587" y="314"/>
                    <a:pt x="2994" y="706"/>
                    <a:pt x="3418" y="1082"/>
                  </a:cubicBezTo>
                  <a:cubicBezTo>
                    <a:pt x="3527" y="1176"/>
                    <a:pt x="3621" y="1364"/>
                    <a:pt x="3731" y="1364"/>
                  </a:cubicBezTo>
                  <a:cubicBezTo>
                    <a:pt x="3841" y="1380"/>
                    <a:pt x="3951" y="1192"/>
                    <a:pt x="4060" y="1113"/>
                  </a:cubicBezTo>
                  <a:cubicBezTo>
                    <a:pt x="4515" y="737"/>
                    <a:pt x="5032" y="659"/>
                    <a:pt x="5596" y="784"/>
                  </a:cubicBezTo>
                  <a:cubicBezTo>
                    <a:pt x="5847" y="831"/>
                    <a:pt x="6051" y="1004"/>
                    <a:pt x="6192" y="1239"/>
                  </a:cubicBezTo>
                  <a:cubicBezTo>
                    <a:pt x="6302" y="1396"/>
                    <a:pt x="6411" y="1537"/>
                    <a:pt x="6505" y="1693"/>
                  </a:cubicBezTo>
                  <a:cubicBezTo>
                    <a:pt x="6647" y="1584"/>
                    <a:pt x="6803" y="1505"/>
                    <a:pt x="6944" y="1380"/>
                  </a:cubicBezTo>
                  <a:cubicBezTo>
                    <a:pt x="7446" y="925"/>
                    <a:pt x="8057" y="769"/>
                    <a:pt x="8700" y="737"/>
                  </a:cubicBezTo>
                  <a:cubicBezTo>
                    <a:pt x="8951" y="722"/>
                    <a:pt x="9217" y="816"/>
                    <a:pt x="9248" y="1082"/>
                  </a:cubicBezTo>
                  <a:cubicBezTo>
                    <a:pt x="9311" y="1584"/>
                    <a:pt x="9217" y="4217"/>
                    <a:pt x="9013" y="5189"/>
                  </a:cubicBezTo>
                  <a:close/>
                </a:path>
              </a:pathLst>
            </a:custGeom>
            <a:solidFill>
              <a:srgbClr val="85A8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7" name="Google Shape;5263;p55">
              <a:extLst>
                <a:ext uri="{FF2B5EF4-FFF2-40B4-BE49-F238E27FC236}">
                  <a16:creationId xmlns:a16="http://schemas.microsoft.com/office/drawing/2014/main" id="{13EBE149-728F-4C1D-AB31-1DACCC44DC6B}"/>
                </a:ext>
              </a:extLst>
            </p:cNvPr>
            <p:cNvSpPr/>
            <p:nvPr/>
          </p:nvSpPr>
          <p:spPr>
            <a:xfrm>
              <a:off x="2426309" y="2942649"/>
              <a:ext cx="122933" cy="208254"/>
            </a:xfrm>
            <a:custGeom>
              <a:avLst/>
              <a:gdLst/>
              <a:ahLst/>
              <a:cxnLst/>
              <a:rect l="l" t="t" r="r" b="b"/>
              <a:pathLst>
                <a:path w="5550" h="9402" extrusionOk="0">
                  <a:moveTo>
                    <a:pt x="3406" y="0"/>
                  </a:moveTo>
                  <a:cubicBezTo>
                    <a:pt x="3176" y="0"/>
                    <a:pt x="2943" y="43"/>
                    <a:pt x="2728" y="128"/>
                  </a:cubicBezTo>
                  <a:cubicBezTo>
                    <a:pt x="2211" y="331"/>
                    <a:pt x="1803" y="676"/>
                    <a:pt x="1537" y="1099"/>
                  </a:cubicBezTo>
                  <a:cubicBezTo>
                    <a:pt x="1474" y="1193"/>
                    <a:pt x="1412" y="1287"/>
                    <a:pt x="1349" y="1366"/>
                  </a:cubicBezTo>
                  <a:cubicBezTo>
                    <a:pt x="1192" y="1570"/>
                    <a:pt x="1020" y="1820"/>
                    <a:pt x="910" y="2134"/>
                  </a:cubicBezTo>
                  <a:cubicBezTo>
                    <a:pt x="863" y="2259"/>
                    <a:pt x="800" y="2385"/>
                    <a:pt x="738" y="2510"/>
                  </a:cubicBezTo>
                  <a:cubicBezTo>
                    <a:pt x="628" y="2730"/>
                    <a:pt x="502" y="2996"/>
                    <a:pt x="440" y="3294"/>
                  </a:cubicBezTo>
                  <a:cubicBezTo>
                    <a:pt x="252" y="3999"/>
                    <a:pt x="79" y="4704"/>
                    <a:pt x="64" y="5457"/>
                  </a:cubicBezTo>
                  <a:cubicBezTo>
                    <a:pt x="64" y="5567"/>
                    <a:pt x="48" y="5676"/>
                    <a:pt x="32" y="5786"/>
                  </a:cubicBezTo>
                  <a:cubicBezTo>
                    <a:pt x="17" y="6052"/>
                    <a:pt x="1" y="6319"/>
                    <a:pt x="32" y="6617"/>
                  </a:cubicBezTo>
                  <a:cubicBezTo>
                    <a:pt x="64" y="7056"/>
                    <a:pt x="142" y="7479"/>
                    <a:pt x="236" y="7871"/>
                  </a:cubicBezTo>
                  <a:lnTo>
                    <a:pt x="252" y="7996"/>
                  </a:lnTo>
                  <a:cubicBezTo>
                    <a:pt x="299" y="8184"/>
                    <a:pt x="424" y="8764"/>
                    <a:pt x="973" y="9062"/>
                  </a:cubicBezTo>
                  <a:cubicBezTo>
                    <a:pt x="1255" y="9203"/>
                    <a:pt x="1537" y="9281"/>
                    <a:pt x="1788" y="9328"/>
                  </a:cubicBezTo>
                  <a:cubicBezTo>
                    <a:pt x="2005" y="9381"/>
                    <a:pt x="2218" y="9401"/>
                    <a:pt x="2424" y="9401"/>
                  </a:cubicBezTo>
                  <a:cubicBezTo>
                    <a:pt x="2768" y="9401"/>
                    <a:pt x="3093" y="9346"/>
                    <a:pt x="3386" y="9297"/>
                  </a:cubicBezTo>
                  <a:lnTo>
                    <a:pt x="3606" y="9266"/>
                  </a:lnTo>
                  <a:cubicBezTo>
                    <a:pt x="3810" y="9234"/>
                    <a:pt x="3998" y="9172"/>
                    <a:pt x="4170" y="9078"/>
                  </a:cubicBezTo>
                  <a:cubicBezTo>
                    <a:pt x="4484" y="8905"/>
                    <a:pt x="4719" y="8607"/>
                    <a:pt x="4829" y="8263"/>
                  </a:cubicBezTo>
                  <a:cubicBezTo>
                    <a:pt x="4860" y="8153"/>
                    <a:pt x="4891" y="8059"/>
                    <a:pt x="4923" y="7965"/>
                  </a:cubicBezTo>
                  <a:cubicBezTo>
                    <a:pt x="5017" y="7730"/>
                    <a:pt x="5095" y="7479"/>
                    <a:pt x="5142" y="7197"/>
                  </a:cubicBezTo>
                  <a:cubicBezTo>
                    <a:pt x="5361" y="5755"/>
                    <a:pt x="5550" y="4344"/>
                    <a:pt x="5408" y="2886"/>
                  </a:cubicBezTo>
                  <a:cubicBezTo>
                    <a:pt x="5361" y="2369"/>
                    <a:pt x="5252" y="1679"/>
                    <a:pt x="4891" y="958"/>
                  </a:cubicBezTo>
                  <a:cubicBezTo>
                    <a:pt x="4734" y="582"/>
                    <a:pt x="4452" y="300"/>
                    <a:pt x="4092" y="143"/>
                  </a:cubicBezTo>
                  <a:cubicBezTo>
                    <a:pt x="3884" y="47"/>
                    <a:pt x="3647" y="0"/>
                    <a:pt x="3406" y="0"/>
                  </a:cubicBezTo>
                  <a:close/>
                </a:path>
              </a:pathLst>
            </a:custGeom>
            <a:solidFill>
              <a:srgbClr val="B7E1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8" name="Google Shape;5264;p55">
              <a:extLst>
                <a:ext uri="{FF2B5EF4-FFF2-40B4-BE49-F238E27FC236}">
                  <a16:creationId xmlns:a16="http://schemas.microsoft.com/office/drawing/2014/main" id="{449D7479-CBA3-44F2-A911-4ADCB44AF7CD}"/>
                </a:ext>
              </a:extLst>
            </p:cNvPr>
            <p:cNvSpPr/>
            <p:nvPr/>
          </p:nvSpPr>
          <p:spPr>
            <a:xfrm>
              <a:off x="2442412" y="2904173"/>
              <a:ext cx="45208" cy="31564"/>
            </a:xfrm>
            <a:custGeom>
              <a:avLst/>
              <a:gdLst/>
              <a:ahLst/>
              <a:cxnLst/>
              <a:rect l="l" t="t" r="r" b="b"/>
              <a:pathLst>
                <a:path w="2041" h="1425" extrusionOk="0">
                  <a:moveTo>
                    <a:pt x="1009" y="1"/>
                  </a:moveTo>
                  <a:cubicBezTo>
                    <a:pt x="901" y="1"/>
                    <a:pt x="786" y="29"/>
                    <a:pt x="669" y="93"/>
                  </a:cubicBezTo>
                  <a:cubicBezTo>
                    <a:pt x="0" y="468"/>
                    <a:pt x="393" y="1424"/>
                    <a:pt x="1019" y="1424"/>
                  </a:cubicBezTo>
                  <a:cubicBezTo>
                    <a:pt x="1127" y="1424"/>
                    <a:pt x="1241" y="1396"/>
                    <a:pt x="1359" y="1332"/>
                  </a:cubicBezTo>
                  <a:cubicBezTo>
                    <a:pt x="2041" y="957"/>
                    <a:pt x="1639" y="1"/>
                    <a:pt x="1009" y="1"/>
                  </a:cubicBezTo>
                  <a:close/>
                </a:path>
              </a:pathLst>
            </a:custGeom>
            <a:solidFill>
              <a:srgbClr val="9360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" name="Google Shape;5265;p55">
              <a:extLst>
                <a:ext uri="{FF2B5EF4-FFF2-40B4-BE49-F238E27FC236}">
                  <a16:creationId xmlns:a16="http://schemas.microsoft.com/office/drawing/2014/main" id="{90CE6657-C49B-4D58-9D19-5825C605C122}"/>
                </a:ext>
              </a:extLst>
            </p:cNvPr>
            <p:cNvSpPr/>
            <p:nvPr/>
          </p:nvSpPr>
          <p:spPr>
            <a:xfrm>
              <a:off x="2526561" y="2911106"/>
              <a:ext cx="45097" cy="31364"/>
            </a:xfrm>
            <a:custGeom>
              <a:avLst/>
              <a:gdLst/>
              <a:ahLst/>
              <a:cxnLst/>
              <a:rect l="l" t="t" r="r" b="b"/>
              <a:pathLst>
                <a:path w="2036" h="1416" extrusionOk="0">
                  <a:moveTo>
                    <a:pt x="1022" y="0"/>
                  </a:moveTo>
                  <a:cubicBezTo>
                    <a:pt x="913" y="0"/>
                    <a:pt x="797" y="29"/>
                    <a:pt x="679" y="94"/>
                  </a:cubicBezTo>
                  <a:cubicBezTo>
                    <a:pt x="0" y="466"/>
                    <a:pt x="395" y="1415"/>
                    <a:pt x="1018" y="1415"/>
                  </a:cubicBezTo>
                  <a:cubicBezTo>
                    <a:pt x="1129" y="1415"/>
                    <a:pt x="1248" y="1385"/>
                    <a:pt x="1368" y="1316"/>
                  </a:cubicBezTo>
                  <a:cubicBezTo>
                    <a:pt x="2036" y="943"/>
                    <a:pt x="1646" y="0"/>
                    <a:pt x="1022" y="0"/>
                  </a:cubicBezTo>
                  <a:close/>
                </a:path>
              </a:pathLst>
            </a:custGeom>
            <a:solidFill>
              <a:srgbClr val="9360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" name="Google Shape;5266;p55">
              <a:extLst>
                <a:ext uri="{FF2B5EF4-FFF2-40B4-BE49-F238E27FC236}">
                  <a16:creationId xmlns:a16="http://schemas.microsoft.com/office/drawing/2014/main" id="{05A276D5-8F36-4B58-AD19-F09D31BCE80E}"/>
                </a:ext>
              </a:extLst>
            </p:cNvPr>
            <p:cNvSpPr/>
            <p:nvPr/>
          </p:nvSpPr>
          <p:spPr>
            <a:xfrm>
              <a:off x="2481640" y="2891304"/>
              <a:ext cx="45186" cy="31586"/>
            </a:xfrm>
            <a:custGeom>
              <a:avLst/>
              <a:gdLst/>
              <a:ahLst/>
              <a:cxnLst/>
              <a:rect l="l" t="t" r="r" b="b"/>
              <a:pathLst>
                <a:path w="2040" h="1426" extrusionOk="0">
                  <a:moveTo>
                    <a:pt x="1013" y="1"/>
                  </a:moveTo>
                  <a:cubicBezTo>
                    <a:pt x="903" y="1"/>
                    <a:pt x="787" y="29"/>
                    <a:pt x="669" y="94"/>
                  </a:cubicBezTo>
                  <a:cubicBezTo>
                    <a:pt x="0" y="469"/>
                    <a:pt x="393" y="1425"/>
                    <a:pt x="1019" y="1425"/>
                  </a:cubicBezTo>
                  <a:cubicBezTo>
                    <a:pt x="1127" y="1425"/>
                    <a:pt x="1241" y="1397"/>
                    <a:pt x="1359" y="1333"/>
                  </a:cubicBezTo>
                  <a:cubicBezTo>
                    <a:pt x="2040" y="945"/>
                    <a:pt x="1640" y="1"/>
                    <a:pt x="1013" y="1"/>
                  </a:cubicBezTo>
                  <a:close/>
                </a:path>
              </a:pathLst>
            </a:custGeom>
            <a:solidFill>
              <a:srgbClr val="9360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" name="Google Shape;5267;p55">
              <a:extLst>
                <a:ext uri="{FF2B5EF4-FFF2-40B4-BE49-F238E27FC236}">
                  <a16:creationId xmlns:a16="http://schemas.microsoft.com/office/drawing/2014/main" id="{33A2A0B4-1207-4D37-AE13-CAB1E21CC226}"/>
                </a:ext>
              </a:extLst>
            </p:cNvPr>
            <p:cNvSpPr/>
            <p:nvPr/>
          </p:nvSpPr>
          <p:spPr>
            <a:xfrm>
              <a:off x="2218694" y="3108998"/>
              <a:ext cx="183690" cy="200679"/>
            </a:xfrm>
            <a:custGeom>
              <a:avLst/>
              <a:gdLst/>
              <a:ahLst/>
              <a:cxnLst/>
              <a:rect l="l" t="t" r="r" b="b"/>
              <a:pathLst>
                <a:path w="8293" h="9060" extrusionOk="0">
                  <a:moveTo>
                    <a:pt x="7712" y="3402"/>
                  </a:moveTo>
                  <a:cubicBezTo>
                    <a:pt x="7791" y="3605"/>
                    <a:pt x="7853" y="3809"/>
                    <a:pt x="7916" y="4028"/>
                  </a:cubicBezTo>
                  <a:cubicBezTo>
                    <a:pt x="7979" y="4217"/>
                    <a:pt x="8026" y="4420"/>
                    <a:pt x="8089" y="4608"/>
                  </a:cubicBezTo>
                  <a:cubicBezTo>
                    <a:pt x="8277" y="5220"/>
                    <a:pt x="8292" y="5831"/>
                    <a:pt x="8089" y="6427"/>
                  </a:cubicBezTo>
                  <a:cubicBezTo>
                    <a:pt x="8010" y="6630"/>
                    <a:pt x="7885" y="6819"/>
                    <a:pt x="7791" y="6960"/>
                  </a:cubicBezTo>
                  <a:cubicBezTo>
                    <a:pt x="7289" y="7665"/>
                    <a:pt x="6709" y="8182"/>
                    <a:pt x="6004" y="8605"/>
                  </a:cubicBezTo>
                  <a:cubicBezTo>
                    <a:pt x="5518" y="8903"/>
                    <a:pt x="5001" y="9029"/>
                    <a:pt x="4436" y="9044"/>
                  </a:cubicBezTo>
                  <a:cubicBezTo>
                    <a:pt x="3856" y="9060"/>
                    <a:pt x="3292" y="8982"/>
                    <a:pt x="2775" y="8778"/>
                  </a:cubicBezTo>
                  <a:cubicBezTo>
                    <a:pt x="2305" y="8605"/>
                    <a:pt x="1913" y="8308"/>
                    <a:pt x="1615" y="7900"/>
                  </a:cubicBezTo>
                  <a:cubicBezTo>
                    <a:pt x="1270" y="7414"/>
                    <a:pt x="910" y="6913"/>
                    <a:pt x="659" y="6348"/>
                  </a:cubicBezTo>
                  <a:cubicBezTo>
                    <a:pt x="502" y="5988"/>
                    <a:pt x="408" y="5596"/>
                    <a:pt x="330" y="5204"/>
                  </a:cubicBezTo>
                  <a:cubicBezTo>
                    <a:pt x="220" y="4655"/>
                    <a:pt x="142" y="4107"/>
                    <a:pt x="48" y="3558"/>
                  </a:cubicBezTo>
                  <a:cubicBezTo>
                    <a:pt x="1" y="3213"/>
                    <a:pt x="48" y="2853"/>
                    <a:pt x="110" y="2508"/>
                  </a:cubicBezTo>
                  <a:cubicBezTo>
                    <a:pt x="142" y="2273"/>
                    <a:pt x="236" y="2242"/>
                    <a:pt x="471" y="2210"/>
                  </a:cubicBezTo>
                  <a:cubicBezTo>
                    <a:pt x="972" y="2163"/>
                    <a:pt x="1427" y="2304"/>
                    <a:pt x="1882" y="2430"/>
                  </a:cubicBezTo>
                  <a:cubicBezTo>
                    <a:pt x="2007" y="2461"/>
                    <a:pt x="2148" y="2555"/>
                    <a:pt x="2242" y="2524"/>
                  </a:cubicBezTo>
                  <a:cubicBezTo>
                    <a:pt x="2320" y="2492"/>
                    <a:pt x="2352" y="2304"/>
                    <a:pt x="2399" y="2195"/>
                  </a:cubicBezTo>
                  <a:cubicBezTo>
                    <a:pt x="2587" y="1740"/>
                    <a:pt x="2963" y="1489"/>
                    <a:pt x="3433" y="1364"/>
                  </a:cubicBezTo>
                  <a:cubicBezTo>
                    <a:pt x="3653" y="1301"/>
                    <a:pt x="3856" y="1364"/>
                    <a:pt x="4060" y="1474"/>
                  </a:cubicBezTo>
                  <a:cubicBezTo>
                    <a:pt x="4201" y="1552"/>
                    <a:pt x="4342" y="1630"/>
                    <a:pt x="4468" y="1709"/>
                  </a:cubicBezTo>
                  <a:cubicBezTo>
                    <a:pt x="4546" y="1568"/>
                    <a:pt x="4625" y="1442"/>
                    <a:pt x="4687" y="1301"/>
                  </a:cubicBezTo>
                  <a:cubicBezTo>
                    <a:pt x="4891" y="768"/>
                    <a:pt x="5283" y="408"/>
                    <a:pt x="5769" y="126"/>
                  </a:cubicBezTo>
                  <a:cubicBezTo>
                    <a:pt x="5957" y="16"/>
                    <a:pt x="6192" y="0"/>
                    <a:pt x="6317" y="188"/>
                  </a:cubicBezTo>
                  <a:cubicBezTo>
                    <a:pt x="6552" y="549"/>
                    <a:pt x="7493" y="2586"/>
                    <a:pt x="7712" y="3402"/>
                  </a:cubicBezTo>
                  <a:close/>
                </a:path>
              </a:pathLst>
            </a:custGeom>
            <a:solidFill>
              <a:srgbClr val="85A8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" name="Google Shape;5268;p55">
              <a:extLst>
                <a:ext uri="{FF2B5EF4-FFF2-40B4-BE49-F238E27FC236}">
                  <a16:creationId xmlns:a16="http://schemas.microsoft.com/office/drawing/2014/main" id="{96F3BA41-1BBA-412A-B6FD-3B1DA2D501A6}"/>
                </a:ext>
              </a:extLst>
            </p:cNvPr>
            <p:cNvSpPr/>
            <p:nvPr/>
          </p:nvSpPr>
          <p:spPr>
            <a:xfrm>
              <a:off x="2261045" y="3135334"/>
              <a:ext cx="119809" cy="176425"/>
            </a:xfrm>
            <a:custGeom>
              <a:avLst/>
              <a:gdLst/>
              <a:ahLst/>
              <a:cxnLst/>
              <a:rect l="l" t="t" r="r" b="b"/>
              <a:pathLst>
                <a:path w="5409" h="7965" extrusionOk="0">
                  <a:moveTo>
                    <a:pt x="1751" y="1"/>
                  </a:moveTo>
                  <a:cubicBezTo>
                    <a:pt x="1727" y="1"/>
                    <a:pt x="1702" y="1"/>
                    <a:pt x="1678" y="2"/>
                  </a:cubicBezTo>
                  <a:cubicBezTo>
                    <a:pt x="1302" y="18"/>
                    <a:pt x="910" y="206"/>
                    <a:pt x="644" y="520"/>
                  </a:cubicBezTo>
                  <a:cubicBezTo>
                    <a:pt x="330" y="865"/>
                    <a:pt x="158" y="1272"/>
                    <a:pt x="111" y="1711"/>
                  </a:cubicBezTo>
                  <a:cubicBezTo>
                    <a:pt x="111" y="1805"/>
                    <a:pt x="95" y="1883"/>
                    <a:pt x="79" y="1977"/>
                  </a:cubicBezTo>
                  <a:cubicBezTo>
                    <a:pt x="48" y="2197"/>
                    <a:pt x="1" y="2448"/>
                    <a:pt x="32" y="2730"/>
                  </a:cubicBezTo>
                  <a:cubicBezTo>
                    <a:pt x="48" y="2839"/>
                    <a:pt x="48" y="2965"/>
                    <a:pt x="48" y="3075"/>
                  </a:cubicBezTo>
                  <a:cubicBezTo>
                    <a:pt x="64" y="3294"/>
                    <a:pt x="64" y="3545"/>
                    <a:pt x="126" y="3796"/>
                  </a:cubicBezTo>
                  <a:cubicBezTo>
                    <a:pt x="252" y="4391"/>
                    <a:pt x="393" y="4987"/>
                    <a:pt x="659" y="5582"/>
                  </a:cubicBezTo>
                  <a:cubicBezTo>
                    <a:pt x="706" y="5661"/>
                    <a:pt x="738" y="5739"/>
                    <a:pt x="769" y="5833"/>
                  </a:cubicBezTo>
                  <a:cubicBezTo>
                    <a:pt x="863" y="6037"/>
                    <a:pt x="957" y="6256"/>
                    <a:pt x="1082" y="6476"/>
                  </a:cubicBezTo>
                  <a:cubicBezTo>
                    <a:pt x="1286" y="6789"/>
                    <a:pt x="1506" y="7072"/>
                    <a:pt x="1725" y="7354"/>
                  </a:cubicBezTo>
                  <a:lnTo>
                    <a:pt x="1788" y="7432"/>
                  </a:lnTo>
                  <a:cubicBezTo>
                    <a:pt x="1897" y="7557"/>
                    <a:pt x="2211" y="7949"/>
                    <a:pt x="2744" y="7965"/>
                  </a:cubicBezTo>
                  <a:cubicBezTo>
                    <a:pt x="3010" y="7965"/>
                    <a:pt x="3245" y="7902"/>
                    <a:pt x="3465" y="7855"/>
                  </a:cubicBezTo>
                  <a:cubicBezTo>
                    <a:pt x="3951" y="7730"/>
                    <a:pt x="4327" y="7463"/>
                    <a:pt x="4672" y="7213"/>
                  </a:cubicBezTo>
                  <a:lnTo>
                    <a:pt x="4829" y="7103"/>
                  </a:lnTo>
                  <a:cubicBezTo>
                    <a:pt x="4970" y="7009"/>
                    <a:pt x="5079" y="6883"/>
                    <a:pt x="5173" y="6758"/>
                  </a:cubicBezTo>
                  <a:cubicBezTo>
                    <a:pt x="5346" y="6492"/>
                    <a:pt x="5409" y="6178"/>
                    <a:pt x="5361" y="5865"/>
                  </a:cubicBezTo>
                  <a:cubicBezTo>
                    <a:pt x="5346" y="5786"/>
                    <a:pt x="5330" y="5692"/>
                    <a:pt x="5330" y="5614"/>
                  </a:cubicBezTo>
                  <a:cubicBezTo>
                    <a:pt x="5299" y="5410"/>
                    <a:pt x="5267" y="5175"/>
                    <a:pt x="5189" y="4940"/>
                  </a:cubicBezTo>
                  <a:cubicBezTo>
                    <a:pt x="4813" y="3764"/>
                    <a:pt x="4405" y="2620"/>
                    <a:pt x="3731" y="1586"/>
                  </a:cubicBezTo>
                  <a:cubicBezTo>
                    <a:pt x="3496" y="1209"/>
                    <a:pt x="3151" y="723"/>
                    <a:pt x="2603" y="316"/>
                  </a:cubicBezTo>
                  <a:cubicBezTo>
                    <a:pt x="2355" y="97"/>
                    <a:pt x="2067" y="1"/>
                    <a:pt x="1751" y="1"/>
                  </a:cubicBezTo>
                  <a:close/>
                </a:path>
              </a:pathLst>
            </a:custGeom>
            <a:solidFill>
              <a:srgbClr val="B7E1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" name="Google Shape;5269;p55">
              <a:extLst>
                <a:ext uri="{FF2B5EF4-FFF2-40B4-BE49-F238E27FC236}">
                  <a16:creationId xmlns:a16="http://schemas.microsoft.com/office/drawing/2014/main" id="{BDCF1FEB-126A-419C-A158-AEA031DA0AA7}"/>
                </a:ext>
              </a:extLst>
            </p:cNvPr>
            <p:cNvSpPr/>
            <p:nvPr/>
          </p:nvSpPr>
          <p:spPr>
            <a:xfrm>
              <a:off x="2231209" y="3122664"/>
              <a:ext cx="35750" cy="26137"/>
            </a:xfrm>
            <a:custGeom>
              <a:avLst/>
              <a:gdLst/>
              <a:ahLst/>
              <a:cxnLst/>
              <a:rect l="l" t="t" r="r" b="b"/>
              <a:pathLst>
                <a:path w="1614" h="1180" extrusionOk="0">
                  <a:moveTo>
                    <a:pt x="772" y="1"/>
                  </a:moveTo>
                  <a:cubicBezTo>
                    <a:pt x="604" y="1"/>
                    <a:pt x="435" y="77"/>
                    <a:pt x="313" y="261"/>
                  </a:cubicBezTo>
                  <a:cubicBezTo>
                    <a:pt x="0" y="708"/>
                    <a:pt x="413" y="1179"/>
                    <a:pt x="835" y="1179"/>
                  </a:cubicBezTo>
                  <a:cubicBezTo>
                    <a:pt x="1004" y="1179"/>
                    <a:pt x="1175" y="1103"/>
                    <a:pt x="1301" y="919"/>
                  </a:cubicBezTo>
                  <a:cubicBezTo>
                    <a:pt x="1614" y="472"/>
                    <a:pt x="1193" y="1"/>
                    <a:pt x="772" y="1"/>
                  </a:cubicBezTo>
                  <a:close/>
                </a:path>
              </a:pathLst>
            </a:custGeom>
            <a:solidFill>
              <a:srgbClr val="9360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" name="Google Shape;5270;p55">
              <a:extLst>
                <a:ext uri="{FF2B5EF4-FFF2-40B4-BE49-F238E27FC236}">
                  <a16:creationId xmlns:a16="http://schemas.microsoft.com/office/drawing/2014/main" id="{7DFE9658-F228-4963-8D7B-F3BA88835CD4}"/>
                </a:ext>
              </a:extLst>
            </p:cNvPr>
            <p:cNvSpPr/>
            <p:nvPr/>
          </p:nvSpPr>
          <p:spPr>
            <a:xfrm>
              <a:off x="2297748" y="3095242"/>
              <a:ext cx="35639" cy="26469"/>
            </a:xfrm>
            <a:custGeom>
              <a:avLst/>
              <a:gdLst/>
              <a:ahLst/>
              <a:cxnLst/>
              <a:rect l="l" t="t" r="r" b="b"/>
              <a:pathLst>
                <a:path w="1609" h="1195" extrusionOk="0">
                  <a:moveTo>
                    <a:pt x="768" y="1"/>
                  </a:moveTo>
                  <a:cubicBezTo>
                    <a:pt x="599" y="1"/>
                    <a:pt x="429" y="77"/>
                    <a:pt x="303" y="261"/>
                  </a:cubicBezTo>
                  <a:cubicBezTo>
                    <a:pt x="1" y="720"/>
                    <a:pt x="418" y="1195"/>
                    <a:pt x="841" y="1195"/>
                  </a:cubicBezTo>
                  <a:cubicBezTo>
                    <a:pt x="1011" y="1195"/>
                    <a:pt x="1181" y="1118"/>
                    <a:pt x="1306" y="935"/>
                  </a:cubicBezTo>
                  <a:cubicBezTo>
                    <a:pt x="1609" y="476"/>
                    <a:pt x="1191" y="1"/>
                    <a:pt x="768" y="1"/>
                  </a:cubicBezTo>
                  <a:close/>
                </a:path>
              </a:pathLst>
            </a:custGeom>
            <a:solidFill>
              <a:srgbClr val="9360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" name="Google Shape;5271;p55">
              <a:extLst>
                <a:ext uri="{FF2B5EF4-FFF2-40B4-BE49-F238E27FC236}">
                  <a16:creationId xmlns:a16="http://schemas.microsoft.com/office/drawing/2014/main" id="{96BFC724-11BB-48D1-B51C-2012C7A1CCC7}"/>
                </a:ext>
              </a:extLst>
            </p:cNvPr>
            <p:cNvSpPr/>
            <p:nvPr/>
          </p:nvSpPr>
          <p:spPr>
            <a:xfrm>
              <a:off x="2256106" y="3097679"/>
              <a:ext cx="35617" cy="26469"/>
            </a:xfrm>
            <a:custGeom>
              <a:avLst/>
              <a:gdLst/>
              <a:ahLst/>
              <a:cxnLst/>
              <a:rect l="l" t="t" r="r" b="b"/>
              <a:pathLst>
                <a:path w="1608" h="1195" extrusionOk="0">
                  <a:moveTo>
                    <a:pt x="767" y="1"/>
                  </a:moveTo>
                  <a:cubicBezTo>
                    <a:pt x="598" y="1"/>
                    <a:pt x="428" y="77"/>
                    <a:pt x="302" y="260"/>
                  </a:cubicBezTo>
                  <a:cubicBezTo>
                    <a:pt x="0" y="719"/>
                    <a:pt x="417" y="1194"/>
                    <a:pt x="840" y="1194"/>
                  </a:cubicBezTo>
                  <a:cubicBezTo>
                    <a:pt x="1010" y="1194"/>
                    <a:pt x="1180" y="1118"/>
                    <a:pt x="1305" y="934"/>
                  </a:cubicBezTo>
                  <a:cubicBezTo>
                    <a:pt x="1608" y="475"/>
                    <a:pt x="1190" y="1"/>
                    <a:pt x="767" y="1"/>
                  </a:cubicBezTo>
                  <a:close/>
                </a:path>
              </a:pathLst>
            </a:custGeom>
            <a:solidFill>
              <a:srgbClr val="9360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46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14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14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14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15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151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152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153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154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155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156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157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10721587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/>
          <p:cNvGrpSpPr/>
          <p:nvPr/>
        </p:nvGrpSpPr>
        <p:grpSpPr>
          <a:xfrm>
            <a:off x="4041705" y="677291"/>
            <a:ext cx="3819106" cy="519718"/>
            <a:chOff x="3782191" y="6121682"/>
            <a:chExt cx="2081580" cy="519718"/>
          </a:xfrm>
        </p:grpSpPr>
        <p:sp>
          <p:nvSpPr>
            <p:cNvPr id="13" name="Rounded Rectangle 12"/>
            <p:cNvSpPr/>
            <p:nvPr/>
          </p:nvSpPr>
          <p:spPr>
            <a:xfrm>
              <a:off x="3782191" y="6121682"/>
              <a:ext cx="2081580" cy="519718"/>
            </a:xfrm>
            <a:prstGeom prst="roundRect">
              <a:avLst>
                <a:gd name="adj" fmla="val 50000"/>
              </a:avLst>
            </a:prstGeom>
            <a:solidFill>
              <a:srgbClr val="FFAFCD"/>
            </a:solidFill>
            <a:ln>
              <a:solidFill>
                <a:srgbClr val="FFAFC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4" name="Google Shape;3842;p61">
              <a:extLst>
                <a:ext uri="{FF2B5EF4-FFF2-40B4-BE49-F238E27FC236}">
                  <a16:creationId xmlns:a16="http://schemas.microsoft.com/office/drawing/2014/main" id="{2B2C328F-BF9C-4B3E-8913-DCB5BAC32BF0}"/>
                </a:ext>
              </a:extLst>
            </p:cNvPr>
            <p:cNvSpPr txBox="1"/>
            <p:nvPr/>
          </p:nvSpPr>
          <p:spPr>
            <a:xfrm>
              <a:off x="3924752" y="6164862"/>
              <a:ext cx="1851933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ตัวอย่างแบบบันทึกกิจกรรม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graphicFrame>
        <p:nvGraphicFramePr>
          <p:cNvPr id="2" name="Table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47381398"/>
              </p:ext>
            </p:extLst>
          </p:nvPr>
        </p:nvGraphicFramePr>
        <p:xfrm>
          <a:off x="1785258" y="1436923"/>
          <a:ext cx="8332000" cy="31089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40000">
                  <a:extLst>
                    <a:ext uri="{9D8B030D-6E8A-4147-A177-3AD203B41FA5}">
                      <a16:colId xmlns:a16="http://schemas.microsoft.com/office/drawing/2014/main" val="2536085134"/>
                    </a:ext>
                  </a:extLst>
                </a:gridCol>
                <a:gridCol w="2340000">
                  <a:extLst>
                    <a:ext uri="{9D8B030D-6E8A-4147-A177-3AD203B41FA5}">
                      <a16:colId xmlns:a16="http://schemas.microsoft.com/office/drawing/2014/main" val="165588481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1851668979"/>
                    </a:ext>
                  </a:extLst>
                </a:gridCol>
                <a:gridCol w="2520000">
                  <a:extLst>
                    <a:ext uri="{9D8B030D-6E8A-4147-A177-3AD203B41FA5}">
                      <a16:colId xmlns:a16="http://schemas.microsoft.com/office/drawing/2014/main" val="1890190806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300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สิ่งของ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300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น้ำหนักที่คาดคะเน</a:t>
                      </a:r>
                    </a:p>
                    <a:p>
                      <a:pPr algn="ctr"/>
                      <a:r>
                        <a:rPr lang="th-TH" sz="300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(กิโลกรัม)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300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น้ำหนักที่ชั่งจริง</a:t>
                      </a:r>
                    </a:p>
                    <a:p>
                      <a:pPr algn="ctr"/>
                      <a:r>
                        <a:rPr lang="th-TH" sz="300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(กิโลกรัม)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300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น้ำหนักที่คาดคะเนน้อยกว่าหรือมากกว่าน้ำหนักที่ชั่งจริง</a:t>
                      </a:r>
                    </a:p>
                  </a:txBody>
                  <a:tcPr>
                    <a:lnL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480950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endParaRPr lang="th-TH" sz="3000" dirty="0"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3000" dirty="0"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3000"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3000"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628525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endParaRPr lang="th-TH" sz="3000"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3000" dirty="0"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3000" dirty="0"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3000" dirty="0"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43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endParaRPr lang="th-TH" sz="3000"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3000"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3000" dirty="0"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3000" dirty="0"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53042012"/>
                  </a:ext>
                </a:extLst>
              </a:tr>
            </a:tbl>
          </a:graphicData>
        </a:graphic>
      </p:graphicFrame>
      <p:sp>
        <p:nvSpPr>
          <p:cNvPr id="16" name="Google Shape;8597;p67">
            <a:extLst>
              <a:ext uri="{FF2B5EF4-FFF2-40B4-BE49-F238E27FC236}">
                <a16:creationId xmlns:a16="http://schemas.microsoft.com/office/drawing/2014/main" id="{A8BC3D64-64BE-41A6-8231-6C81C4FF8704}"/>
              </a:ext>
            </a:extLst>
          </p:cNvPr>
          <p:cNvSpPr/>
          <p:nvPr/>
        </p:nvSpPr>
        <p:spPr>
          <a:xfrm>
            <a:off x="1785258" y="4684199"/>
            <a:ext cx="8142513" cy="1498887"/>
          </a:xfrm>
          <a:custGeom>
            <a:avLst/>
            <a:gdLst/>
            <a:ahLst/>
            <a:cxnLst/>
            <a:rect l="l" t="t" r="r" b="b"/>
            <a:pathLst>
              <a:path w="31923" h="19070" extrusionOk="0">
                <a:moveTo>
                  <a:pt x="22575" y="1"/>
                </a:moveTo>
                <a:cubicBezTo>
                  <a:pt x="13530" y="1"/>
                  <a:pt x="1" y="23"/>
                  <a:pt x="1" y="23"/>
                </a:cubicBezTo>
                <a:lnTo>
                  <a:pt x="1" y="19070"/>
                </a:lnTo>
                <a:lnTo>
                  <a:pt x="30441" y="19070"/>
                </a:lnTo>
                <a:cubicBezTo>
                  <a:pt x="30441" y="18835"/>
                  <a:pt x="30466" y="18600"/>
                  <a:pt x="30515" y="18366"/>
                </a:cubicBezTo>
                <a:cubicBezTo>
                  <a:pt x="30601" y="18057"/>
                  <a:pt x="30787" y="17502"/>
                  <a:pt x="30762" y="17267"/>
                </a:cubicBezTo>
                <a:cubicBezTo>
                  <a:pt x="30737" y="17033"/>
                  <a:pt x="30638" y="16971"/>
                  <a:pt x="30614" y="16798"/>
                </a:cubicBezTo>
                <a:cubicBezTo>
                  <a:pt x="30589" y="16638"/>
                  <a:pt x="30638" y="16317"/>
                  <a:pt x="30589" y="16033"/>
                </a:cubicBezTo>
                <a:cubicBezTo>
                  <a:pt x="30552" y="15749"/>
                  <a:pt x="30256" y="15663"/>
                  <a:pt x="30379" y="15576"/>
                </a:cubicBezTo>
                <a:cubicBezTo>
                  <a:pt x="30515" y="15502"/>
                  <a:pt x="30552" y="15626"/>
                  <a:pt x="30552" y="15342"/>
                </a:cubicBezTo>
                <a:cubicBezTo>
                  <a:pt x="30552" y="15070"/>
                  <a:pt x="30466" y="15070"/>
                  <a:pt x="30527" y="14527"/>
                </a:cubicBezTo>
                <a:cubicBezTo>
                  <a:pt x="30589" y="13996"/>
                  <a:pt x="30700" y="13626"/>
                  <a:pt x="30836" y="13515"/>
                </a:cubicBezTo>
                <a:cubicBezTo>
                  <a:pt x="30959" y="13416"/>
                  <a:pt x="31478" y="12182"/>
                  <a:pt x="31391" y="10997"/>
                </a:cubicBezTo>
                <a:cubicBezTo>
                  <a:pt x="31305" y="9824"/>
                  <a:pt x="31182" y="9392"/>
                  <a:pt x="31182" y="9392"/>
                </a:cubicBezTo>
                <a:cubicBezTo>
                  <a:pt x="31182" y="9392"/>
                  <a:pt x="31157" y="8293"/>
                  <a:pt x="31157" y="8182"/>
                </a:cubicBezTo>
                <a:cubicBezTo>
                  <a:pt x="31120" y="8022"/>
                  <a:pt x="31070" y="7861"/>
                  <a:pt x="30996" y="7713"/>
                </a:cubicBezTo>
                <a:cubicBezTo>
                  <a:pt x="31058" y="7602"/>
                  <a:pt x="31107" y="7491"/>
                  <a:pt x="31132" y="7368"/>
                </a:cubicBezTo>
                <a:cubicBezTo>
                  <a:pt x="31132" y="7281"/>
                  <a:pt x="31021" y="6578"/>
                  <a:pt x="31021" y="6578"/>
                </a:cubicBezTo>
                <a:cubicBezTo>
                  <a:pt x="31083" y="5738"/>
                  <a:pt x="31256" y="4923"/>
                  <a:pt x="31564" y="4146"/>
                </a:cubicBezTo>
                <a:cubicBezTo>
                  <a:pt x="31564" y="4146"/>
                  <a:pt x="31663" y="4084"/>
                  <a:pt x="31478" y="3627"/>
                </a:cubicBezTo>
                <a:cubicBezTo>
                  <a:pt x="31317" y="3282"/>
                  <a:pt x="31256" y="2899"/>
                  <a:pt x="31305" y="2516"/>
                </a:cubicBezTo>
                <a:cubicBezTo>
                  <a:pt x="31342" y="2257"/>
                  <a:pt x="31503" y="2208"/>
                  <a:pt x="31601" y="1825"/>
                </a:cubicBezTo>
                <a:cubicBezTo>
                  <a:pt x="31663" y="1652"/>
                  <a:pt x="31700" y="1479"/>
                  <a:pt x="31712" y="1307"/>
                </a:cubicBezTo>
                <a:cubicBezTo>
                  <a:pt x="31712" y="1301"/>
                  <a:pt x="31710" y="1298"/>
                  <a:pt x="31705" y="1298"/>
                </a:cubicBezTo>
                <a:cubicBezTo>
                  <a:pt x="31681" y="1298"/>
                  <a:pt x="31612" y="1354"/>
                  <a:pt x="31581" y="1354"/>
                </a:cubicBezTo>
                <a:cubicBezTo>
                  <a:pt x="31551" y="1354"/>
                  <a:pt x="31555" y="1304"/>
                  <a:pt x="31663" y="1109"/>
                </a:cubicBezTo>
                <a:cubicBezTo>
                  <a:pt x="31922" y="677"/>
                  <a:pt x="31095" y="702"/>
                  <a:pt x="30935" y="369"/>
                </a:cubicBezTo>
                <a:cubicBezTo>
                  <a:pt x="30885" y="171"/>
                  <a:pt x="30725" y="48"/>
                  <a:pt x="30527" y="23"/>
                </a:cubicBezTo>
                <a:cubicBezTo>
                  <a:pt x="30499" y="6"/>
                  <a:pt x="27097" y="1"/>
                  <a:pt x="22575" y="1"/>
                </a:cubicBezTo>
                <a:close/>
              </a:path>
            </a:pathLst>
          </a:custGeom>
          <a:solidFill>
            <a:srgbClr val="00B0F0">
              <a:alpha val="1726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7" name="Google Shape;8604;p67">
            <a:extLst>
              <a:ext uri="{FF2B5EF4-FFF2-40B4-BE49-F238E27FC236}">
                <a16:creationId xmlns:a16="http://schemas.microsoft.com/office/drawing/2014/main" id="{514EBD58-4332-46AF-94D6-E7D0A6574579}"/>
              </a:ext>
            </a:extLst>
          </p:cNvPr>
          <p:cNvSpPr txBox="1"/>
          <p:nvPr/>
        </p:nvSpPr>
        <p:spPr>
          <a:xfrm>
            <a:off x="2020420" y="4963386"/>
            <a:ext cx="7226691" cy="8679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1619250" algn="l"/>
                <a:tab pos="1971675" algn="l"/>
              </a:tabLst>
              <a:defRPr/>
            </a:pPr>
            <a:r>
              <a:rPr kumimoji="0" lang="th-TH" sz="3000" i="0" u="none" strike="noStrike" kern="0" cap="none" spc="0" normalizeH="0" baseline="0" noProof="0" dirty="0">
                <a:ln>
                  <a:noFill/>
                </a:ln>
                <a:solidFill>
                  <a:srgbClr val="00426E"/>
                </a:solidFill>
                <a:effectLst/>
                <a:uLnTx/>
                <a:uFillTx/>
                <a:latin typeface="CmPrasanmit" panose="02000000000000000000" pitchFamily="2" charset="-34"/>
                <a:ea typeface="Caveat Brush"/>
                <a:cs typeface="CmPrasanmit" panose="02000000000000000000" pitchFamily="2" charset="-34"/>
                <a:sym typeface="Caveat Brush"/>
              </a:rPr>
              <a:t>การคาดคะเนน้ำหนักของสิ่งต่างๆ เป็นกิโลกรัม เป็นการบอกน้ำหนักเป็นกิโลกรัมโดยไม่ใช้เครื่องชั่ง</a:t>
            </a:r>
            <a:r>
              <a:rPr kumimoji="0" lang="th-TH" sz="3000" i="0" u="none" strike="noStrike" kern="0" cap="none" spc="0" normalizeH="0" noProof="0" dirty="0">
                <a:ln>
                  <a:noFill/>
                </a:ln>
                <a:solidFill>
                  <a:srgbClr val="00426E"/>
                </a:solidFill>
                <a:effectLst/>
                <a:uLnTx/>
                <a:uFillTx/>
                <a:latin typeface="CmPrasanmit" panose="02000000000000000000" pitchFamily="2" charset="-34"/>
                <a:ea typeface="Caveat Brush"/>
                <a:cs typeface="CmPrasanmit" panose="02000000000000000000" pitchFamily="2" charset="-34"/>
                <a:sym typeface="Caveat Brush"/>
              </a:rPr>
              <a:t> อาจเทียบกับน้ำหนักของสิ่งต่างๆ ที่เราทราบน้ำหนักแล้ว</a:t>
            </a:r>
            <a:endParaRPr kumimoji="0" sz="3000" i="0" u="none" strike="noStrike" kern="0" cap="none" spc="0" normalizeH="0" baseline="0" noProof="0" dirty="0">
              <a:ln>
                <a:noFill/>
              </a:ln>
              <a:solidFill>
                <a:srgbClr val="00426E"/>
              </a:solidFill>
              <a:effectLst/>
              <a:uLnTx/>
              <a:uFillTx/>
              <a:latin typeface="CmPrasanmit" panose="02000000000000000000" pitchFamily="2" charset="-34"/>
              <a:ea typeface="Caveat Brush"/>
              <a:cs typeface="CmPrasanmit" panose="02000000000000000000" pitchFamily="2" charset="-34"/>
              <a:sym typeface="Caveat Brush"/>
            </a:endParaRPr>
          </a:p>
        </p:txBody>
      </p:sp>
      <p:sp>
        <p:nvSpPr>
          <p:cNvPr id="1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1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2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2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2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31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33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3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3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36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37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38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13276778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50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  <p:bldP spid="17" grpId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3543431" y="676445"/>
            <a:ext cx="5165140" cy="676692"/>
            <a:chOff x="3543431" y="676445"/>
            <a:chExt cx="5165140" cy="676692"/>
          </a:xfrm>
        </p:grpSpPr>
        <p:sp>
          <p:nvSpPr>
            <p:cNvPr id="36" name="Google Shape;4711;p51">
              <a:extLst>
                <a:ext uri="{FF2B5EF4-FFF2-40B4-BE49-F238E27FC236}">
                  <a16:creationId xmlns:a16="http://schemas.microsoft.com/office/drawing/2014/main" id="{9634AEFA-EAF6-42C6-A44D-BE123F28ED10}"/>
                </a:ext>
              </a:extLst>
            </p:cNvPr>
            <p:cNvSpPr/>
            <p:nvPr/>
          </p:nvSpPr>
          <p:spPr>
            <a:xfrm>
              <a:off x="3543431" y="676445"/>
              <a:ext cx="5165140" cy="676692"/>
            </a:xfrm>
            <a:prstGeom prst="roundRect">
              <a:avLst>
                <a:gd name="adj" fmla="val 40675"/>
              </a:avLst>
            </a:prstGeom>
            <a:solidFill>
              <a:srgbClr val="EBD6F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7" name="TextBox 36"/>
            <p:cNvSpPr txBox="1"/>
            <p:nvPr/>
          </p:nvSpPr>
          <p:spPr>
            <a:xfrm>
              <a:off x="3743303" y="697540"/>
              <a:ext cx="4849154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 algn="ctr">
                <a:defRPr/>
              </a:pPr>
              <a:r>
                <a:rPr lang="th-TH" sz="3000" b="1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กิจกรรมช่วยแม่จ่ายตลาด</a:t>
              </a:r>
            </a:p>
          </p:txBody>
        </p:sp>
      </p:grpSp>
      <p:pic>
        <p:nvPicPr>
          <p:cNvPr id="11" name="Picture 3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p:blipFill>
        <p:spPr>
          <a:xfrm rot="21419044">
            <a:off x="3840190" y="1763119"/>
            <a:ext cx="4488084" cy="4284081"/>
          </a:xfrm>
          <a:prstGeom prst="rect">
            <a:avLst/>
          </a:prstGeom>
        </p:spPr>
      </p:pic>
      <p:grpSp>
        <p:nvGrpSpPr>
          <p:cNvPr id="65" name="Group 64"/>
          <p:cNvGrpSpPr/>
          <p:nvPr/>
        </p:nvGrpSpPr>
        <p:grpSpPr>
          <a:xfrm rot="21222619">
            <a:off x="3658973" y="1743536"/>
            <a:ext cx="1772270" cy="519718"/>
            <a:chOff x="3782191" y="6121682"/>
            <a:chExt cx="2081580" cy="519718"/>
          </a:xfrm>
        </p:grpSpPr>
        <p:sp>
          <p:nvSpPr>
            <p:cNvPr id="66" name="Rounded Rectangle 65"/>
            <p:cNvSpPr/>
            <p:nvPr/>
          </p:nvSpPr>
          <p:spPr>
            <a:xfrm>
              <a:off x="3782191" y="6121682"/>
              <a:ext cx="2081580" cy="519718"/>
            </a:xfrm>
            <a:prstGeom prst="roundRect">
              <a:avLst>
                <a:gd name="adj" fmla="val 50000"/>
              </a:avLst>
            </a:prstGeom>
            <a:solidFill>
              <a:srgbClr val="FFAFCD"/>
            </a:solidFill>
            <a:ln>
              <a:solidFill>
                <a:srgbClr val="FFAFC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7" name="Google Shape;3842;p61">
              <a:extLst>
                <a:ext uri="{FF2B5EF4-FFF2-40B4-BE49-F238E27FC236}">
                  <a16:creationId xmlns:a16="http://schemas.microsoft.com/office/drawing/2014/main" id="{2B2C328F-BF9C-4B3E-8913-DCB5BAC32BF0}"/>
                </a:ext>
              </a:extLst>
            </p:cNvPr>
            <p:cNvSpPr txBox="1"/>
            <p:nvPr/>
          </p:nvSpPr>
          <p:spPr>
            <a:xfrm>
              <a:off x="3924752" y="6164862"/>
              <a:ext cx="1851933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อุปกรณ์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22" name="TextBox 21"/>
          <p:cNvSpPr txBox="1"/>
          <p:nvPr/>
        </p:nvSpPr>
        <p:spPr>
          <a:xfrm rot="21358735">
            <a:off x="4487146" y="2922554"/>
            <a:ext cx="4009888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514350" marR="0" lvl="0" indent="-5143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ผัก หรือ ผลไม้ชนิดต่างๆ</a:t>
            </a:r>
          </a:p>
          <a:p>
            <a:pPr marL="514350" marR="0" lvl="0" indent="-5143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บัตรน้ำหนัก</a:t>
            </a:r>
          </a:p>
          <a:p>
            <a:pPr marL="514350" marR="0" lvl="0" indent="-5143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เครื่องชั่งสปริง</a:t>
            </a:r>
          </a:p>
          <a:p>
            <a:pPr marL="514350" marR="0" lvl="0" indent="-5143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แบบบันทึกกิจกรรม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pic>
        <p:nvPicPr>
          <p:cNvPr id="23" name="Picture 7"/>
          <p:cNvPicPr>
            <a:picLocks noChangeAspect="1"/>
          </p:cNvPicPr>
          <p:nvPr/>
        </p:nvPicPr>
        <p:blipFill>
          <a:blip r:embed="rId5" cstate="hq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p:blipFill>
        <p:spPr>
          <a:xfrm rot="21171110" flipH="1">
            <a:off x="8648316" y="4122353"/>
            <a:ext cx="1463884" cy="2090529"/>
          </a:xfrm>
          <a:prstGeom prst="rect">
            <a:avLst/>
          </a:prstGeom>
        </p:spPr>
      </p:pic>
      <p:pic>
        <p:nvPicPr>
          <p:cNvPr id="24" name="Picture 9"/>
          <p:cNvPicPr>
            <a:picLocks noChangeAspect="1"/>
          </p:cNvPicPr>
          <p:nvPr/>
        </p:nvPicPr>
        <p:blipFill>
          <a:blip r:embed="rId7" cstate="hq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rcRect/>
          <a:stretch>
            <a:fillRect/>
          </a:stretch>
        </p:blipFill>
        <p:spPr>
          <a:xfrm rot="1268583">
            <a:off x="9297468" y="1912425"/>
            <a:ext cx="821560" cy="805129"/>
          </a:xfrm>
          <a:prstGeom prst="rect">
            <a:avLst/>
          </a:prstGeom>
        </p:spPr>
      </p:pic>
      <p:pic>
        <p:nvPicPr>
          <p:cNvPr id="26" name="Picture 8"/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rcRect/>
          <a:stretch>
            <a:fillRect/>
          </a:stretch>
        </p:blipFill>
        <p:spPr>
          <a:xfrm rot="360506">
            <a:off x="1817083" y="2374665"/>
            <a:ext cx="1234971" cy="1805149"/>
          </a:xfrm>
          <a:prstGeom prst="rect">
            <a:avLst/>
          </a:prstGeom>
        </p:spPr>
      </p:pic>
      <p:sp>
        <p:nvSpPr>
          <p:cNvPr id="13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14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15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16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17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18" name="รูปภาพ 8">
            <a:hlinkClick r:id="rId16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7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19" name="Google Shape;1193;p37">
            <a:hlinkClick r:id="rId18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20" name="Google Shape;1193;p37">
            <a:hlinkClick r:id="rId19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21" name="Google Shape;1193;p37">
            <a:hlinkClick r:id="rId20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25" name="Google Shape;1193;p37">
            <a:hlinkClick r:id="rId21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27" name="Google Shape;1193;p37">
            <a:hlinkClick r:id="rId22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28" name="Google Shape;1193;p37">
            <a:hlinkClick r:id="rId23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32498114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" dur="3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0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1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2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3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4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3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" name="Group 64"/>
          <p:cNvGrpSpPr/>
          <p:nvPr/>
        </p:nvGrpSpPr>
        <p:grpSpPr>
          <a:xfrm>
            <a:off x="1173809" y="1585633"/>
            <a:ext cx="2428138" cy="519718"/>
            <a:chOff x="3782191" y="6121682"/>
            <a:chExt cx="2081580" cy="519718"/>
          </a:xfrm>
        </p:grpSpPr>
        <p:sp>
          <p:nvSpPr>
            <p:cNvPr id="66" name="Rounded Rectangle 65"/>
            <p:cNvSpPr/>
            <p:nvPr/>
          </p:nvSpPr>
          <p:spPr>
            <a:xfrm>
              <a:off x="3782191" y="6121682"/>
              <a:ext cx="2081580" cy="519718"/>
            </a:xfrm>
            <a:prstGeom prst="roundRect">
              <a:avLst>
                <a:gd name="adj" fmla="val 50000"/>
              </a:avLst>
            </a:prstGeom>
            <a:solidFill>
              <a:srgbClr val="FFAFCD"/>
            </a:solidFill>
            <a:ln>
              <a:solidFill>
                <a:srgbClr val="FFAFC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7" name="Google Shape;3842;p61">
              <a:extLst>
                <a:ext uri="{FF2B5EF4-FFF2-40B4-BE49-F238E27FC236}">
                  <a16:creationId xmlns:a16="http://schemas.microsoft.com/office/drawing/2014/main" id="{2B2C328F-BF9C-4B3E-8913-DCB5BAC32BF0}"/>
                </a:ext>
              </a:extLst>
            </p:cNvPr>
            <p:cNvSpPr txBox="1"/>
            <p:nvPr/>
          </p:nvSpPr>
          <p:spPr>
            <a:xfrm>
              <a:off x="3924752" y="6164862"/>
              <a:ext cx="1851933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วิธีจัดกิจกรรม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15" name="TextBox 14"/>
          <p:cNvSpPr txBox="1"/>
          <p:nvPr/>
        </p:nvSpPr>
        <p:spPr>
          <a:xfrm>
            <a:off x="1627988" y="2296825"/>
            <a:ext cx="9487000" cy="240065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514350" marR="0" lvl="0" indent="-5143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ครูแบ่งนักเรียนเป็นกลุ่ม และแจกบัตรน้ำหนักกลุ่มละ 1 บัตร</a:t>
            </a:r>
          </a:p>
          <a:p>
            <a:pPr marL="514350" marR="0" lvl="0" indent="-5143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นักเรียนแต่ละกลุ่มเลือกผักและผลไม้ให้ได้น้ำหนักตามบัตรน้ำหนัก จากนั้นตรวจสอบน้ำหนักของผักและผลไม้โดยการชั่ง และบันทึกในแบบบันทึกกิจกรรม</a:t>
            </a:r>
          </a:p>
          <a:p>
            <a:pPr marL="514350" marR="0" lvl="0" indent="-5143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ทำกิจกรรมข้อ 2 โดยใช้บัตรน้ำหนักเดิมอีก 2 ครั้ง แล้วให้เลือกนำเสนอครั้งที่คาดคะเนน้ำหนักใกล้เคียงกับน้ำหนักจริงมากที่สุด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1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1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1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1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20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21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22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23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24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25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26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19890230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/>
          <p:cNvGrpSpPr/>
          <p:nvPr/>
        </p:nvGrpSpPr>
        <p:grpSpPr>
          <a:xfrm>
            <a:off x="3880867" y="3121165"/>
            <a:ext cx="3819106" cy="519718"/>
            <a:chOff x="3782191" y="6121682"/>
            <a:chExt cx="2081580" cy="519718"/>
          </a:xfrm>
        </p:grpSpPr>
        <p:sp>
          <p:nvSpPr>
            <p:cNvPr id="13" name="Rounded Rectangle 12"/>
            <p:cNvSpPr/>
            <p:nvPr/>
          </p:nvSpPr>
          <p:spPr>
            <a:xfrm>
              <a:off x="3782191" y="6121682"/>
              <a:ext cx="2081580" cy="519718"/>
            </a:xfrm>
            <a:prstGeom prst="roundRect">
              <a:avLst>
                <a:gd name="adj" fmla="val 50000"/>
              </a:avLst>
            </a:prstGeom>
            <a:solidFill>
              <a:srgbClr val="FFAFCD"/>
            </a:solidFill>
            <a:ln>
              <a:solidFill>
                <a:srgbClr val="FFAFC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4" name="Google Shape;3842;p61">
              <a:extLst>
                <a:ext uri="{FF2B5EF4-FFF2-40B4-BE49-F238E27FC236}">
                  <a16:creationId xmlns:a16="http://schemas.microsoft.com/office/drawing/2014/main" id="{2B2C328F-BF9C-4B3E-8913-DCB5BAC32BF0}"/>
                </a:ext>
              </a:extLst>
            </p:cNvPr>
            <p:cNvSpPr txBox="1"/>
            <p:nvPr/>
          </p:nvSpPr>
          <p:spPr>
            <a:xfrm>
              <a:off x="3924752" y="6164862"/>
              <a:ext cx="1851933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ตัวอย่างแบบบันทึกกิจกรรม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graphicFrame>
        <p:nvGraphicFramePr>
          <p:cNvPr id="2" name="Table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52012090"/>
              </p:ext>
            </p:extLst>
          </p:nvPr>
        </p:nvGraphicFramePr>
        <p:xfrm>
          <a:off x="2475372" y="3934584"/>
          <a:ext cx="6630095" cy="21945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42694">
                  <a:extLst>
                    <a:ext uri="{9D8B030D-6E8A-4147-A177-3AD203B41FA5}">
                      <a16:colId xmlns:a16="http://schemas.microsoft.com/office/drawing/2014/main" val="2536085134"/>
                    </a:ext>
                  </a:extLst>
                </a:gridCol>
                <a:gridCol w="3142368">
                  <a:extLst>
                    <a:ext uri="{9D8B030D-6E8A-4147-A177-3AD203B41FA5}">
                      <a16:colId xmlns:a16="http://schemas.microsoft.com/office/drawing/2014/main" val="165588481"/>
                    </a:ext>
                  </a:extLst>
                </a:gridCol>
                <a:gridCol w="1845033">
                  <a:extLst>
                    <a:ext uri="{9D8B030D-6E8A-4147-A177-3AD203B41FA5}">
                      <a16:colId xmlns:a16="http://schemas.microsoft.com/office/drawing/2014/main" val="1851668979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300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สิ่งของ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300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น้ำหนักตามบัตรน้ำหนัก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300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น้ำหนักที่ชั่งได้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480950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endParaRPr lang="th-TH" sz="3000" dirty="0"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3000" dirty="0"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3000"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628525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endParaRPr lang="th-TH" sz="3000"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3000" dirty="0"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3000" dirty="0"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43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endParaRPr lang="th-TH" sz="3000"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3000" dirty="0"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3000" dirty="0"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53042012"/>
                  </a:ext>
                </a:extLst>
              </a:tr>
            </a:tbl>
          </a:graphicData>
        </a:graphic>
      </p:graphicFrame>
      <p:grpSp>
        <p:nvGrpSpPr>
          <p:cNvPr id="8" name="Group 7"/>
          <p:cNvGrpSpPr/>
          <p:nvPr/>
        </p:nvGrpSpPr>
        <p:grpSpPr>
          <a:xfrm>
            <a:off x="4245207" y="815177"/>
            <a:ext cx="3302524" cy="519718"/>
            <a:chOff x="3782191" y="6121682"/>
            <a:chExt cx="2081580" cy="519718"/>
          </a:xfrm>
        </p:grpSpPr>
        <p:sp>
          <p:nvSpPr>
            <p:cNvPr id="9" name="Rounded Rectangle 8"/>
            <p:cNvSpPr/>
            <p:nvPr/>
          </p:nvSpPr>
          <p:spPr>
            <a:xfrm>
              <a:off x="3782191" y="6121682"/>
              <a:ext cx="2081580" cy="519718"/>
            </a:xfrm>
            <a:prstGeom prst="roundRect">
              <a:avLst>
                <a:gd name="adj" fmla="val 50000"/>
              </a:avLst>
            </a:prstGeom>
            <a:solidFill>
              <a:srgbClr val="FFAFCD"/>
            </a:solidFill>
            <a:ln>
              <a:solidFill>
                <a:srgbClr val="FFAFC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" name="Google Shape;3842;p61">
              <a:extLst>
                <a:ext uri="{FF2B5EF4-FFF2-40B4-BE49-F238E27FC236}">
                  <a16:creationId xmlns:a16="http://schemas.microsoft.com/office/drawing/2014/main" id="{2B2C328F-BF9C-4B3E-8913-DCB5BAC32BF0}"/>
                </a:ext>
              </a:extLst>
            </p:cNvPr>
            <p:cNvSpPr txBox="1"/>
            <p:nvPr/>
          </p:nvSpPr>
          <p:spPr>
            <a:xfrm>
              <a:off x="3924752" y="6164862"/>
              <a:ext cx="1851933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ตัวอย่างบัตรน้ำหนัก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503029" y="1566403"/>
            <a:ext cx="1936856" cy="576000"/>
            <a:chOff x="1996515" y="1588950"/>
            <a:chExt cx="2248692" cy="576000"/>
          </a:xfrm>
        </p:grpSpPr>
        <p:sp>
          <p:nvSpPr>
            <p:cNvPr id="11" name="Google Shape;8597;p67">
              <a:extLst>
                <a:ext uri="{FF2B5EF4-FFF2-40B4-BE49-F238E27FC236}">
                  <a16:creationId xmlns:a16="http://schemas.microsoft.com/office/drawing/2014/main" id="{49267973-3368-4610-BE38-954951F319A1}"/>
                </a:ext>
              </a:extLst>
            </p:cNvPr>
            <p:cNvSpPr/>
            <p:nvPr/>
          </p:nvSpPr>
          <p:spPr>
            <a:xfrm>
              <a:off x="1996515" y="1588950"/>
              <a:ext cx="2248692" cy="576000"/>
            </a:xfrm>
            <a:custGeom>
              <a:avLst/>
              <a:gdLst/>
              <a:ahLst/>
              <a:cxnLst/>
              <a:rect l="l" t="t" r="r" b="b"/>
              <a:pathLst>
                <a:path w="31923" h="19070" extrusionOk="0">
                  <a:moveTo>
                    <a:pt x="22575" y="1"/>
                  </a:moveTo>
                  <a:cubicBezTo>
                    <a:pt x="13530" y="1"/>
                    <a:pt x="1" y="23"/>
                    <a:pt x="1" y="23"/>
                  </a:cubicBezTo>
                  <a:lnTo>
                    <a:pt x="1" y="19070"/>
                  </a:lnTo>
                  <a:lnTo>
                    <a:pt x="30441" y="19070"/>
                  </a:lnTo>
                  <a:cubicBezTo>
                    <a:pt x="30441" y="18835"/>
                    <a:pt x="30466" y="18600"/>
                    <a:pt x="30515" y="18366"/>
                  </a:cubicBezTo>
                  <a:cubicBezTo>
                    <a:pt x="30601" y="18057"/>
                    <a:pt x="30787" y="17502"/>
                    <a:pt x="30762" y="17267"/>
                  </a:cubicBezTo>
                  <a:cubicBezTo>
                    <a:pt x="30737" y="17033"/>
                    <a:pt x="30638" y="16971"/>
                    <a:pt x="30614" y="16798"/>
                  </a:cubicBezTo>
                  <a:cubicBezTo>
                    <a:pt x="30589" y="16638"/>
                    <a:pt x="30638" y="16317"/>
                    <a:pt x="30589" y="16033"/>
                  </a:cubicBezTo>
                  <a:cubicBezTo>
                    <a:pt x="30552" y="15749"/>
                    <a:pt x="30256" y="15663"/>
                    <a:pt x="30379" y="15576"/>
                  </a:cubicBezTo>
                  <a:cubicBezTo>
                    <a:pt x="30515" y="15502"/>
                    <a:pt x="30552" y="15626"/>
                    <a:pt x="30552" y="15342"/>
                  </a:cubicBezTo>
                  <a:cubicBezTo>
                    <a:pt x="30552" y="15070"/>
                    <a:pt x="30466" y="15070"/>
                    <a:pt x="30527" y="14527"/>
                  </a:cubicBezTo>
                  <a:cubicBezTo>
                    <a:pt x="30589" y="13996"/>
                    <a:pt x="30700" y="13626"/>
                    <a:pt x="30836" y="13515"/>
                  </a:cubicBezTo>
                  <a:cubicBezTo>
                    <a:pt x="30959" y="13416"/>
                    <a:pt x="31478" y="12182"/>
                    <a:pt x="31391" y="10997"/>
                  </a:cubicBezTo>
                  <a:cubicBezTo>
                    <a:pt x="31305" y="9824"/>
                    <a:pt x="31182" y="9392"/>
                    <a:pt x="31182" y="9392"/>
                  </a:cubicBezTo>
                  <a:cubicBezTo>
                    <a:pt x="31182" y="9392"/>
                    <a:pt x="31157" y="8293"/>
                    <a:pt x="31157" y="8182"/>
                  </a:cubicBezTo>
                  <a:cubicBezTo>
                    <a:pt x="31120" y="8022"/>
                    <a:pt x="31070" y="7861"/>
                    <a:pt x="30996" y="7713"/>
                  </a:cubicBezTo>
                  <a:cubicBezTo>
                    <a:pt x="31058" y="7602"/>
                    <a:pt x="31107" y="7491"/>
                    <a:pt x="31132" y="7368"/>
                  </a:cubicBezTo>
                  <a:cubicBezTo>
                    <a:pt x="31132" y="7281"/>
                    <a:pt x="31021" y="6578"/>
                    <a:pt x="31021" y="6578"/>
                  </a:cubicBezTo>
                  <a:cubicBezTo>
                    <a:pt x="31083" y="5738"/>
                    <a:pt x="31256" y="4923"/>
                    <a:pt x="31564" y="4146"/>
                  </a:cubicBezTo>
                  <a:cubicBezTo>
                    <a:pt x="31564" y="4146"/>
                    <a:pt x="31663" y="4084"/>
                    <a:pt x="31478" y="3627"/>
                  </a:cubicBezTo>
                  <a:cubicBezTo>
                    <a:pt x="31317" y="3282"/>
                    <a:pt x="31256" y="2899"/>
                    <a:pt x="31305" y="2516"/>
                  </a:cubicBezTo>
                  <a:cubicBezTo>
                    <a:pt x="31342" y="2257"/>
                    <a:pt x="31503" y="2208"/>
                    <a:pt x="31601" y="1825"/>
                  </a:cubicBezTo>
                  <a:cubicBezTo>
                    <a:pt x="31663" y="1652"/>
                    <a:pt x="31700" y="1479"/>
                    <a:pt x="31712" y="1307"/>
                  </a:cubicBezTo>
                  <a:cubicBezTo>
                    <a:pt x="31712" y="1301"/>
                    <a:pt x="31710" y="1298"/>
                    <a:pt x="31705" y="1298"/>
                  </a:cubicBezTo>
                  <a:cubicBezTo>
                    <a:pt x="31681" y="1298"/>
                    <a:pt x="31612" y="1354"/>
                    <a:pt x="31581" y="1354"/>
                  </a:cubicBezTo>
                  <a:cubicBezTo>
                    <a:pt x="31551" y="1354"/>
                    <a:pt x="31555" y="1304"/>
                    <a:pt x="31663" y="1109"/>
                  </a:cubicBezTo>
                  <a:cubicBezTo>
                    <a:pt x="31922" y="677"/>
                    <a:pt x="31095" y="702"/>
                    <a:pt x="30935" y="369"/>
                  </a:cubicBezTo>
                  <a:cubicBezTo>
                    <a:pt x="30885" y="171"/>
                    <a:pt x="30725" y="48"/>
                    <a:pt x="30527" y="23"/>
                  </a:cubicBezTo>
                  <a:cubicBezTo>
                    <a:pt x="30499" y="6"/>
                    <a:pt x="27097" y="1"/>
                    <a:pt x="22575" y="1"/>
                  </a:cubicBezTo>
                  <a:close/>
                </a:path>
              </a:pathLst>
            </a:custGeom>
            <a:solidFill>
              <a:srgbClr val="FFD400">
                <a:alpha val="172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" name="Google Shape;8604;p67">
              <a:extLst>
                <a:ext uri="{FF2B5EF4-FFF2-40B4-BE49-F238E27FC236}">
                  <a16:creationId xmlns:a16="http://schemas.microsoft.com/office/drawing/2014/main" id="{AB2B0642-6920-4F6C-A783-2FAE609B73B3}"/>
                </a:ext>
              </a:extLst>
            </p:cNvPr>
            <p:cNvSpPr txBox="1"/>
            <p:nvPr/>
          </p:nvSpPr>
          <p:spPr>
            <a:xfrm>
              <a:off x="2112020" y="1628596"/>
              <a:ext cx="2060617" cy="4581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ctr">
                <a:buClr>
                  <a:srgbClr val="000000"/>
                </a:buClr>
                <a:buFont typeface="Arial"/>
                <a:buNone/>
                <a:tabLst>
                  <a:tab pos="1619250" algn="l"/>
                  <a:tab pos="1971675" algn="l"/>
                </a:tabLst>
              </a:pPr>
              <a:r>
                <a:rPr lang="th-TH" sz="3000" kern="0" dirty="0">
                  <a:latin typeface="CmPrasanmit" panose="02000000000000000000" pitchFamily="2" charset="-34"/>
                  <a:ea typeface="Caveat Brush"/>
                  <a:cs typeface="CmPrasanmit" panose="02000000000000000000" pitchFamily="2" charset="-34"/>
                  <a:sym typeface="Caveat Brush"/>
                </a:rPr>
                <a:t>4 กิโลกรัม</a:t>
              </a:r>
              <a:endParaRPr sz="3000" kern="0" dirty="0">
                <a:latin typeface="CmPrasanmit" panose="02000000000000000000" pitchFamily="2" charset="-34"/>
                <a:ea typeface="Caveat Brush"/>
                <a:cs typeface="CmPrasanmit" panose="02000000000000000000" pitchFamily="2" charset="-34"/>
                <a:sym typeface="Caveat Brush"/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3916124" y="1547099"/>
            <a:ext cx="1936800" cy="576000"/>
            <a:chOff x="1996515" y="1588950"/>
            <a:chExt cx="2248692" cy="576000"/>
          </a:xfrm>
        </p:grpSpPr>
        <p:sp>
          <p:nvSpPr>
            <p:cNvPr id="19" name="Google Shape;8597;p67">
              <a:extLst>
                <a:ext uri="{FF2B5EF4-FFF2-40B4-BE49-F238E27FC236}">
                  <a16:creationId xmlns:a16="http://schemas.microsoft.com/office/drawing/2014/main" id="{49267973-3368-4610-BE38-954951F319A1}"/>
                </a:ext>
              </a:extLst>
            </p:cNvPr>
            <p:cNvSpPr/>
            <p:nvPr/>
          </p:nvSpPr>
          <p:spPr>
            <a:xfrm>
              <a:off x="1996515" y="1588950"/>
              <a:ext cx="2248692" cy="576000"/>
            </a:xfrm>
            <a:custGeom>
              <a:avLst/>
              <a:gdLst/>
              <a:ahLst/>
              <a:cxnLst/>
              <a:rect l="l" t="t" r="r" b="b"/>
              <a:pathLst>
                <a:path w="31923" h="19070" extrusionOk="0">
                  <a:moveTo>
                    <a:pt x="22575" y="1"/>
                  </a:moveTo>
                  <a:cubicBezTo>
                    <a:pt x="13530" y="1"/>
                    <a:pt x="1" y="23"/>
                    <a:pt x="1" y="23"/>
                  </a:cubicBezTo>
                  <a:lnTo>
                    <a:pt x="1" y="19070"/>
                  </a:lnTo>
                  <a:lnTo>
                    <a:pt x="30441" y="19070"/>
                  </a:lnTo>
                  <a:cubicBezTo>
                    <a:pt x="30441" y="18835"/>
                    <a:pt x="30466" y="18600"/>
                    <a:pt x="30515" y="18366"/>
                  </a:cubicBezTo>
                  <a:cubicBezTo>
                    <a:pt x="30601" y="18057"/>
                    <a:pt x="30787" y="17502"/>
                    <a:pt x="30762" y="17267"/>
                  </a:cubicBezTo>
                  <a:cubicBezTo>
                    <a:pt x="30737" y="17033"/>
                    <a:pt x="30638" y="16971"/>
                    <a:pt x="30614" y="16798"/>
                  </a:cubicBezTo>
                  <a:cubicBezTo>
                    <a:pt x="30589" y="16638"/>
                    <a:pt x="30638" y="16317"/>
                    <a:pt x="30589" y="16033"/>
                  </a:cubicBezTo>
                  <a:cubicBezTo>
                    <a:pt x="30552" y="15749"/>
                    <a:pt x="30256" y="15663"/>
                    <a:pt x="30379" y="15576"/>
                  </a:cubicBezTo>
                  <a:cubicBezTo>
                    <a:pt x="30515" y="15502"/>
                    <a:pt x="30552" y="15626"/>
                    <a:pt x="30552" y="15342"/>
                  </a:cubicBezTo>
                  <a:cubicBezTo>
                    <a:pt x="30552" y="15070"/>
                    <a:pt x="30466" y="15070"/>
                    <a:pt x="30527" y="14527"/>
                  </a:cubicBezTo>
                  <a:cubicBezTo>
                    <a:pt x="30589" y="13996"/>
                    <a:pt x="30700" y="13626"/>
                    <a:pt x="30836" y="13515"/>
                  </a:cubicBezTo>
                  <a:cubicBezTo>
                    <a:pt x="30959" y="13416"/>
                    <a:pt x="31478" y="12182"/>
                    <a:pt x="31391" y="10997"/>
                  </a:cubicBezTo>
                  <a:cubicBezTo>
                    <a:pt x="31305" y="9824"/>
                    <a:pt x="31182" y="9392"/>
                    <a:pt x="31182" y="9392"/>
                  </a:cubicBezTo>
                  <a:cubicBezTo>
                    <a:pt x="31182" y="9392"/>
                    <a:pt x="31157" y="8293"/>
                    <a:pt x="31157" y="8182"/>
                  </a:cubicBezTo>
                  <a:cubicBezTo>
                    <a:pt x="31120" y="8022"/>
                    <a:pt x="31070" y="7861"/>
                    <a:pt x="30996" y="7713"/>
                  </a:cubicBezTo>
                  <a:cubicBezTo>
                    <a:pt x="31058" y="7602"/>
                    <a:pt x="31107" y="7491"/>
                    <a:pt x="31132" y="7368"/>
                  </a:cubicBezTo>
                  <a:cubicBezTo>
                    <a:pt x="31132" y="7281"/>
                    <a:pt x="31021" y="6578"/>
                    <a:pt x="31021" y="6578"/>
                  </a:cubicBezTo>
                  <a:cubicBezTo>
                    <a:pt x="31083" y="5738"/>
                    <a:pt x="31256" y="4923"/>
                    <a:pt x="31564" y="4146"/>
                  </a:cubicBezTo>
                  <a:cubicBezTo>
                    <a:pt x="31564" y="4146"/>
                    <a:pt x="31663" y="4084"/>
                    <a:pt x="31478" y="3627"/>
                  </a:cubicBezTo>
                  <a:cubicBezTo>
                    <a:pt x="31317" y="3282"/>
                    <a:pt x="31256" y="2899"/>
                    <a:pt x="31305" y="2516"/>
                  </a:cubicBezTo>
                  <a:cubicBezTo>
                    <a:pt x="31342" y="2257"/>
                    <a:pt x="31503" y="2208"/>
                    <a:pt x="31601" y="1825"/>
                  </a:cubicBezTo>
                  <a:cubicBezTo>
                    <a:pt x="31663" y="1652"/>
                    <a:pt x="31700" y="1479"/>
                    <a:pt x="31712" y="1307"/>
                  </a:cubicBezTo>
                  <a:cubicBezTo>
                    <a:pt x="31712" y="1301"/>
                    <a:pt x="31710" y="1298"/>
                    <a:pt x="31705" y="1298"/>
                  </a:cubicBezTo>
                  <a:cubicBezTo>
                    <a:pt x="31681" y="1298"/>
                    <a:pt x="31612" y="1354"/>
                    <a:pt x="31581" y="1354"/>
                  </a:cubicBezTo>
                  <a:cubicBezTo>
                    <a:pt x="31551" y="1354"/>
                    <a:pt x="31555" y="1304"/>
                    <a:pt x="31663" y="1109"/>
                  </a:cubicBezTo>
                  <a:cubicBezTo>
                    <a:pt x="31922" y="677"/>
                    <a:pt x="31095" y="702"/>
                    <a:pt x="30935" y="369"/>
                  </a:cubicBezTo>
                  <a:cubicBezTo>
                    <a:pt x="30885" y="171"/>
                    <a:pt x="30725" y="48"/>
                    <a:pt x="30527" y="23"/>
                  </a:cubicBezTo>
                  <a:cubicBezTo>
                    <a:pt x="30499" y="6"/>
                    <a:pt x="27097" y="1"/>
                    <a:pt x="22575" y="1"/>
                  </a:cubicBezTo>
                  <a:close/>
                </a:path>
              </a:pathLst>
            </a:custGeom>
            <a:solidFill>
              <a:srgbClr val="FFD400">
                <a:alpha val="172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" name="Google Shape;8604;p67">
              <a:extLst>
                <a:ext uri="{FF2B5EF4-FFF2-40B4-BE49-F238E27FC236}">
                  <a16:creationId xmlns:a16="http://schemas.microsoft.com/office/drawing/2014/main" id="{AB2B0642-6920-4F6C-A783-2FAE609B73B3}"/>
                </a:ext>
              </a:extLst>
            </p:cNvPr>
            <p:cNvSpPr txBox="1"/>
            <p:nvPr/>
          </p:nvSpPr>
          <p:spPr>
            <a:xfrm>
              <a:off x="2112020" y="1628596"/>
              <a:ext cx="2060617" cy="4581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ctr">
                <a:buClr>
                  <a:srgbClr val="000000"/>
                </a:buClr>
                <a:buFont typeface="Arial"/>
                <a:buNone/>
                <a:tabLst>
                  <a:tab pos="1619250" algn="l"/>
                  <a:tab pos="1971675" algn="l"/>
                </a:tabLst>
              </a:pPr>
              <a:r>
                <a:rPr lang="th-TH" sz="3000" kern="0" dirty="0">
                  <a:latin typeface="CmPrasanmit" panose="02000000000000000000" pitchFamily="2" charset="-34"/>
                  <a:ea typeface="Caveat Brush"/>
                  <a:cs typeface="CmPrasanmit" panose="02000000000000000000" pitchFamily="2" charset="-34"/>
                  <a:sym typeface="Caveat Brush"/>
                </a:rPr>
                <a:t>7 ขีด</a:t>
              </a:r>
              <a:endParaRPr sz="3000" kern="0" dirty="0">
                <a:latin typeface="CmPrasanmit" panose="02000000000000000000" pitchFamily="2" charset="-34"/>
                <a:ea typeface="Caveat Brush"/>
                <a:cs typeface="CmPrasanmit" panose="02000000000000000000" pitchFamily="2" charset="-34"/>
                <a:sym typeface="Caveat Brush"/>
              </a:endParaRPr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6329163" y="1568689"/>
            <a:ext cx="1936800" cy="576000"/>
            <a:chOff x="1996515" y="1588950"/>
            <a:chExt cx="2248692" cy="576000"/>
          </a:xfrm>
        </p:grpSpPr>
        <p:sp>
          <p:nvSpPr>
            <p:cNvPr id="22" name="Google Shape;8597;p67">
              <a:extLst>
                <a:ext uri="{FF2B5EF4-FFF2-40B4-BE49-F238E27FC236}">
                  <a16:creationId xmlns:a16="http://schemas.microsoft.com/office/drawing/2014/main" id="{49267973-3368-4610-BE38-954951F319A1}"/>
                </a:ext>
              </a:extLst>
            </p:cNvPr>
            <p:cNvSpPr/>
            <p:nvPr/>
          </p:nvSpPr>
          <p:spPr>
            <a:xfrm>
              <a:off x="1996515" y="1588950"/>
              <a:ext cx="2248692" cy="576000"/>
            </a:xfrm>
            <a:custGeom>
              <a:avLst/>
              <a:gdLst/>
              <a:ahLst/>
              <a:cxnLst/>
              <a:rect l="l" t="t" r="r" b="b"/>
              <a:pathLst>
                <a:path w="31923" h="19070" extrusionOk="0">
                  <a:moveTo>
                    <a:pt x="22575" y="1"/>
                  </a:moveTo>
                  <a:cubicBezTo>
                    <a:pt x="13530" y="1"/>
                    <a:pt x="1" y="23"/>
                    <a:pt x="1" y="23"/>
                  </a:cubicBezTo>
                  <a:lnTo>
                    <a:pt x="1" y="19070"/>
                  </a:lnTo>
                  <a:lnTo>
                    <a:pt x="30441" y="19070"/>
                  </a:lnTo>
                  <a:cubicBezTo>
                    <a:pt x="30441" y="18835"/>
                    <a:pt x="30466" y="18600"/>
                    <a:pt x="30515" y="18366"/>
                  </a:cubicBezTo>
                  <a:cubicBezTo>
                    <a:pt x="30601" y="18057"/>
                    <a:pt x="30787" y="17502"/>
                    <a:pt x="30762" y="17267"/>
                  </a:cubicBezTo>
                  <a:cubicBezTo>
                    <a:pt x="30737" y="17033"/>
                    <a:pt x="30638" y="16971"/>
                    <a:pt x="30614" y="16798"/>
                  </a:cubicBezTo>
                  <a:cubicBezTo>
                    <a:pt x="30589" y="16638"/>
                    <a:pt x="30638" y="16317"/>
                    <a:pt x="30589" y="16033"/>
                  </a:cubicBezTo>
                  <a:cubicBezTo>
                    <a:pt x="30552" y="15749"/>
                    <a:pt x="30256" y="15663"/>
                    <a:pt x="30379" y="15576"/>
                  </a:cubicBezTo>
                  <a:cubicBezTo>
                    <a:pt x="30515" y="15502"/>
                    <a:pt x="30552" y="15626"/>
                    <a:pt x="30552" y="15342"/>
                  </a:cubicBezTo>
                  <a:cubicBezTo>
                    <a:pt x="30552" y="15070"/>
                    <a:pt x="30466" y="15070"/>
                    <a:pt x="30527" y="14527"/>
                  </a:cubicBezTo>
                  <a:cubicBezTo>
                    <a:pt x="30589" y="13996"/>
                    <a:pt x="30700" y="13626"/>
                    <a:pt x="30836" y="13515"/>
                  </a:cubicBezTo>
                  <a:cubicBezTo>
                    <a:pt x="30959" y="13416"/>
                    <a:pt x="31478" y="12182"/>
                    <a:pt x="31391" y="10997"/>
                  </a:cubicBezTo>
                  <a:cubicBezTo>
                    <a:pt x="31305" y="9824"/>
                    <a:pt x="31182" y="9392"/>
                    <a:pt x="31182" y="9392"/>
                  </a:cubicBezTo>
                  <a:cubicBezTo>
                    <a:pt x="31182" y="9392"/>
                    <a:pt x="31157" y="8293"/>
                    <a:pt x="31157" y="8182"/>
                  </a:cubicBezTo>
                  <a:cubicBezTo>
                    <a:pt x="31120" y="8022"/>
                    <a:pt x="31070" y="7861"/>
                    <a:pt x="30996" y="7713"/>
                  </a:cubicBezTo>
                  <a:cubicBezTo>
                    <a:pt x="31058" y="7602"/>
                    <a:pt x="31107" y="7491"/>
                    <a:pt x="31132" y="7368"/>
                  </a:cubicBezTo>
                  <a:cubicBezTo>
                    <a:pt x="31132" y="7281"/>
                    <a:pt x="31021" y="6578"/>
                    <a:pt x="31021" y="6578"/>
                  </a:cubicBezTo>
                  <a:cubicBezTo>
                    <a:pt x="31083" y="5738"/>
                    <a:pt x="31256" y="4923"/>
                    <a:pt x="31564" y="4146"/>
                  </a:cubicBezTo>
                  <a:cubicBezTo>
                    <a:pt x="31564" y="4146"/>
                    <a:pt x="31663" y="4084"/>
                    <a:pt x="31478" y="3627"/>
                  </a:cubicBezTo>
                  <a:cubicBezTo>
                    <a:pt x="31317" y="3282"/>
                    <a:pt x="31256" y="2899"/>
                    <a:pt x="31305" y="2516"/>
                  </a:cubicBezTo>
                  <a:cubicBezTo>
                    <a:pt x="31342" y="2257"/>
                    <a:pt x="31503" y="2208"/>
                    <a:pt x="31601" y="1825"/>
                  </a:cubicBezTo>
                  <a:cubicBezTo>
                    <a:pt x="31663" y="1652"/>
                    <a:pt x="31700" y="1479"/>
                    <a:pt x="31712" y="1307"/>
                  </a:cubicBezTo>
                  <a:cubicBezTo>
                    <a:pt x="31712" y="1301"/>
                    <a:pt x="31710" y="1298"/>
                    <a:pt x="31705" y="1298"/>
                  </a:cubicBezTo>
                  <a:cubicBezTo>
                    <a:pt x="31681" y="1298"/>
                    <a:pt x="31612" y="1354"/>
                    <a:pt x="31581" y="1354"/>
                  </a:cubicBezTo>
                  <a:cubicBezTo>
                    <a:pt x="31551" y="1354"/>
                    <a:pt x="31555" y="1304"/>
                    <a:pt x="31663" y="1109"/>
                  </a:cubicBezTo>
                  <a:cubicBezTo>
                    <a:pt x="31922" y="677"/>
                    <a:pt x="31095" y="702"/>
                    <a:pt x="30935" y="369"/>
                  </a:cubicBezTo>
                  <a:cubicBezTo>
                    <a:pt x="30885" y="171"/>
                    <a:pt x="30725" y="48"/>
                    <a:pt x="30527" y="23"/>
                  </a:cubicBezTo>
                  <a:cubicBezTo>
                    <a:pt x="30499" y="6"/>
                    <a:pt x="27097" y="1"/>
                    <a:pt x="22575" y="1"/>
                  </a:cubicBezTo>
                  <a:close/>
                </a:path>
              </a:pathLst>
            </a:custGeom>
            <a:solidFill>
              <a:srgbClr val="FFD400">
                <a:alpha val="172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" name="Google Shape;8604;p67">
              <a:extLst>
                <a:ext uri="{FF2B5EF4-FFF2-40B4-BE49-F238E27FC236}">
                  <a16:creationId xmlns:a16="http://schemas.microsoft.com/office/drawing/2014/main" id="{AB2B0642-6920-4F6C-A783-2FAE609B73B3}"/>
                </a:ext>
              </a:extLst>
            </p:cNvPr>
            <p:cNvSpPr txBox="1"/>
            <p:nvPr/>
          </p:nvSpPr>
          <p:spPr>
            <a:xfrm>
              <a:off x="2112020" y="1628596"/>
              <a:ext cx="2060617" cy="4581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ctr">
                <a:buClr>
                  <a:srgbClr val="000000"/>
                </a:buClr>
                <a:buFont typeface="Arial"/>
                <a:buNone/>
                <a:tabLst>
                  <a:tab pos="1619250" algn="l"/>
                  <a:tab pos="1971675" algn="l"/>
                </a:tabLst>
              </a:pPr>
              <a:r>
                <a:rPr lang="th-TH" sz="3000" kern="0" dirty="0">
                  <a:latin typeface="CmPrasanmit" panose="02000000000000000000" pitchFamily="2" charset="-34"/>
                  <a:ea typeface="Caveat Brush"/>
                  <a:cs typeface="CmPrasanmit" panose="02000000000000000000" pitchFamily="2" charset="-34"/>
                  <a:sym typeface="Caveat Brush"/>
                </a:rPr>
                <a:t>12 ขีด</a:t>
              </a:r>
              <a:endParaRPr sz="3000" kern="0" dirty="0">
                <a:latin typeface="CmPrasanmit" panose="02000000000000000000" pitchFamily="2" charset="-34"/>
                <a:ea typeface="Caveat Brush"/>
                <a:cs typeface="CmPrasanmit" panose="02000000000000000000" pitchFamily="2" charset="-34"/>
                <a:sym typeface="Caveat Brush"/>
              </a:endParaRPr>
            </a:p>
          </p:txBody>
        </p:sp>
      </p:grpSp>
      <p:grpSp>
        <p:nvGrpSpPr>
          <p:cNvPr id="24" name="Group 23"/>
          <p:cNvGrpSpPr/>
          <p:nvPr/>
        </p:nvGrpSpPr>
        <p:grpSpPr>
          <a:xfrm>
            <a:off x="8742202" y="1605741"/>
            <a:ext cx="1936800" cy="576000"/>
            <a:chOff x="1996515" y="1588950"/>
            <a:chExt cx="2248692" cy="576000"/>
          </a:xfrm>
        </p:grpSpPr>
        <p:sp>
          <p:nvSpPr>
            <p:cNvPr id="25" name="Google Shape;8597;p67">
              <a:extLst>
                <a:ext uri="{FF2B5EF4-FFF2-40B4-BE49-F238E27FC236}">
                  <a16:creationId xmlns:a16="http://schemas.microsoft.com/office/drawing/2014/main" id="{49267973-3368-4610-BE38-954951F319A1}"/>
                </a:ext>
              </a:extLst>
            </p:cNvPr>
            <p:cNvSpPr/>
            <p:nvPr/>
          </p:nvSpPr>
          <p:spPr>
            <a:xfrm>
              <a:off x="1996515" y="1588950"/>
              <a:ext cx="2248692" cy="576000"/>
            </a:xfrm>
            <a:custGeom>
              <a:avLst/>
              <a:gdLst/>
              <a:ahLst/>
              <a:cxnLst/>
              <a:rect l="l" t="t" r="r" b="b"/>
              <a:pathLst>
                <a:path w="31923" h="19070" extrusionOk="0">
                  <a:moveTo>
                    <a:pt x="22575" y="1"/>
                  </a:moveTo>
                  <a:cubicBezTo>
                    <a:pt x="13530" y="1"/>
                    <a:pt x="1" y="23"/>
                    <a:pt x="1" y="23"/>
                  </a:cubicBezTo>
                  <a:lnTo>
                    <a:pt x="1" y="19070"/>
                  </a:lnTo>
                  <a:lnTo>
                    <a:pt x="30441" y="19070"/>
                  </a:lnTo>
                  <a:cubicBezTo>
                    <a:pt x="30441" y="18835"/>
                    <a:pt x="30466" y="18600"/>
                    <a:pt x="30515" y="18366"/>
                  </a:cubicBezTo>
                  <a:cubicBezTo>
                    <a:pt x="30601" y="18057"/>
                    <a:pt x="30787" y="17502"/>
                    <a:pt x="30762" y="17267"/>
                  </a:cubicBezTo>
                  <a:cubicBezTo>
                    <a:pt x="30737" y="17033"/>
                    <a:pt x="30638" y="16971"/>
                    <a:pt x="30614" y="16798"/>
                  </a:cubicBezTo>
                  <a:cubicBezTo>
                    <a:pt x="30589" y="16638"/>
                    <a:pt x="30638" y="16317"/>
                    <a:pt x="30589" y="16033"/>
                  </a:cubicBezTo>
                  <a:cubicBezTo>
                    <a:pt x="30552" y="15749"/>
                    <a:pt x="30256" y="15663"/>
                    <a:pt x="30379" y="15576"/>
                  </a:cubicBezTo>
                  <a:cubicBezTo>
                    <a:pt x="30515" y="15502"/>
                    <a:pt x="30552" y="15626"/>
                    <a:pt x="30552" y="15342"/>
                  </a:cubicBezTo>
                  <a:cubicBezTo>
                    <a:pt x="30552" y="15070"/>
                    <a:pt x="30466" y="15070"/>
                    <a:pt x="30527" y="14527"/>
                  </a:cubicBezTo>
                  <a:cubicBezTo>
                    <a:pt x="30589" y="13996"/>
                    <a:pt x="30700" y="13626"/>
                    <a:pt x="30836" y="13515"/>
                  </a:cubicBezTo>
                  <a:cubicBezTo>
                    <a:pt x="30959" y="13416"/>
                    <a:pt x="31478" y="12182"/>
                    <a:pt x="31391" y="10997"/>
                  </a:cubicBezTo>
                  <a:cubicBezTo>
                    <a:pt x="31305" y="9824"/>
                    <a:pt x="31182" y="9392"/>
                    <a:pt x="31182" y="9392"/>
                  </a:cubicBezTo>
                  <a:cubicBezTo>
                    <a:pt x="31182" y="9392"/>
                    <a:pt x="31157" y="8293"/>
                    <a:pt x="31157" y="8182"/>
                  </a:cubicBezTo>
                  <a:cubicBezTo>
                    <a:pt x="31120" y="8022"/>
                    <a:pt x="31070" y="7861"/>
                    <a:pt x="30996" y="7713"/>
                  </a:cubicBezTo>
                  <a:cubicBezTo>
                    <a:pt x="31058" y="7602"/>
                    <a:pt x="31107" y="7491"/>
                    <a:pt x="31132" y="7368"/>
                  </a:cubicBezTo>
                  <a:cubicBezTo>
                    <a:pt x="31132" y="7281"/>
                    <a:pt x="31021" y="6578"/>
                    <a:pt x="31021" y="6578"/>
                  </a:cubicBezTo>
                  <a:cubicBezTo>
                    <a:pt x="31083" y="5738"/>
                    <a:pt x="31256" y="4923"/>
                    <a:pt x="31564" y="4146"/>
                  </a:cubicBezTo>
                  <a:cubicBezTo>
                    <a:pt x="31564" y="4146"/>
                    <a:pt x="31663" y="4084"/>
                    <a:pt x="31478" y="3627"/>
                  </a:cubicBezTo>
                  <a:cubicBezTo>
                    <a:pt x="31317" y="3282"/>
                    <a:pt x="31256" y="2899"/>
                    <a:pt x="31305" y="2516"/>
                  </a:cubicBezTo>
                  <a:cubicBezTo>
                    <a:pt x="31342" y="2257"/>
                    <a:pt x="31503" y="2208"/>
                    <a:pt x="31601" y="1825"/>
                  </a:cubicBezTo>
                  <a:cubicBezTo>
                    <a:pt x="31663" y="1652"/>
                    <a:pt x="31700" y="1479"/>
                    <a:pt x="31712" y="1307"/>
                  </a:cubicBezTo>
                  <a:cubicBezTo>
                    <a:pt x="31712" y="1301"/>
                    <a:pt x="31710" y="1298"/>
                    <a:pt x="31705" y="1298"/>
                  </a:cubicBezTo>
                  <a:cubicBezTo>
                    <a:pt x="31681" y="1298"/>
                    <a:pt x="31612" y="1354"/>
                    <a:pt x="31581" y="1354"/>
                  </a:cubicBezTo>
                  <a:cubicBezTo>
                    <a:pt x="31551" y="1354"/>
                    <a:pt x="31555" y="1304"/>
                    <a:pt x="31663" y="1109"/>
                  </a:cubicBezTo>
                  <a:cubicBezTo>
                    <a:pt x="31922" y="677"/>
                    <a:pt x="31095" y="702"/>
                    <a:pt x="30935" y="369"/>
                  </a:cubicBezTo>
                  <a:cubicBezTo>
                    <a:pt x="30885" y="171"/>
                    <a:pt x="30725" y="48"/>
                    <a:pt x="30527" y="23"/>
                  </a:cubicBezTo>
                  <a:cubicBezTo>
                    <a:pt x="30499" y="6"/>
                    <a:pt x="27097" y="1"/>
                    <a:pt x="22575" y="1"/>
                  </a:cubicBezTo>
                  <a:close/>
                </a:path>
              </a:pathLst>
            </a:custGeom>
            <a:solidFill>
              <a:srgbClr val="FFD400">
                <a:alpha val="172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" name="Google Shape;8604;p67">
              <a:extLst>
                <a:ext uri="{FF2B5EF4-FFF2-40B4-BE49-F238E27FC236}">
                  <a16:creationId xmlns:a16="http://schemas.microsoft.com/office/drawing/2014/main" id="{AB2B0642-6920-4F6C-A783-2FAE609B73B3}"/>
                </a:ext>
              </a:extLst>
            </p:cNvPr>
            <p:cNvSpPr txBox="1"/>
            <p:nvPr/>
          </p:nvSpPr>
          <p:spPr>
            <a:xfrm>
              <a:off x="2112020" y="1628596"/>
              <a:ext cx="2060617" cy="4581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ctr">
                <a:buClr>
                  <a:srgbClr val="000000"/>
                </a:buClr>
                <a:buFont typeface="Arial"/>
                <a:buNone/>
                <a:tabLst>
                  <a:tab pos="1619250" algn="l"/>
                  <a:tab pos="1971675" algn="l"/>
                </a:tabLst>
              </a:pPr>
              <a:r>
                <a:rPr lang="th-TH" sz="3000" kern="0" dirty="0">
                  <a:latin typeface="CmPrasanmit" panose="02000000000000000000" pitchFamily="2" charset="-34"/>
                  <a:ea typeface="Caveat Brush"/>
                  <a:cs typeface="CmPrasanmit" panose="02000000000000000000" pitchFamily="2" charset="-34"/>
                  <a:sym typeface="Caveat Brush"/>
                </a:rPr>
                <a:t>15 ขีด</a:t>
              </a:r>
              <a:endParaRPr sz="3000" kern="0" dirty="0">
                <a:latin typeface="CmPrasanmit" panose="02000000000000000000" pitchFamily="2" charset="-34"/>
                <a:ea typeface="Caveat Brush"/>
                <a:cs typeface="CmPrasanmit" panose="02000000000000000000" pitchFamily="2" charset="-34"/>
                <a:sym typeface="Caveat Brush"/>
              </a:endParaRPr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1503029" y="2324115"/>
            <a:ext cx="1936856" cy="576000"/>
            <a:chOff x="1996515" y="1588950"/>
            <a:chExt cx="2248692" cy="576000"/>
          </a:xfrm>
        </p:grpSpPr>
        <p:sp>
          <p:nvSpPr>
            <p:cNvPr id="28" name="Google Shape;8597;p67">
              <a:extLst>
                <a:ext uri="{FF2B5EF4-FFF2-40B4-BE49-F238E27FC236}">
                  <a16:creationId xmlns:a16="http://schemas.microsoft.com/office/drawing/2014/main" id="{49267973-3368-4610-BE38-954951F319A1}"/>
                </a:ext>
              </a:extLst>
            </p:cNvPr>
            <p:cNvSpPr/>
            <p:nvPr/>
          </p:nvSpPr>
          <p:spPr>
            <a:xfrm>
              <a:off x="1996515" y="1588950"/>
              <a:ext cx="2248692" cy="576000"/>
            </a:xfrm>
            <a:custGeom>
              <a:avLst/>
              <a:gdLst/>
              <a:ahLst/>
              <a:cxnLst/>
              <a:rect l="l" t="t" r="r" b="b"/>
              <a:pathLst>
                <a:path w="31923" h="19070" extrusionOk="0">
                  <a:moveTo>
                    <a:pt x="22575" y="1"/>
                  </a:moveTo>
                  <a:cubicBezTo>
                    <a:pt x="13530" y="1"/>
                    <a:pt x="1" y="23"/>
                    <a:pt x="1" y="23"/>
                  </a:cubicBezTo>
                  <a:lnTo>
                    <a:pt x="1" y="19070"/>
                  </a:lnTo>
                  <a:lnTo>
                    <a:pt x="30441" y="19070"/>
                  </a:lnTo>
                  <a:cubicBezTo>
                    <a:pt x="30441" y="18835"/>
                    <a:pt x="30466" y="18600"/>
                    <a:pt x="30515" y="18366"/>
                  </a:cubicBezTo>
                  <a:cubicBezTo>
                    <a:pt x="30601" y="18057"/>
                    <a:pt x="30787" y="17502"/>
                    <a:pt x="30762" y="17267"/>
                  </a:cubicBezTo>
                  <a:cubicBezTo>
                    <a:pt x="30737" y="17033"/>
                    <a:pt x="30638" y="16971"/>
                    <a:pt x="30614" y="16798"/>
                  </a:cubicBezTo>
                  <a:cubicBezTo>
                    <a:pt x="30589" y="16638"/>
                    <a:pt x="30638" y="16317"/>
                    <a:pt x="30589" y="16033"/>
                  </a:cubicBezTo>
                  <a:cubicBezTo>
                    <a:pt x="30552" y="15749"/>
                    <a:pt x="30256" y="15663"/>
                    <a:pt x="30379" y="15576"/>
                  </a:cubicBezTo>
                  <a:cubicBezTo>
                    <a:pt x="30515" y="15502"/>
                    <a:pt x="30552" y="15626"/>
                    <a:pt x="30552" y="15342"/>
                  </a:cubicBezTo>
                  <a:cubicBezTo>
                    <a:pt x="30552" y="15070"/>
                    <a:pt x="30466" y="15070"/>
                    <a:pt x="30527" y="14527"/>
                  </a:cubicBezTo>
                  <a:cubicBezTo>
                    <a:pt x="30589" y="13996"/>
                    <a:pt x="30700" y="13626"/>
                    <a:pt x="30836" y="13515"/>
                  </a:cubicBezTo>
                  <a:cubicBezTo>
                    <a:pt x="30959" y="13416"/>
                    <a:pt x="31478" y="12182"/>
                    <a:pt x="31391" y="10997"/>
                  </a:cubicBezTo>
                  <a:cubicBezTo>
                    <a:pt x="31305" y="9824"/>
                    <a:pt x="31182" y="9392"/>
                    <a:pt x="31182" y="9392"/>
                  </a:cubicBezTo>
                  <a:cubicBezTo>
                    <a:pt x="31182" y="9392"/>
                    <a:pt x="31157" y="8293"/>
                    <a:pt x="31157" y="8182"/>
                  </a:cubicBezTo>
                  <a:cubicBezTo>
                    <a:pt x="31120" y="8022"/>
                    <a:pt x="31070" y="7861"/>
                    <a:pt x="30996" y="7713"/>
                  </a:cubicBezTo>
                  <a:cubicBezTo>
                    <a:pt x="31058" y="7602"/>
                    <a:pt x="31107" y="7491"/>
                    <a:pt x="31132" y="7368"/>
                  </a:cubicBezTo>
                  <a:cubicBezTo>
                    <a:pt x="31132" y="7281"/>
                    <a:pt x="31021" y="6578"/>
                    <a:pt x="31021" y="6578"/>
                  </a:cubicBezTo>
                  <a:cubicBezTo>
                    <a:pt x="31083" y="5738"/>
                    <a:pt x="31256" y="4923"/>
                    <a:pt x="31564" y="4146"/>
                  </a:cubicBezTo>
                  <a:cubicBezTo>
                    <a:pt x="31564" y="4146"/>
                    <a:pt x="31663" y="4084"/>
                    <a:pt x="31478" y="3627"/>
                  </a:cubicBezTo>
                  <a:cubicBezTo>
                    <a:pt x="31317" y="3282"/>
                    <a:pt x="31256" y="2899"/>
                    <a:pt x="31305" y="2516"/>
                  </a:cubicBezTo>
                  <a:cubicBezTo>
                    <a:pt x="31342" y="2257"/>
                    <a:pt x="31503" y="2208"/>
                    <a:pt x="31601" y="1825"/>
                  </a:cubicBezTo>
                  <a:cubicBezTo>
                    <a:pt x="31663" y="1652"/>
                    <a:pt x="31700" y="1479"/>
                    <a:pt x="31712" y="1307"/>
                  </a:cubicBezTo>
                  <a:cubicBezTo>
                    <a:pt x="31712" y="1301"/>
                    <a:pt x="31710" y="1298"/>
                    <a:pt x="31705" y="1298"/>
                  </a:cubicBezTo>
                  <a:cubicBezTo>
                    <a:pt x="31681" y="1298"/>
                    <a:pt x="31612" y="1354"/>
                    <a:pt x="31581" y="1354"/>
                  </a:cubicBezTo>
                  <a:cubicBezTo>
                    <a:pt x="31551" y="1354"/>
                    <a:pt x="31555" y="1304"/>
                    <a:pt x="31663" y="1109"/>
                  </a:cubicBezTo>
                  <a:cubicBezTo>
                    <a:pt x="31922" y="677"/>
                    <a:pt x="31095" y="702"/>
                    <a:pt x="30935" y="369"/>
                  </a:cubicBezTo>
                  <a:cubicBezTo>
                    <a:pt x="30885" y="171"/>
                    <a:pt x="30725" y="48"/>
                    <a:pt x="30527" y="23"/>
                  </a:cubicBezTo>
                  <a:cubicBezTo>
                    <a:pt x="30499" y="6"/>
                    <a:pt x="27097" y="1"/>
                    <a:pt x="22575" y="1"/>
                  </a:cubicBezTo>
                  <a:close/>
                </a:path>
              </a:pathLst>
            </a:custGeom>
            <a:solidFill>
              <a:srgbClr val="FFD400">
                <a:alpha val="172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" name="Google Shape;8604;p67">
              <a:extLst>
                <a:ext uri="{FF2B5EF4-FFF2-40B4-BE49-F238E27FC236}">
                  <a16:creationId xmlns:a16="http://schemas.microsoft.com/office/drawing/2014/main" id="{AB2B0642-6920-4F6C-A783-2FAE609B73B3}"/>
                </a:ext>
              </a:extLst>
            </p:cNvPr>
            <p:cNvSpPr txBox="1"/>
            <p:nvPr/>
          </p:nvSpPr>
          <p:spPr>
            <a:xfrm>
              <a:off x="2112020" y="1628596"/>
              <a:ext cx="2060617" cy="4581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ctr">
                <a:buClr>
                  <a:srgbClr val="000000"/>
                </a:buClr>
                <a:buFont typeface="Arial"/>
                <a:buNone/>
                <a:tabLst>
                  <a:tab pos="1619250" algn="l"/>
                  <a:tab pos="1971675" algn="l"/>
                </a:tabLst>
              </a:pPr>
              <a:r>
                <a:rPr lang="th-TH" sz="3000" kern="0" dirty="0">
                  <a:latin typeface="CmPrasanmit" panose="02000000000000000000" pitchFamily="2" charset="-34"/>
                  <a:ea typeface="Caveat Brush"/>
                  <a:cs typeface="CmPrasanmit" panose="02000000000000000000" pitchFamily="2" charset="-34"/>
                  <a:sym typeface="Caveat Brush"/>
                </a:rPr>
                <a:t>6 กิโลกรัม</a:t>
              </a:r>
              <a:endParaRPr sz="3000" kern="0" dirty="0">
                <a:latin typeface="CmPrasanmit" panose="02000000000000000000" pitchFamily="2" charset="-34"/>
                <a:ea typeface="Caveat Brush"/>
                <a:cs typeface="CmPrasanmit" panose="02000000000000000000" pitchFamily="2" charset="-34"/>
                <a:sym typeface="Caveat Brush"/>
              </a:endParaRPr>
            </a:p>
          </p:txBody>
        </p:sp>
      </p:grpSp>
      <p:grpSp>
        <p:nvGrpSpPr>
          <p:cNvPr id="30" name="Group 29"/>
          <p:cNvGrpSpPr/>
          <p:nvPr/>
        </p:nvGrpSpPr>
        <p:grpSpPr>
          <a:xfrm>
            <a:off x="3916124" y="2304811"/>
            <a:ext cx="1936800" cy="576000"/>
            <a:chOff x="1996515" y="1588950"/>
            <a:chExt cx="2248692" cy="576000"/>
          </a:xfrm>
        </p:grpSpPr>
        <p:sp>
          <p:nvSpPr>
            <p:cNvPr id="31" name="Google Shape;8597;p67">
              <a:extLst>
                <a:ext uri="{FF2B5EF4-FFF2-40B4-BE49-F238E27FC236}">
                  <a16:creationId xmlns:a16="http://schemas.microsoft.com/office/drawing/2014/main" id="{49267973-3368-4610-BE38-954951F319A1}"/>
                </a:ext>
              </a:extLst>
            </p:cNvPr>
            <p:cNvSpPr/>
            <p:nvPr/>
          </p:nvSpPr>
          <p:spPr>
            <a:xfrm>
              <a:off x="1996515" y="1588950"/>
              <a:ext cx="2248692" cy="576000"/>
            </a:xfrm>
            <a:custGeom>
              <a:avLst/>
              <a:gdLst/>
              <a:ahLst/>
              <a:cxnLst/>
              <a:rect l="l" t="t" r="r" b="b"/>
              <a:pathLst>
                <a:path w="31923" h="19070" extrusionOk="0">
                  <a:moveTo>
                    <a:pt x="22575" y="1"/>
                  </a:moveTo>
                  <a:cubicBezTo>
                    <a:pt x="13530" y="1"/>
                    <a:pt x="1" y="23"/>
                    <a:pt x="1" y="23"/>
                  </a:cubicBezTo>
                  <a:lnTo>
                    <a:pt x="1" y="19070"/>
                  </a:lnTo>
                  <a:lnTo>
                    <a:pt x="30441" y="19070"/>
                  </a:lnTo>
                  <a:cubicBezTo>
                    <a:pt x="30441" y="18835"/>
                    <a:pt x="30466" y="18600"/>
                    <a:pt x="30515" y="18366"/>
                  </a:cubicBezTo>
                  <a:cubicBezTo>
                    <a:pt x="30601" y="18057"/>
                    <a:pt x="30787" y="17502"/>
                    <a:pt x="30762" y="17267"/>
                  </a:cubicBezTo>
                  <a:cubicBezTo>
                    <a:pt x="30737" y="17033"/>
                    <a:pt x="30638" y="16971"/>
                    <a:pt x="30614" y="16798"/>
                  </a:cubicBezTo>
                  <a:cubicBezTo>
                    <a:pt x="30589" y="16638"/>
                    <a:pt x="30638" y="16317"/>
                    <a:pt x="30589" y="16033"/>
                  </a:cubicBezTo>
                  <a:cubicBezTo>
                    <a:pt x="30552" y="15749"/>
                    <a:pt x="30256" y="15663"/>
                    <a:pt x="30379" y="15576"/>
                  </a:cubicBezTo>
                  <a:cubicBezTo>
                    <a:pt x="30515" y="15502"/>
                    <a:pt x="30552" y="15626"/>
                    <a:pt x="30552" y="15342"/>
                  </a:cubicBezTo>
                  <a:cubicBezTo>
                    <a:pt x="30552" y="15070"/>
                    <a:pt x="30466" y="15070"/>
                    <a:pt x="30527" y="14527"/>
                  </a:cubicBezTo>
                  <a:cubicBezTo>
                    <a:pt x="30589" y="13996"/>
                    <a:pt x="30700" y="13626"/>
                    <a:pt x="30836" y="13515"/>
                  </a:cubicBezTo>
                  <a:cubicBezTo>
                    <a:pt x="30959" y="13416"/>
                    <a:pt x="31478" y="12182"/>
                    <a:pt x="31391" y="10997"/>
                  </a:cubicBezTo>
                  <a:cubicBezTo>
                    <a:pt x="31305" y="9824"/>
                    <a:pt x="31182" y="9392"/>
                    <a:pt x="31182" y="9392"/>
                  </a:cubicBezTo>
                  <a:cubicBezTo>
                    <a:pt x="31182" y="9392"/>
                    <a:pt x="31157" y="8293"/>
                    <a:pt x="31157" y="8182"/>
                  </a:cubicBezTo>
                  <a:cubicBezTo>
                    <a:pt x="31120" y="8022"/>
                    <a:pt x="31070" y="7861"/>
                    <a:pt x="30996" y="7713"/>
                  </a:cubicBezTo>
                  <a:cubicBezTo>
                    <a:pt x="31058" y="7602"/>
                    <a:pt x="31107" y="7491"/>
                    <a:pt x="31132" y="7368"/>
                  </a:cubicBezTo>
                  <a:cubicBezTo>
                    <a:pt x="31132" y="7281"/>
                    <a:pt x="31021" y="6578"/>
                    <a:pt x="31021" y="6578"/>
                  </a:cubicBezTo>
                  <a:cubicBezTo>
                    <a:pt x="31083" y="5738"/>
                    <a:pt x="31256" y="4923"/>
                    <a:pt x="31564" y="4146"/>
                  </a:cubicBezTo>
                  <a:cubicBezTo>
                    <a:pt x="31564" y="4146"/>
                    <a:pt x="31663" y="4084"/>
                    <a:pt x="31478" y="3627"/>
                  </a:cubicBezTo>
                  <a:cubicBezTo>
                    <a:pt x="31317" y="3282"/>
                    <a:pt x="31256" y="2899"/>
                    <a:pt x="31305" y="2516"/>
                  </a:cubicBezTo>
                  <a:cubicBezTo>
                    <a:pt x="31342" y="2257"/>
                    <a:pt x="31503" y="2208"/>
                    <a:pt x="31601" y="1825"/>
                  </a:cubicBezTo>
                  <a:cubicBezTo>
                    <a:pt x="31663" y="1652"/>
                    <a:pt x="31700" y="1479"/>
                    <a:pt x="31712" y="1307"/>
                  </a:cubicBezTo>
                  <a:cubicBezTo>
                    <a:pt x="31712" y="1301"/>
                    <a:pt x="31710" y="1298"/>
                    <a:pt x="31705" y="1298"/>
                  </a:cubicBezTo>
                  <a:cubicBezTo>
                    <a:pt x="31681" y="1298"/>
                    <a:pt x="31612" y="1354"/>
                    <a:pt x="31581" y="1354"/>
                  </a:cubicBezTo>
                  <a:cubicBezTo>
                    <a:pt x="31551" y="1354"/>
                    <a:pt x="31555" y="1304"/>
                    <a:pt x="31663" y="1109"/>
                  </a:cubicBezTo>
                  <a:cubicBezTo>
                    <a:pt x="31922" y="677"/>
                    <a:pt x="31095" y="702"/>
                    <a:pt x="30935" y="369"/>
                  </a:cubicBezTo>
                  <a:cubicBezTo>
                    <a:pt x="30885" y="171"/>
                    <a:pt x="30725" y="48"/>
                    <a:pt x="30527" y="23"/>
                  </a:cubicBezTo>
                  <a:cubicBezTo>
                    <a:pt x="30499" y="6"/>
                    <a:pt x="27097" y="1"/>
                    <a:pt x="22575" y="1"/>
                  </a:cubicBezTo>
                  <a:close/>
                </a:path>
              </a:pathLst>
            </a:custGeom>
            <a:solidFill>
              <a:srgbClr val="FFD400">
                <a:alpha val="172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2" name="Google Shape;8604;p67">
              <a:extLst>
                <a:ext uri="{FF2B5EF4-FFF2-40B4-BE49-F238E27FC236}">
                  <a16:creationId xmlns:a16="http://schemas.microsoft.com/office/drawing/2014/main" id="{AB2B0642-6920-4F6C-A783-2FAE609B73B3}"/>
                </a:ext>
              </a:extLst>
            </p:cNvPr>
            <p:cNvSpPr txBox="1"/>
            <p:nvPr/>
          </p:nvSpPr>
          <p:spPr>
            <a:xfrm>
              <a:off x="2112020" y="1628596"/>
              <a:ext cx="2060617" cy="4581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ctr">
                <a:buClr>
                  <a:srgbClr val="000000"/>
                </a:buClr>
                <a:buFont typeface="Arial"/>
                <a:buNone/>
                <a:tabLst>
                  <a:tab pos="1619250" algn="l"/>
                  <a:tab pos="1971675" algn="l"/>
                </a:tabLst>
              </a:pPr>
              <a:r>
                <a:rPr lang="th-TH" sz="3000" kern="0" dirty="0">
                  <a:latin typeface="CmPrasanmit" panose="02000000000000000000" pitchFamily="2" charset="-34"/>
                  <a:ea typeface="Caveat Brush"/>
                  <a:cs typeface="CmPrasanmit" panose="02000000000000000000" pitchFamily="2" charset="-34"/>
                  <a:sym typeface="Caveat Brush"/>
                </a:rPr>
                <a:t>2 กิโลกรัม</a:t>
              </a:r>
              <a:endParaRPr sz="3000" kern="0" dirty="0">
                <a:latin typeface="CmPrasanmit" panose="02000000000000000000" pitchFamily="2" charset="-34"/>
                <a:ea typeface="Caveat Brush"/>
                <a:cs typeface="CmPrasanmit" panose="02000000000000000000" pitchFamily="2" charset="-34"/>
                <a:sym typeface="Caveat Brush"/>
              </a:endParaRPr>
            </a:p>
          </p:txBody>
        </p:sp>
      </p:grpSp>
      <p:grpSp>
        <p:nvGrpSpPr>
          <p:cNvPr id="33" name="Group 32"/>
          <p:cNvGrpSpPr/>
          <p:nvPr/>
        </p:nvGrpSpPr>
        <p:grpSpPr>
          <a:xfrm>
            <a:off x="6329163" y="2326401"/>
            <a:ext cx="1936800" cy="576000"/>
            <a:chOff x="1996515" y="1588950"/>
            <a:chExt cx="2248692" cy="576000"/>
          </a:xfrm>
        </p:grpSpPr>
        <p:sp>
          <p:nvSpPr>
            <p:cNvPr id="34" name="Google Shape;8597;p67">
              <a:extLst>
                <a:ext uri="{FF2B5EF4-FFF2-40B4-BE49-F238E27FC236}">
                  <a16:creationId xmlns:a16="http://schemas.microsoft.com/office/drawing/2014/main" id="{49267973-3368-4610-BE38-954951F319A1}"/>
                </a:ext>
              </a:extLst>
            </p:cNvPr>
            <p:cNvSpPr/>
            <p:nvPr/>
          </p:nvSpPr>
          <p:spPr>
            <a:xfrm>
              <a:off x="1996515" y="1588950"/>
              <a:ext cx="2248692" cy="576000"/>
            </a:xfrm>
            <a:custGeom>
              <a:avLst/>
              <a:gdLst/>
              <a:ahLst/>
              <a:cxnLst/>
              <a:rect l="l" t="t" r="r" b="b"/>
              <a:pathLst>
                <a:path w="31923" h="19070" extrusionOk="0">
                  <a:moveTo>
                    <a:pt x="22575" y="1"/>
                  </a:moveTo>
                  <a:cubicBezTo>
                    <a:pt x="13530" y="1"/>
                    <a:pt x="1" y="23"/>
                    <a:pt x="1" y="23"/>
                  </a:cubicBezTo>
                  <a:lnTo>
                    <a:pt x="1" y="19070"/>
                  </a:lnTo>
                  <a:lnTo>
                    <a:pt x="30441" y="19070"/>
                  </a:lnTo>
                  <a:cubicBezTo>
                    <a:pt x="30441" y="18835"/>
                    <a:pt x="30466" y="18600"/>
                    <a:pt x="30515" y="18366"/>
                  </a:cubicBezTo>
                  <a:cubicBezTo>
                    <a:pt x="30601" y="18057"/>
                    <a:pt x="30787" y="17502"/>
                    <a:pt x="30762" y="17267"/>
                  </a:cubicBezTo>
                  <a:cubicBezTo>
                    <a:pt x="30737" y="17033"/>
                    <a:pt x="30638" y="16971"/>
                    <a:pt x="30614" y="16798"/>
                  </a:cubicBezTo>
                  <a:cubicBezTo>
                    <a:pt x="30589" y="16638"/>
                    <a:pt x="30638" y="16317"/>
                    <a:pt x="30589" y="16033"/>
                  </a:cubicBezTo>
                  <a:cubicBezTo>
                    <a:pt x="30552" y="15749"/>
                    <a:pt x="30256" y="15663"/>
                    <a:pt x="30379" y="15576"/>
                  </a:cubicBezTo>
                  <a:cubicBezTo>
                    <a:pt x="30515" y="15502"/>
                    <a:pt x="30552" y="15626"/>
                    <a:pt x="30552" y="15342"/>
                  </a:cubicBezTo>
                  <a:cubicBezTo>
                    <a:pt x="30552" y="15070"/>
                    <a:pt x="30466" y="15070"/>
                    <a:pt x="30527" y="14527"/>
                  </a:cubicBezTo>
                  <a:cubicBezTo>
                    <a:pt x="30589" y="13996"/>
                    <a:pt x="30700" y="13626"/>
                    <a:pt x="30836" y="13515"/>
                  </a:cubicBezTo>
                  <a:cubicBezTo>
                    <a:pt x="30959" y="13416"/>
                    <a:pt x="31478" y="12182"/>
                    <a:pt x="31391" y="10997"/>
                  </a:cubicBezTo>
                  <a:cubicBezTo>
                    <a:pt x="31305" y="9824"/>
                    <a:pt x="31182" y="9392"/>
                    <a:pt x="31182" y="9392"/>
                  </a:cubicBezTo>
                  <a:cubicBezTo>
                    <a:pt x="31182" y="9392"/>
                    <a:pt x="31157" y="8293"/>
                    <a:pt x="31157" y="8182"/>
                  </a:cubicBezTo>
                  <a:cubicBezTo>
                    <a:pt x="31120" y="8022"/>
                    <a:pt x="31070" y="7861"/>
                    <a:pt x="30996" y="7713"/>
                  </a:cubicBezTo>
                  <a:cubicBezTo>
                    <a:pt x="31058" y="7602"/>
                    <a:pt x="31107" y="7491"/>
                    <a:pt x="31132" y="7368"/>
                  </a:cubicBezTo>
                  <a:cubicBezTo>
                    <a:pt x="31132" y="7281"/>
                    <a:pt x="31021" y="6578"/>
                    <a:pt x="31021" y="6578"/>
                  </a:cubicBezTo>
                  <a:cubicBezTo>
                    <a:pt x="31083" y="5738"/>
                    <a:pt x="31256" y="4923"/>
                    <a:pt x="31564" y="4146"/>
                  </a:cubicBezTo>
                  <a:cubicBezTo>
                    <a:pt x="31564" y="4146"/>
                    <a:pt x="31663" y="4084"/>
                    <a:pt x="31478" y="3627"/>
                  </a:cubicBezTo>
                  <a:cubicBezTo>
                    <a:pt x="31317" y="3282"/>
                    <a:pt x="31256" y="2899"/>
                    <a:pt x="31305" y="2516"/>
                  </a:cubicBezTo>
                  <a:cubicBezTo>
                    <a:pt x="31342" y="2257"/>
                    <a:pt x="31503" y="2208"/>
                    <a:pt x="31601" y="1825"/>
                  </a:cubicBezTo>
                  <a:cubicBezTo>
                    <a:pt x="31663" y="1652"/>
                    <a:pt x="31700" y="1479"/>
                    <a:pt x="31712" y="1307"/>
                  </a:cubicBezTo>
                  <a:cubicBezTo>
                    <a:pt x="31712" y="1301"/>
                    <a:pt x="31710" y="1298"/>
                    <a:pt x="31705" y="1298"/>
                  </a:cubicBezTo>
                  <a:cubicBezTo>
                    <a:pt x="31681" y="1298"/>
                    <a:pt x="31612" y="1354"/>
                    <a:pt x="31581" y="1354"/>
                  </a:cubicBezTo>
                  <a:cubicBezTo>
                    <a:pt x="31551" y="1354"/>
                    <a:pt x="31555" y="1304"/>
                    <a:pt x="31663" y="1109"/>
                  </a:cubicBezTo>
                  <a:cubicBezTo>
                    <a:pt x="31922" y="677"/>
                    <a:pt x="31095" y="702"/>
                    <a:pt x="30935" y="369"/>
                  </a:cubicBezTo>
                  <a:cubicBezTo>
                    <a:pt x="30885" y="171"/>
                    <a:pt x="30725" y="48"/>
                    <a:pt x="30527" y="23"/>
                  </a:cubicBezTo>
                  <a:cubicBezTo>
                    <a:pt x="30499" y="6"/>
                    <a:pt x="27097" y="1"/>
                    <a:pt x="22575" y="1"/>
                  </a:cubicBezTo>
                  <a:close/>
                </a:path>
              </a:pathLst>
            </a:custGeom>
            <a:solidFill>
              <a:srgbClr val="FFD400">
                <a:alpha val="172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" name="Google Shape;8604;p67">
              <a:extLst>
                <a:ext uri="{FF2B5EF4-FFF2-40B4-BE49-F238E27FC236}">
                  <a16:creationId xmlns:a16="http://schemas.microsoft.com/office/drawing/2014/main" id="{AB2B0642-6920-4F6C-A783-2FAE609B73B3}"/>
                </a:ext>
              </a:extLst>
            </p:cNvPr>
            <p:cNvSpPr txBox="1"/>
            <p:nvPr/>
          </p:nvSpPr>
          <p:spPr>
            <a:xfrm>
              <a:off x="2112020" y="1628596"/>
              <a:ext cx="2060617" cy="4581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ctr">
                <a:buClr>
                  <a:srgbClr val="000000"/>
                </a:buClr>
                <a:buFont typeface="Arial"/>
                <a:buNone/>
                <a:tabLst>
                  <a:tab pos="1619250" algn="l"/>
                  <a:tab pos="1971675" algn="l"/>
                </a:tabLst>
              </a:pPr>
              <a:r>
                <a:rPr lang="th-TH" sz="3000" kern="0" dirty="0">
                  <a:latin typeface="CmPrasanmit" panose="02000000000000000000" pitchFamily="2" charset="-34"/>
                  <a:ea typeface="Caveat Brush"/>
                  <a:cs typeface="CmPrasanmit" panose="02000000000000000000" pitchFamily="2" charset="-34"/>
                  <a:sym typeface="Caveat Brush"/>
                </a:rPr>
                <a:t>5 กิโลกรัม</a:t>
              </a:r>
              <a:endParaRPr sz="3000" kern="0" dirty="0">
                <a:latin typeface="CmPrasanmit" panose="02000000000000000000" pitchFamily="2" charset="-34"/>
                <a:ea typeface="Caveat Brush"/>
                <a:cs typeface="CmPrasanmit" panose="02000000000000000000" pitchFamily="2" charset="-34"/>
                <a:sym typeface="Caveat Brush"/>
              </a:endParaRPr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8742202" y="2363453"/>
            <a:ext cx="1936800" cy="576000"/>
            <a:chOff x="1996515" y="1588950"/>
            <a:chExt cx="2248692" cy="576000"/>
          </a:xfrm>
        </p:grpSpPr>
        <p:sp>
          <p:nvSpPr>
            <p:cNvPr id="37" name="Google Shape;8597;p67">
              <a:extLst>
                <a:ext uri="{FF2B5EF4-FFF2-40B4-BE49-F238E27FC236}">
                  <a16:creationId xmlns:a16="http://schemas.microsoft.com/office/drawing/2014/main" id="{49267973-3368-4610-BE38-954951F319A1}"/>
                </a:ext>
              </a:extLst>
            </p:cNvPr>
            <p:cNvSpPr/>
            <p:nvPr/>
          </p:nvSpPr>
          <p:spPr>
            <a:xfrm>
              <a:off x="1996515" y="1588950"/>
              <a:ext cx="2248692" cy="576000"/>
            </a:xfrm>
            <a:custGeom>
              <a:avLst/>
              <a:gdLst/>
              <a:ahLst/>
              <a:cxnLst/>
              <a:rect l="l" t="t" r="r" b="b"/>
              <a:pathLst>
                <a:path w="31923" h="19070" extrusionOk="0">
                  <a:moveTo>
                    <a:pt x="22575" y="1"/>
                  </a:moveTo>
                  <a:cubicBezTo>
                    <a:pt x="13530" y="1"/>
                    <a:pt x="1" y="23"/>
                    <a:pt x="1" y="23"/>
                  </a:cubicBezTo>
                  <a:lnTo>
                    <a:pt x="1" y="19070"/>
                  </a:lnTo>
                  <a:lnTo>
                    <a:pt x="30441" y="19070"/>
                  </a:lnTo>
                  <a:cubicBezTo>
                    <a:pt x="30441" y="18835"/>
                    <a:pt x="30466" y="18600"/>
                    <a:pt x="30515" y="18366"/>
                  </a:cubicBezTo>
                  <a:cubicBezTo>
                    <a:pt x="30601" y="18057"/>
                    <a:pt x="30787" y="17502"/>
                    <a:pt x="30762" y="17267"/>
                  </a:cubicBezTo>
                  <a:cubicBezTo>
                    <a:pt x="30737" y="17033"/>
                    <a:pt x="30638" y="16971"/>
                    <a:pt x="30614" y="16798"/>
                  </a:cubicBezTo>
                  <a:cubicBezTo>
                    <a:pt x="30589" y="16638"/>
                    <a:pt x="30638" y="16317"/>
                    <a:pt x="30589" y="16033"/>
                  </a:cubicBezTo>
                  <a:cubicBezTo>
                    <a:pt x="30552" y="15749"/>
                    <a:pt x="30256" y="15663"/>
                    <a:pt x="30379" y="15576"/>
                  </a:cubicBezTo>
                  <a:cubicBezTo>
                    <a:pt x="30515" y="15502"/>
                    <a:pt x="30552" y="15626"/>
                    <a:pt x="30552" y="15342"/>
                  </a:cubicBezTo>
                  <a:cubicBezTo>
                    <a:pt x="30552" y="15070"/>
                    <a:pt x="30466" y="15070"/>
                    <a:pt x="30527" y="14527"/>
                  </a:cubicBezTo>
                  <a:cubicBezTo>
                    <a:pt x="30589" y="13996"/>
                    <a:pt x="30700" y="13626"/>
                    <a:pt x="30836" y="13515"/>
                  </a:cubicBezTo>
                  <a:cubicBezTo>
                    <a:pt x="30959" y="13416"/>
                    <a:pt x="31478" y="12182"/>
                    <a:pt x="31391" y="10997"/>
                  </a:cubicBezTo>
                  <a:cubicBezTo>
                    <a:pt x="31305" y="9824"/>
                    <a:pt x="31182" y="9392"/>
                    <a:pt x="31182" y="9392"/>
                  </a:cubicBezTo>
                  <a:cubicBezTo>
                    <a:pt x="31182" y="9392"/>
                    <a:pt x="31157" y="8293"/>
                    <a:pt x="31157" y="8182"/>
                  </a:cubicBezTo>
                  <a:cubicBezTo>
                    <a:pt x="31120" y="8022"/>
                    <a:pt x="31070" y="7861"/>
                    <a:pt x="30996" y="7713"/>
                  </a:cubicBezTo>
                  <a:cubicBezTo>
                    <a:pt x="31058" y="7602"/>
                    <a:pt x="31107" y="7491"/>
                    <a:pt x="31132" y="7368"/>
                  </a:cubicBezTo>
                  <a:cubicBezTo>
                    <a:pt x="31132" y="7281"/>
                    <a:pt x="31021" y="6578"/>
                    <a:pt x="31021" y="6578"/>
                  </a:cubicBezTo>
                  <a:cubicBezTo>
                    <a:pt x="31083" y="5738"/>
                    <a:pt x="31256" y="4923"/>
                    <a:pt x="31564" y="4146"/>
                  </a:cubicBezTo>
                  <a:cubicBezTo>
                    <a:pt x="31564" y="4146"/>
                    <a:pt x="31663" y="4084"/>
                    <a:pt x="31478" y="3627"/>
                  </a:cubicBezTo>
                  <a:cubicBezTo>
                    <a:pt x="31317" y="3282"/>
                    <a:pt x="31256" y="2899"/>
                    <a:pt x="31305" y="2516"/>
                  </a:cubicBezTo>
                  <a:cubicBezTo>
                    <a:pt x="31342" y="2257"/>
                    <a:pt x="31503" y="2208"/>
                    <a:pt x="31601" y="1825"/>
                  </a:cubicBezTo>
                  <a:cubicBezTo>
                    <a:pt x="31663" y="1652"/>
                    <a:pt x="31700" y="1479"/>
                    <a:pt x="31712" y="1307"/>
                  </a:cubicBezTo>
                  <a:cubicBezTo>
                    <a:pt x="31712" y="1301"/>
                    <a:pt x="31710" y="1298"/>
                    <a:pt x="31705" y="1298"/>
                  </a:cubicBezTo>
                  <a:cubicBezTo>
                    <a:pt x="31681" y="1298"/>
                    <a:pt x="31612" y="1354"/>
                    <a:pt x="31581" y="1354"/>
                  </a:cubicBezTo>
                  <a:cubicBezTo>
                    <a:pt x="31551" y="1354"/>
                    <a:pt x="31555" y="1304"/>
                    <a:pt x="31663" y="1109"/>
                  </a:cubicBezTo>
                  <a:cubicBezTo>
                    <a:pt x="31922" y="677"/>
                    <a:pt x="31095" y="702"/>
                    <a:pt x="30935" y="369"/>
                  </a:cubicBezTo>
                  <a:cubicBezTo>
                    <a:pt x="30885" y="171"/>
                    <a:pt x="30725" y="48"/>
                    <a:pt x="30527" y="23"/>
                  </a:cubicBezTo>
                  <a:cubicBezTo>
                    <a:pt x="30499" y="6"/>
                    <a:pt x="27097" y="1"/>
                    <a:pt x="22575" y="1"/>
                  </a:cubicBezTo>
                  <a:close/>
                </a:path>
              </a:pathLst>
            </a:custGeom>
            <a:solidFill>
              <a:srgbClr val="FFD400">
                <a:alpha val="172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8" name="Google Shape;8604;p67">
              <a:extLst>
                <a:ext uri="{FF2B5EF4-FFF2-40B4-BE49-F238E27FC236}">
                  <a16:creationId xmlns:a16="http://schemas.microsoft.com/office/drawing/2014/main" id="{AB2B0642-6920-4F6C-A783-2FAE609B73B3}"/>
                </a:ext>
              </a:extLst>
            </p:cNvPr>
            <p:cNvSpPr txBox="1"/>
            <p:nvPr/>
          </p:nvSpPr>
          <p:spPr>
            <a:xfrm>
              <a:off x="2112020" y="1628596"/>
              <a:ext cx="2060617" cy="4581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ctr">
                <a:buClr>
                  <a:srgbClr val="000000"/>
                </a:buClr>
                <a:buFont typeface="Arial"/>
                <a:buNone/>
                <a:tabLst>
                  <a:tab pos="1619250" algn="l"/>
                  <a:tab pos="1971675" algn="l"/>
                </a:tabLst>
              </a:pPr>
              <a:r>
                <a:rPr lang="th-TH" sz="3000" kern="0" dirty="0">
                  <a:latin typeface="CmPrasanmit" panose="02000000000000000000" pitchFamily="2" charset="-34"/>
                  <a:ea typeface="Caveat Brush"/>
                  <a:cs typeface="CmPrasanmit" panose="02000000000000000000" pitchFamily="2" charset="-34"/>
                  <a:sym typeface="Caveat Brush"/>
                </a:rPr>
                <a:t>4 ขีด</a:t>
              </a:r>
              <a:endParaRPr sz="3000" kern="0" dirty="0">
                <a:latin typeface="CmPrasanmit" panose="02000000000000000000" pitchFamily="2" charset="-34"/>
                <a:ea typeface="Caveat Brush"/>
                <a:cs typeface="CmPrasanmit" panose="02000000000000000000" pitchFamily="2" charset="-34"/>
                <a:sym typeface="Caveat Brush"/>
              </a:endParaRPr>
            </a:p>
          </p:txBody>
        </p:sp>
      </p:grpSp>
      <p:sp>
        <p:nvSpPr>
          <p:cNvPr id="39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4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4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4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4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44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4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4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4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48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49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50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23680317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Google Shape;4711;p51">
            <a:extLst>
              <a:ext uri="{FF2B5EF4-FFF2-40B4-BE49-F238E27FC236}">
                <a16:creationId xmlns:a16="http://schemas.microsoft.com/office/drawing/2014/main" id="{9634AEFA-EAF6-42C6-A44D-BE123F28ED10}"/>
              </a:ext>
            </a:extLst>
          </p:cNvPr>
          <p:cNvSpPr/>
          <p:nvPr/>
        </p:nvSpPr>
        <p:spPr>
          <a:xfrm>
            <a:off x="1666114" y="497937"/>
            <a:ext cx="2946400" cy="676692"/>
          </a:xfrm>
          <a:prstGeom prst="roundRect">
            <a:avLst>
              <a:gd name="adj" fmla="val 40675"/>
            </a:avLst>
          </a:prstGeom>
          <a:solidFill>
            <a:srgbClr val="EBD6F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1825771" y="519032"/>
            <a:ext cx="2670629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กิจกรรมหนักเท่าไร</a:t>
            </a:r>
          </a:p>
        </p:txBody>
      </p:sp>
      <p:grpSp>
        <p:nvGrpSpPr>
          <p:cNvPr id="65" name="Group 64"/>
          <p:cNvGrpSpPr/>
          <p:nvPr/>
        </p:nvGrpSpPr>
        <p:grpSpPr>
          <a:xfrm>
            <a:off x="1077893" y="1534565"/>
            <a:ext cx="1772270" cy="519718"/>
            <a:chOff x="3782191" y="6121682"/>
            <a:chExt cx="2081580" cy="519718"/>
          </a:xfrm>
        </p:grpSpPr>
        <p:sp>
          <p:nvSpPr>
            <p:cNvPr id="66" name="Rounded Rectangle 65"/>
            <p:cNvSpPr/>
            <p:nvPr/>
          </p:nvSpPr>
          <p:spPr>
            <a:xfrm>
              <a:off x="3782191" y="6121682"/>
              <a:ext cx="2081580" cy="519718"/>
            </a:xfrm>
            <a:prstGeom prst="roundRect">
              <a:avLst>
                <a:gd name="adj" fmla="val 50000"/>
              </a:avLst>
            </a:prstGeom>
            <a:solidFill>
              <a:srgbClr val="FFAFCD"/>
            </a:solidFill>
            <a:ln>
              <a:solidFill>
                <a:srgbClr val="FFAFC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7" name="Google Shape;3842;p61">
              <a:extLst>
                <a:ext uri="{FF2B5EF4-FFF2-40B4-BE49-F238E27FC236}">
                  <a16:creationId xmlns:a16="http://schemas.microsoft.com/office/drawing/2014/main" id="{2B2C328F-BF9C-4B3E-8913-DCB5BAC32BF0}"/>
                </a:ext>
              </a:extLst>
            </p:cNvPr>
            <p:cNvSpPr txBox="1"/>
            <p:nvPr/>
          </p:nvSpPr>
          <p:spPr>
            <a:xfrm>
              <a:off x="3924752" y="6164862"/>
              <a:ext cx="1851933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อุปกรณ์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15" name="TextBox 14"/>
          <p:cNvSpPr txBox="1"/>
          <p:nvPr/>
        </p:nvSpPr>
        <p:spPr>
          <a:xfrm>
            <a:off x="1425114" y="2088536"/>
            <a:ext cx="3428400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514350" marR="0" lvl="0" indent="-5143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เครื่องชั่งสปริง</a:t>
            </a:r>
          </a:p>
          <a:p>
            <a:pPr marL="514350" marR="0" lvl="0" indent="-5143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สิ่งของที่มีน้ำหนักเป็นกิโลกรัม และสิ่งของที่มีน้ำหนักเป็นขีด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10" name="Group 9"/>
          <p:cNvGrpSpPr/>
          <p:nvPr/>
        </p:nvGrpSpPr>
        <p:grpSpPr>
          <a:xfrm>
            <a:off x="5215578" y="895936"/>
            <a:ext cx="2201222" cy="519718"/>
            <a:chOff x="3782191" y="6121682"/>
            <a:chExt cx="2081580" cy="519718"/>
          </a:xfrm>
        </p:grpSpPr>
        <p:sp>
          <p:nvSpPr>
            <p:cNvPr id="11" name="Rounded Rectangle 10"/>
            <p:cNvSpPr/>
            <p:nvPr/>
          </p:nvSpPr>
          <p:spPr>
            <a:xfrm>
              <a:off x="3782191" y="6121682"/>
              <a:ext cx="2081580" cy="519718"/>
            </a:xfrm>
            <a:prstGeom prst="roundRect">
              <a:avLst>
                <a:gd name="adj" fmla="val 50000"/>
              </a:avLst>
            </a:prstGeom>
            <a:solidFill>
              <a:srgbClr val="FFAFCD"/>
            </a:solidFill>
            <a:ln>
              <a:solidFill>
                <a:srgbClr val="FFAFC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2" name="Google Shape;3842;p61">
              <a:extLst>
                <a:ext uri="{FF2B5EF4-FFF2-40B4-BE49-F238E27FC236}">
                  <a16:creationId xmlns:a16="http://schemas.microsoft.com/office/drawing/2014/main" id="{2B2C328F-BF9C-4B3E-8913-DCB5BAC32BF0}"/>
                </a:ext>
              </a:extLst>
            </p:cNvPr>
            <p:cNvSpPr txBox="1"/>
            <p:nvPr/>
          </p:nvSpPr>
          <p:spPr>
            <a:xfrm>
              <a:off x="3924752" y="6164862"/>
              <a:ext cx="1851933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วิธีจัดกิจกรรม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13" name="TextBox 12"/>
          <p:cNvSpPr txBox="1"/>
          <p:nvPr/>
        </p:nvSpPr>
        <p:spPr>
          <a:xfrm>
            <a:off x="5716713" y="1534565"/>
            <a:ext cx="5502830" cy="424731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514350" marR="0" lvl="0" indent="-5143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ครูเตรียมสิ่งของที่มีน้ำหนักเป็นกิโลกรัม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และสิ่งของที่มีน้ำหนักเป็นขีด</a:t>
            </a:r>
          </a:p>
          <a:p>
            <a:pPr marL="514350" marR="0" lvl="0" indent="-5143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th-TH" sz="3000" baseline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ครูให้นักเรียนยกสิ่งของที่มีน้ำหนักเป็นกิโลกรัมที่ครูเตรียมไว้</a:t>
            </a: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 เพื่อคาดคะเนน้ำหนักและบันทึกผล</a:t>
            </a:r>
          </a:p>
          <a:p>
            <a:pPr marL="514350" marR="0" lvl="0" indent="-5143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ครูให้นักเรียนยกสิ่งของที่มีน้ำหนักเป็นขีดที่ครูเตรียมไว้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เพื่อคาดคะเนน้ำหนักและบันทึกผล</a:t>
            </a:r>
          </a:p>
          <a:p>
            <a:pPr marL="514350" marR="0" lvl="0" indent="-5143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th-TH" sz="3000" baseline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ครูและนักเรียนร่วมกันตรวจสอบผลการคาดคะนน้ำหนักโดยการชั่งจริง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14" name="Group 13"/>
          <p:cNvGrpSpPr/>
          <p:nvPr/>
        </p:nvGrpSpPr>
        <p:grpSpPr>
          <a:xfrm>
            <a:off x="916320" y="4027528"/>
            <a:ext cx="4829421" cy="2233368"/>
            <a:chOff x="1996515" y="1588950"/>
            <a:chExt cx="2248692" cy="576000"/>
          </a:xfrm>
        </p:grpSpPr>
        <p:sp>
          <p:nvSpPr>
            <p:cNvPr id="18" name="Google Shape;8597;p67">
              <a:extLst>
                <a:ext uri="{FF2B5EF4-FFF2-40B4-BE49-F238E27FC236}">
                  <a16:creationId xmlns:a16="http://schemas.microsoft.com/office/drawing/2014/main" id="{49267973-3368-4610-BE38-954951F319A1}"/>
                </a:ext>
              </a:extLst>
            </p:cNvPr>
            <p:cNvSpPr/>
            <p:nvPr/>
          </p:nvSpPr>
          <p:spPr>
            <a:xfrm>
              <a:off x="1996515" y="1588950"/>
              <a:ext cx="2248692" cy="576000"/>
            </a:xfrm>
            <a:custGeom>
              <a:avLst/>
              <a:gdLst/>
              <a:ahLst/>
              <a:cxnLst/>
              <a:rect l="l" t="t" r="r" b="b"/>
              <a:pathLst>
                <a:path w="31923" h="19070" extrusionOk="0">
                  <a:moveTo>
                    <a:pt x="22575" y="1"/>
                  </a:moveTo>
                  <a:cubicBezTo>
                    <a:pt x="13530" y="1"/>
                    <a:pt x="1" y="23"/>
                    <a:pt x="1" y="23"/>
                  </a:cubicBezTo>
                  <a:lnTo>
                    <a:pt x="1" y="19070"/>
                  </a:lnTo>
                  <a:lnTo>
                    <a:pt x="30441" y="19070"/>
                  </a:lnTo>
                  <a:cubicBezTo>
                    <a:pt x="30441" y="18835"/>
                    <a:pt x="30466" y="18600"/>
                    <a:pt x="30515" y="18366"/>
                  </a:cubicBezTo>
                  <a:cubicBezTo>
                    <a:pt x="30601" y="18057"/>
                    <a:pt x="30787" y="17502"/>
                    <a:pt x="30762" y="17267"/>
                  </a:cubicBezTo>
                  <a:cubicBezTo>
                    <a:pt x="30737" y="17033"/>
                    <a:pt x="30638" y="16971"/>
                    <a:pt x="30614" y="16798"/>
                  </a:cubicBezTo>
                  <a:cubicBezTo>
                    <a:pt x="30589" y="16638"/>
                    <a:pt x="30638" y="16317"/>
                    <a:pt x="30589" y="16033"/>
                  </a:cubicBezTo>
                  <a:cubicBezTo>
                    <a:pt x="30552" y="15749"/>
                    <a:pt x="30256" y="15663"/>
                    <a:pt x="30379" y="15576"/>
                  </a:cubicBezTo>
                  <a:cubicBezTo>
                    <a:pt x="30515" y="15502"/>
                    <a:pt x="30552" y="15626"/>
                    <a:pt x="30552" y="15342"/>
                  </a:cubicBezTo>
                  <a:cubicBezTo>
                    <a:pt x="30552" y="15070"/>
                    <a:pt x="30466" y="15070"/>
                    <a:pt x="30527" y="14527"/>
                  </a:cubicBezTo>
                  <a:cubicBezTo>
                    <a:pt x="30589" y="13996"/>
                    <a:pt x="30700" y="13626"/>
                    <a:pt x="30836" y="13515"/>
                  </a:cubicBezTo>
                  <a:cubicBezTo>
                    <a:pt x="30959" y="13416"/>
                    <a:pt x="31478" y="12182"/>
                    <a:pt x="31391" y="10997"/>
                  </a:cubicBezTo>
                  <a:cubicBezTo>
                    <a:pt x="31305" y="9824"/>
                    <a:pt x="31182" y="9392"/>
                    <a:pt x="31182" y="9392"/>
                  </a:cubicBezTo>
                  <a:cubicBezTo>
                    <a:pt x="31182" y="9392"/>
                    <a:pt x="31157" y="8293"/>
                    <a:pt x="31157" y="8182"/>
                  </a:cubicBezTo>
                  <a:cubicBezTo>
                    <a:pt x="31120" y="8022"/>
                    <a:pt x="31070" y="7861"/>
                    <a:pt x="30996" y="7713"/>
                  </a:cubicBezTo>
                  <a:cubicBezTo>
                    <a:pt x="31058" y="7602"/>
                    <a:pt x="31107" y="7491"/>
                    <a:pt x="31132" y="7368"/>
                  </a:cubicBezTo>
                  <a:cubicBezTo>
                    <a:pt x="31132" y="7281"/>
                    <a:pt x="31021" y="6578"/>
                    <a:pt x="31021" y="6578"/>
                  </a:cubicBezTo>
                  <a:cubicBezTo>
                    <a:pt x="31083" y="5738"/>
                    <a:pt x="31256" y="4923"/>
                    <a:pt x="31564" y="4146"/>
                  </a:cubicBezTo>
                  <a:cubicBezTo>
                    <a:pt x="31564" y="4146"/>
                    <a:pt x="31663" y="4084"/>
                    <a:pt x="31478" y="3627"/>
                  </a:cubicBezTo>
                  <a:cubicBezTo>
                    <a:pt x="31317" y="3282"/>
                    <a:pt x="31256" y="2899"/>
                    <a:pt x="31305" y="2516"/>
                  </a:cubicBezTo>
                  <a:cubicBezTo>
                    <a:pt x="31342" y="2257"/>
                    <a:pt x="31503" y="2208"/>
                    <a:pt x="31601" y="1825"/>
                  </a:cubicBezTo>
                  <a:cubicBezTo>
                    <a:pt x="31663" y="1652"/>
                    <a:pt x="31700" y="1479"/>
                    <a:pt x="31712" y="1307"/>
                  </a:cubicBezTo>
                  <a:cubicBezTo>
                    <a:pt x="31712" y="1301"/>
                    <a:pt x="31710" y="1298"/>
                    <a:pt x="31705" y="1298"/>
                  </a:cubicBezTo>
                  <a:cubicBezTo>
                    <a:pt x="31681" y="1298"/>
                    <a:pt x="31612" y="1354"/>
                    <a:pt x="31581" y="1354"/>
                  </a:cubicBezTo>
                  <a:cubicBezTo>
                    <a:pt x="31551" y="1354"/>
                    <a:pt x="31555" y="1304"/>
                    <a:pt x="31663" y="1109"/>
                  </a:cubicBezTo>
                  <a:cubicBezTo>
                    <a:pt x="31922" y="677"/>
                    <a:pt x="31095" y="702"/>
                    <a:pt x="30935" y="369"/>
                  </a:cubicBezTo>
                  <a:cubicBezTo>
                    <a:pt x="30885" y="171"/>
                    <a:pt x="30725" y="48"/>
                    <a:pt x="30527" y="23"/>
                  </a:cubicBezTo>
                  <a:cubicBezTo>
                    <a:pt x="30499" y="6"/>
                    <a:pt x="27097" y="1"/>
                    <a:pt x="22575" y="1"/>
                  </a:cubicBezTo>
                  <a:close/>
                </a:path>
              </a:pathLst>
            </a:custGeom>
            <a:solidFill>
              <a:srgbClr val="FFD400">
                <a:alpha val="172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9" name="Google Shape;8604;p67">
              <a:extLst>
                <a:ext uri="{FF2B5EF4-FFF2-40B4-BE49-F238E27FC236}">
                  <a16:creationId xmlns:a16="http://schemas.microsoft.com/office/drawing/2014/main" id="{AB2B0642-6920-4F6C-A783-2FAE609B73B3}"/>
                </a:ext>
              </a:extLst>
            </p:cNvPr>
            <p:cNvSpPr txBox="1"/>
            <p:nvPr/>
          </p:nvSpPr>
          <p:spPr>
            <a:xfrm>
              <a:off x="2083795" y="1630929"/>
              <a:ext cx="2060617" cy="4581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  <a:tabLst>
                  <a:tab pos="1619250" algn="l"/>
                  <a:tab pos="1971675" algn="l"/>
                </a:tabLst>
              </a:pPr>
              <a:r>
                <a:rPr lang="th-TH" sz="3000" b="1" kern="0" dirty="0">
                  <a:latin typeface="CmPrasanmit" panose="02000000000000000000" pitchFamily="2" charset="-34"/>
                  <a:ea typeface="Caveat Brush"/>
                  <a:cs typeface="CmPrasanmit" panose="02000000000000000000" pitchFamily="2" charset="-34"/>
                  <a:sym typeface="Caveat Brush"/>
                </a:rPr>
                <a:t>หมายเหตุ</a:t>
              </a:r>
              <a:r>
                <a:rPr lang="th-TH" sz="3000" kern="0" dirty="0">
                  <a:latin typeface="CmPrasanmit" panose="02000000000000000000" pitchFamily="2" charset="-34"/>
                  <a:ea typeface="Caveat Brush"/>
                  <a:cs typeface="CmPrasanmit" panose="02000000000000000000" pitchFamily="2" charset="-34"/>
                  <a:sym typeface="Caveat Brush"/>
                </a:rPr>
                <a:t> การตรวจสอบความเข้าใจในเรื่องการคาดคะเนน้ำหนักเป็นกิโลกรัมและเป็นขีดนี้ อาจใช้การสังเกตพฤติกรรมของนักเรียนขณะทำกิจกรรม</a:t>
              </a:r>
              <a:endParaRPr sz="3000" b="1" kern="0" dirty="0">
                <a:latin typeface="CmPrasanmit" panose="02000000000000000000" pitchFamily="2" charset="-34"/>
                <a:ea typeface="Caveat Brush"/>
                <a:cs typeface="CmPrasanmit" panose="02000000000000000000" pitchFamily="2" charset="-34"/>
                <a:sym typeface="Caveat Brush"/>
              </a:endParaRPr>
            </a:p>
          </p:txBody>
        </p:sp>
      </p:grpSp>
      <p:sp>
        <p:nvSpPr>
          <p:cNvPr id="20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21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2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2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2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25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26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27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28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29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30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31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14636634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-4.79167E-6 -2.22222E-6 L -4.79167E-6 -0.07222 " pathEditMode="relative" rAng="0" ptsTypes="AA">
                                      <p:cBhvr>
                                        <p:cTn id="9" dur="2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611"/>
                                    </p:animMotion>
                                    <p:animRot by="1500000">
                                      <p:cBhvr>
                                        <p:cTn id="10" dur="12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1" dur="125" fill="hold">
                                          <p:stCondLst>
                                            <p:cond delay="125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2" dur="125" fill="hold">
                                          <p:stCondLst>
                                            <p:cond delay="25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3" dur="125" fill="hold">
                                          <p:stCondLst>
                                            <p:cond delay="375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1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2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3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4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5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" grpId="0" animBg="1"/>
      <p:bldP spid="37" grpId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FF42544D-339C-4CC3-86D9-7BA4599B245F}"/>
              </a:ext>
            </a:extLst>
          </p:cNvPr>
          <p:cNvGrpSpPr/>
          <p:nvPr/>
        </p:nvGrpSpPr>
        <p:grpSpPr>
          <a:xfrm rot="-191527">
            <a:off x="2796651" y="1187129"/>
            <a:ext cx="7207263" cy="3721714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97E4D986-1FC0-4B95-A0DA-63D4CC7FDD1E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6C24E511-42A9-46F7-A0B5-601A9E150AB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CA470BDE-7316-4699-94D9-C3CCD26309FC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AF828F65-F391-4BE4-91DC-5118700CC71E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210BC643-CBAC-47C9-916B-50E80FBA81D3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B289B9CA-2D6F-4414-B9C8-BEBE69308E41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6AC844D5-4D6B-45BF-9D62-6F746168B187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3E40F82D-DB7F-4734-AAF8-6E25AF4C00BE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1B84D3CE-A737-41B2-BFBB-B6D5CA567B45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D8289108-DF19-46C8-B554-9F01DA1FB122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B5787AF1-E5BA-4B3E-BCB8-30A61C38173E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E879FA9A-6757-4CF9-B6B9-833EFBF81ED6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99B19D7F-56BE-4451-B02D-9956E8E695F5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E93D5997-E599-46A7-926E-C83F65A4E85C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7A8CC7FD-D0A9-45C3-A368-896D1AA15FA6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B09CB5FC-087B-49FA-B47F-7DC8F10B7142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6FE83AB8-D6AF-4061-B80E-855CCCA972EB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65EE8388-DB64-497E-971F-E5647581AC72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5323AC78-5D7C-44B9-9E05-D4F9F6E25DBC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66E99BE0-4F89-4BF4-893A-C6ADB8DD5C69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CC3BF6F6-F327-431D-BF6F-16498170891E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8ED7F6F2-4816-49AE-A579-3DD291F35E3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B56AA2BB-7300-4159-B473-CCFEEC444CAD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CA46053D-7BBF-4917-89A8-410D579A7AB4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762F78BC-B3D7-49F1-A423-FCC6EFF6D7ED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19489933-888A-4DCF-B012-DA8F0BA52640}"/>
              </a:ext>
            </a:extLst>
          </p:cNvPr>
          <p:cNvGrpSpPr/>
          <p:nvPr/>
        </p:nvGrpSpPr>
        <p:grpSpPr>
          <a:xfrm>
            <a:off x="9848226" y="4513952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A6FED7FA-0EB3-46A9-ABC5-028861A96899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E3944B80-01C7-402C-A513-E06D5C0C6322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E6A5EFD7-17E7-4E2F-BF86-027E3E111E93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F9FF9FE8-BB14-433A-9275-9CD08099DA4D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E311C65A-8535-495E-8819-596DC171814F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10AD1709-A1D6-468D-BEC7-883B3F6CEB3C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B3F098C9-46EF-465B-BCEB-0E2E55B7FFAC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707A3DBB-8C63-46E7-9CF2-9D4C1AB36786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BFD39387-FD48-4A7D-9851-882C7FEB6E90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77DF6C08-5813-47C3-A9A2-82AA67EDE161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A1E58145-BC40-4A85-B14A-54A340446FFD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BD91018F-7A00-4ADC-A4B6-ADDE26268EEC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D387BF62-B641-44D5-9667-742A5DA21D7A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6E9497F1-135D-4C9D-84D4-3814C666B0A7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69E53D2B-7596-49C7-99B2-5A801F3263AD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F8D095F9-7793-429D-BB4F-BD62E33B0C53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BC1C69AE-949A-4860-8C78-B5EABFE8283D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07575D43-74EB-46F0-881D-DD2F3BC800E3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59BE540A-2903-4D32-8F98-1D39FDF8466E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A7EC0D28-8F25-46FF-8AE8-16C2FA79BB6E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C48CF3FF-CC36-40C3-8017-FC1B0BD58B52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3F76C299-C0CC-46FC-AF64-9B711562E43B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E3868261-9915-42C4-A5A5-0CC36D8192F1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98B6E335-F90C-43EF-98BB-74EA0EB06094}"/>
              </a:ext>
            </a:extLst>
          </p:cNvPr>
          <p:cNvGrpSpPr/>
          <p:nvPr/>
        </p:nvGrpSpPr>
        <p:grpSpPr>
          <a:xfrm rot="-461358">
            <a:off x="1034969" y="1389036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98B8B7CE-E6F0-40C5-BE29-461A888CC323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154BEC3A-968D-41B0-BB3C-715352A74093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AEEBAF65-4E5D-4C08-A7DB-203E75EC5109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BF919489-80F6-4925-821D-7EFD3D9C862C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F542068B-AA85-461C-845E-F5415C25A765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85B18634-FF09-4FC0-B148-A2B3EA80D5F5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C524FDAE-D149-465E-BCD8-F21273BDAC6B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9B5D388C-CA82-43B8-9430-57738D2A2CE6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8FF6675C-A9F7-4DF8-9E70-A93615923F4B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D003035E-49CC-4F83-B0FC-ACD2123969D3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7B81062E-71F1-4F8E-A801-7DCC4682B987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F6844318-449D-4E5A-B1E4-3BA6AD04D942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93A4D00A-9E0C-41F9-8B24-F5E619736CAA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86EC07E8-B2CC-4E69-96C0-2D473D8C247F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DAEE0788-5943-4806-8B15-D3A760DECA28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92FEA0F3-D3AE-49FF-926A-BBDA602E72B3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86FEA22B-0A36-4E06-AD73-543E457BA4A1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80E7B8BE-21DA-4879-9430-8763FDD7E3A1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6122C7AC-F684-4F46-9554-2128D82CF042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2508AD3B-AF53-4603-8B8F-563EACA5C944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DC90DB6E-9F0B-4F78-9079-926E145026C2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19D049A3-86FF-401B-BAED-0E3AB5457B47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237BB846-8267-4722-9494-2FA8D00D47F2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FE525A1B-2EFB-4BA0-8392-1EC0EDFFAAAC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A20634E2-3496-4597-88DA-EF1417F691A8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4F7D4AC1-2B77-4A7B-A832-5242DD56D0D3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8DF19956-8525-4EEA-B7C0-E0A3B4393538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7DFD159F-CDDE-4174-A18A-7660467F3446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8A1464D5-2589-4F8A-A71A-A988EF7CD04D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954F2BAB-014B-44AA-98AF-3D691AE65BDF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1713AEEE-1CEE-4F94-87C6-E10A305DB5ED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941DEAB0-6077-4DDB-98D2-24DA793A130D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A57CC560-46E2-4A81-A8A6-43AAC6FE906A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4F3DF2EB-AAE8-46D8-8EBC-9C5C8DA0B403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5FC1CA5D-CC8B-4BB4-8133-E646A57EBECB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2435F844-E966-4F65-A53D-4873DFDDCE5F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2F2179A2-9A2B-4621-9D64-AA7291CED559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65B3F69D-CF7C-4348-BFDF-39742BD6A6E1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AC9145A2-11EE-4FC9-BC79-A1F47221BC87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72C20FDB-B787-4A5F-BB5E-58D38FB10B2B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2F59E1EC-5120-434D-9A5C-D6865B1FACE7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4FED9F19-E489-4FAA-9D32-47979810A78E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5A6CFA14-EF62-4268-9B70-3828C9926976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DD9D6E21-AB01-4D6E-99EF-7700D3BA484E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7AC8D29F-FD3B-486E-9D21-378A955249C5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FEFA431F-5A30-473C-8A24-21B09ED9D78C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77C78FAA-4F9B-4F3A-A8A0-EACBE76ADF7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03B8CC87-03FC-4D9C-B16E-461B0FC104F8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F167312B-7EC3-427B-A528-8725D3CEFC55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34209428-7C01-4429-9BFC-DE774C2FAD72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9DAAD490-8871-4A37-9B7A-AD8B37E5B2D2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0275633D-101A-4686-9A51-50EEB51F0740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F203DB2D-9464-4CC1-B5C4-33DBEBFB2886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73C8006E-9BC9-4397-AE2A-420FC031F800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CBF5B397-E6F2-462A-9492-51B992E91078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FB0ED8AA-BB81-44D6-9F54-FAAC71562BCA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4C3C2F9F-A5DD-4C63-A0D9-079E9EC2DAB5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EF8E2F63-01AD-42DD-98F9-7727FA38E9BC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F40D976D-08E2-44C2-9599-CF37BDE67578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3638C819-3D76-4D0D-BB00-8ADFCBFF8981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37144B87-8972-42D6-8284-759DF5E80AF9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6073D796-60A0-4CBD-AA2E-06B3EC4E3CA5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4F4AA93C-4A65-45F9-920D-9FB341966F5E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7C2AE2F3-9CD5-4783-B393-81F2C61FE3BE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092896C2-75E5-41AC-8B2F-461DDDC20746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B615D586-671A-449A-9394-EF2055EC8753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E5B0CBEF-BBA8-4419-B068-BE69AAC926D4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AE3497EC-4B84-4456-8850-20A33802DF3B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65ECE51A-D6CD-4ADB-8550-008D046ED53C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A412D64F-7877-4DAE-8F4D-EE04DA10CB84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CFEF1CA0-BAF5-4B68-9BDF-BDC9976362DF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F631E0CD-610F-4F58-B27B-62638C37DA4C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75B9FFF1-2BF4-457F-B412-39926782E78E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69DDCBA1-D2B1-493A-9C46-D28DCBC3614E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68FA46AA-9ECD-46EC-8735-DC0D61C90974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D28068A1-381B-4FA6-8CBE-33EBF2230E34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0DF2FDF7-26CF-4E08-A81B-236301A8A060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5455A158-4F00-4708-9851-46FDDB675A6D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915EC70A-549F-4F61-85A3-30FE61194D6A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DC075B3B-BAFB-4364-A0CE-05AD0B40FEB5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7E804CF6-230B-4688-9A9F-E533E95D31EB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749CF0A8-6AE2-47F8-AF6B-9D9F1DBBFA57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B42918B0-503C-4BED-872A-C2E348C2C737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6B250122-F0C3-4AD0-B196-9006BA951A45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B4B93D4D-FAE3-4DB4-9372-42134C2C50D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35BE7B7B-1677-4C9B-ABCC-83E12CBDD15B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4071E662-2F46-4171-A54C-1D85B43F7A10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0DB12EB-E398-45E5-BFD1-88129EE9D43E}"/>
              </a:ext>
            </a:extLst>
          </p:cNvPr>
          <p:cNvSpPr txBox="1">
            <a:spLocks/>
          </p:cNvSpPr>
          <p:nvPr/>
        </p:nvSpPr>
        <p:spPr>
          <a:xfrm>
            <a:off x="3854977" y="2645730"/>
            <a:ext cx="5902330" cy="17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rditas"/>
              </a:rPr>
              <a:t>การคาดคะเนน้ำหนักของสิ่งต่างๆ เป็นการบอกน้ำหนักให้ใกล้เคียงน้ำหนักจริงโดยไม่ใช้เครื่องชั่ง</a:t>
            </a:r>
            <a:r>
              <a:rPr kumimoji="0" lang="th-TH" sz="3000" b="0" i="0" u="none" strike="noStrike" kern="0" cap="none" spc="0" normalizeH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rditas"/>
              </a:rPr>
              <a:t> อาจเทียบกับน้ำหนักของสิ่งต่างๆ ที่เราทราบน้ำหนักแล้ว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004468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Gorditas"/>
            </a:endParaRPr>
          </a:p>
        </p:txBody>
      </p:sp>
      <p:sp>
        <p:nvSpPr>
          <p:cNvPr id="259" name="Google Shape;4975;p59">
            <a:extLst>
              <a:ext uri="{FF2B5EF4-FFF2-40B4-BE49-F238E27FC236}">
                <a16:creationId xmlns:a16="http://schemas.microsoft.com/office/drawing/2014/main" id="{8600E551-18F5-4869-ABCC-D4A8EE567E58}"/>
              </a:ext>
            </a:extLst>
          </p:cNvPr>
          <p:cNvSpPr txBox="1">
            <a:spLocks/>
          </p:cNvSpPr>
          <p:nvPr/>
        </p:nvSpPr>
        <p:spPr>
          <a:xfrm>
            <a:off x="4425888" y="1735975"/>
            <a:ext cx="3147600" cy="6951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Gorditas"/>
              <a:buNone/>
              <a:defRPr sz="9466" b="1" i="0" u="none" strike="noStrike" cap="none">
                <a:solidFill>
                  <a:schemeClr val="accent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6000"/>
              <a:buFont typeface="Gorditas"/>
              <a:buNone/>
              <a:tabLst/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10B0BF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สิ่งที่ได้เรียนรู้</a:t>
            </a:r>
            <a:endParaRPr kumimoji="0" lang="en" sz="3000" b="1" i="0" u="none" strike="noStrike" kern="0" cap="none" spc="0" normalizeH="0" baseline="0" noProof="0" dirty="0">
              <a:ln>
                <a:noFill/>
              </a:ln>
              <a:solidFill>
                <a:srgbClr val="10B0BF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sp>
        <p:nvSpPr>
          <p:cNvPr id="245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246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24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24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24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250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251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252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253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254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255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257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40337139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1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2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3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4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5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6" grpId="0"/>
      <p:bldP spid="259" grpId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64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77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999925" y="2440310"/>
            <a:ext cx="5117183" cy="3392709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78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268319" y="3615586"/>
            <a:ext cx="4661084" cy="10281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ความ</a:t>
            </a: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สัมพันธ์ระหว่างหน่วยน้ำหนัก (1)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79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2225668" y="1033748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kumimoji="0" lang="th-TH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10.4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grpSp>
        <p:nvGrpSpPr>
          <p:cNvPr id="80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81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2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3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4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5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6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7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8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9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0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1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2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0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1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2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3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4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5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116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117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8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9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0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1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2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123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163018" y="2140050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pic>
        <p:nvPicPr>
          <p:cNvPr id="135" name="รูปภาพ 8">
            <a:hlinkClick r:id="rId3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4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4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14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14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144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145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146" name="รูปภาพ 8">
            <a:hlinkClick r:id="rId3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4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147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148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149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150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151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152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873041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2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79" grpId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30815" y="1070449"/>
            <a:ext cx="8500155" cy="2694210"/>
          </a:xfrm>
          <a:prstGeom prst="rect">
            <a:avLst/>
          </a:prstGeom>
        </p:spPr>
      </p:pic>
      <p:pic>
        <p:nvPicPr>
          <p:cNvPr id="25" name="รูปภาพ 8">
            <a:hlinkClick r:id="rId4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5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47" name="Google Shape;2764;p45">
            <a:extLst>
              <a:ext uri="{FF2B5EF4-FFF2-40B4-BE49-F238E27FC236}">
                <a16:creationId xmlns:a16="http://schemas.microsoft.com/office/drawing/2014/main" id="{6F5FE7EB-17D0-426C-9B5C-EEFC7E19677B}"/>
              </a:ext>
            </a:extLst>
          </p:cNvPr>
          <p:cNvSpPr/>
          <p:nvPr/>
        </p:nvSpPr>
        <p:spPr>
          <a:xfrm rot="6072242">
            <a:off x="4979004" y="-2248990"/>
            <a:ext cx="1851956" cy="6195669"/>
          </a:xfrm>
          <a:custGeom>
            <a:avLst/>
            <a:gdLst/>
            <a:ahLst/>
            <a:cxnLst/>
            <a:rect l="l" t="t" r="r" b="b"/>
            <a:pathLst>
              <a:path w="1289" h="3604" extrusionOk="0">
                <a:moveTo>
                  <a:pt x="237" y="1"/>
                </a:moveTo>
                <a:cubicBezTo>
                  <a:pt x="121" y="1"/>
                  <a:pt x="0" y="50"/>
                  <a:pt x="20" y="136"/>
                </a:cubicBezTo>
                <a:cubicBezTo>
                  <a:pt x="327" y="1264"/>
                  <a:pt x="508" y="2393"/>
                  <a:pt x="815" y="3521"/>
                </a:cubicBezTo>
                <a:cubicBezTo>
                  <a:pt x="842" y="3579"/>
                  <a:pt x="919" y="3604"/>
                  <a:pt x="1002" y="3604"/>
                </a:cubicBezTo>
                <a:cubicBezTo>
                  <a:pt x="1137" y="3604"/>
                  <a:pt x="1289" y="3538"/>
                  <a:pt x="1266" y="3449"/>
                </a:cubicBezTo>
                <a:cubicBezTo>
                  <a:pt x="959" y="2320"/>
                  <a:pt x="734" y="1192"/>
                  <a:pt x="436" y="100"/>
                </a:cubicBezTo>
                <a:cubicBezTo>
                  <a:pt x="420" y="32"/>
                  <a:pt x="330" y="1"/>
                  <a:pt x="237" y="1"/>
                </a:cubicBezTo>
                <a:close/>
              </a:path>
            </a:pathLst>
          </a:custGeom>
          <a:solidFill>
            <a:srgbClr val="E1F33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8" name="กล่องข้อความ 87">
            <a:extLst>
              <a:ext uri="{FF2B5EF4-FFF2-40B4-BE49-F238E27FC236}">
                <a16:creationId xmlns:a16="http://schemas.microsoft.com/office/drawing/2014/main" id="{E930028B-F8E5-4D9F-A3C0-0CDE2C5A5D17}"/>
              </a:ext>
            </a:extLst>
          </p:cNvPr>
          <p:cNvSpPr txBox="1"/>
          <p:nvPr/>
        </p:nvSpPr>
        <p:spPr>
          <a:xfrm>
            <a:off x="3080757" y="506947"/>
            <a:ext cx="6290076" cy="55399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แผนภาพแสดงความสัมพันธ์ระหว่างกิโลกรัมกับกรัม</a:t>
            </a:r>
          </a:p>
        </p:txBody>
      </p:sp>
      <p:sp>
        <p:nvSpPr>
          <p:cNvPr id="50" name="Google Shape;3842;p61">
            <a:extLst>
              <a:ext uri="{FF2B5EF4-FFF2-40B4-BE49-F238E27FC236}">
                <a16:creationId xmlns:a16="http://schemas.microsoft.com/office/drawing/2014/main" id="{E633A8CE-3110-4ED8-8BA8-AC44309E82D9}"/>
              </a:ext>
            </a:extLst>
          </p:cNvPr>
          <p:cNvSpPr txBox="1"/>
          <p:nvPr/>
        </p:nvSpPr>
        <p:spPr>
          <a:xfrm>
            <a:off x="1805776" y="3643490"/>
            <a:ext cx="8840037" cy="4645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จากแผนภาพ</a:t>
            </a:r>
            <a:r>
              <a:rPr kumimoji="0" lang="th-TH" sz="30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บอกน้ำหนักเป็นกิโลกรัม เป็นกิโลกรัมและกรัม หรือเป็นกรัม ดังนี้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12" name="Rounded Rectangle 11"/>
          <p:cNvSpPr/>
          <p:nvPr/>
        </p:nvSpPr>
        <p:spPr>
          <a:xfrm>
            <a:off x="1886855" y="4238177"/>
            <a:ext cx="1059543" cy="522514"/>
          </a:xfrm>
          <a:prstGeom prst="roundRect">
            <a:avLst/>
          </a:prstGeom>
          <a:solidFill>
            <a:srgbClr val="EF3E6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เงาะ</a:t>
            </a:r>
          </a:p>
        </p:txBody>
      </p:sp>
      <p:sp>
        <p:nvSpPr>
          <p:cNvPr id="61" name="Google Shape;3842;p61">
            <a:extLst>
              <a:ext uri="{FF2B5EF4-FFF2-40B4-BE49-F238E27FC236}">
                <a16:creationId xmlns:a16="http://schemas.microsoft.com/office/drawing/2014/main" id="{E633A8CE-3110-4ED8-8BA8-AC44309E82D9}"/>
              </a:ext>
            </a:extLst>
          </p:cNvPr>
          <p:cNvSpPr txBox="1"/>
          <p:nvPr/>
        </p:nvSpPr>
        <p:spPr>
          <a:xfrm>
            <a:off x="3080757" y="4194639"/>
            <a:ext cx="4321529" cy="4645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หนัก 3 กิโลกรัม หรือ 3,000 กรัม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62" name="Rounded Rectangle 61"/>
          <p:cNvSpPr/>
          <p:nvPr/>
        </p:nvSpPr>
        <p:spPr>
          <a:xfrm>
            <a:off x="1886855" y="4930462"/>
            <a:ext cx="1059543" cy="522514"/>
          </a:xfrm>
          <a:prstGeom prst="roundRect">
            <a:avLst/>
          </a:prstGeom>
          <a:solidFill>
            <a:srgbClr val="FFCB3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h-TH" sz="3000" dirty="0">
                <a:solidFill>
                  <a:srgbClr val="333F5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มะม่วง</a:t>
            </a:r>
          </a:p>
        </p:txBody>
      </p:sp>
      <p:sp>
        <p:nvSpPr>
          <p:cNvPr id="63" name="Google Shape;3842;p61">
            <a:extLst>
              <a:ext uri="{FF2B5EF4-FFF2-40B4-BE49-F238E27FC236}">
                <a16:creationId xmlns:a16="http://schemas.microsoft.com/office/drawing/2014/main" id="{E633A8CE-3110-4ED8-8BA8-AC44309E82D9}"/>
              </a:ext>
            </a:extLst>
          </p:cNvPr>
          <p:cNvSpPr txBox="1"/>
          <p:nvPr/>
        </p:nvSpPr>
        <p:spPr>
          <a:xfrm>
            <a:off x="3080757" y="4886924"/>
            <a:ext cx="4321529" cy="4645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หนัก 2 กิโลกรัม หรือ 2,000 กรัม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64" name="Rounded Rectangle 63"/>
          <p:cNvSpPr/>
          <p:nvPr/>
        </p:nvSpPr>
        <p:spPr>
          <a:xfrm>
            <a:off x="1886855" y="5618347"/>
            <a:ext cx="1059543" cy="522514"/>
          </a:xfrm>
          <a:prstGeom prst="roundRect">
            <a:avLst/>
          </a:prstGeom>
          <a:solidFill>
            <a:srgbClr val="EF3E6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แตงโม</a:t>
            </a:r>
          </a:p>
        </p:txBody>
      </p:sp>
      <p:sp>
        <p:nvSpPr>
          <p:cNvPr id="65" name="Google Shape;3842;p61">
            <a:extLst>
              <a:ext uri="{FF2B5EF4-FFF2-40B4-BE49-F238E27FC236}">
                <a16:creationId xmlns:a16="http://schemas.microsoft.com/office/drawing/2014/main" id="{E633A8CE-3110-4ED8-8BA8-AC44309E82D9}"/>
              </a:ext>
            </a:extLst>
          </p:cNvPr>
          <p:cNvSpPr txBox="1"/>
          <p:nvPr/>
        </p:nvSpPr>
        <p:spPr>
          <a:xfrm>
            <a:off x="3080757" y="5574809"/>
            <a:ext cx="5250443" cy="4645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หนัก 2,500 กรัม หรือ 2 กิโลกรัม 500 กรัม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grpSp>
        <p:nvGrpSpPr>
          <p:cNvPr id="66" name="กลุ่ม 4">
            <a:extLst>
              <a:ext uri="{FF2B5EF4-FFF2-40B4-BE49-F238E27FC236}">
                <a16:creationId xmlns:a16="http://schemas.microsoft.com/office/drawing/2014/main" id="{CBB9B69C-03EB-49DE-A4F2-4384B0DAAB14}"/>
              </a:ext>
            </a:extLst>
          </p:cNvPr>
          <p:cNvGrpSpPr/>
          <p:nvPr/>
        </p:nvGrpSpPr>
        <p:grpSpPr>
          <a:xfrm>
            <a:off x="7402286" y="4465011"/>
            <a:ext cx="3552699" cy="930901"/>
            <a:chOff x="4098741" y="4177767"/>
            <a:chExt cx="3552699" cy="930901"/>
          </a:xfrm>
        </p:grpSpPr>
        <p:grpSp>
          <p:nvGrpSpPr>
            <p:cNvPr id="67" name="Google Shape;152;p27">
              <a:extLst>
                <a:ext uri="{FF2B5EF4-FFF2-40B4-BE49-F238E27FC236}">
                  <a16:creationId xmlns:a16="http://schemas.microsoft.com/office/drawing/2014/main" id="{C476EAA1-471F-4073-945A-22BDEDC9D10E}"/>
                </a:ext>
              </a:extLst>
            </p:cNvPr>
            <p:cNvGrpSpPr/>
            <p:nvPr/>
          </p:nvGrpSpPr>
          <p:grpSpPr>
            <a:xfrm>
              <a:off x="4098741" y="4177767"/>
              <a:ext cx="3552699" cy="930901"/>
              <a:chOff x="611550" y="2773950"/>
              <a:chExt cx="2698875" cy="344475"/>
            </a:xfrm>
          </p:grpSpPr>
          <p:sp>
            <p:nvSpPr>
              <p:cNvPr id="69" name="Google Shape;153;p27">
                <a:extLst>
                  <a:ext uri="{FF2B5EF4-FFF2-40B4-BE49-F238E27FC236}">
                    <a16:creationId xmlns:a16="http://schemas.microsoft.com/office/drawing/2014/main" id="{F4F0AE7B-9B37-4E5F-9134-BCB9AF03FB89}"/>
                  </a:ext>
                </a:extLst>
              </p:cNvPr>
              <p:cNvSpPr/>
              <p:nvPr/>
            </p:nvSpPr>
            <p:spPr>
              <a:xfrm>
                <a:off x="611550" y="2773950"/>
                <a:ext cx="2698875" cy="235275"/>
              </a:xfrm>
              <a:custGeom>
                <a:avLst/>
                <a:gdLst/>
                <a:ahLst/>
                <a:cxnLst/>
                <a:rect l="l" t="t" r="r" b="b"/>
                <a:pathLst>
                  <a:path w="107955" h="9411" extrusionOk="0">
                    <a:moveTo>
                      <a:pt x="89672" y="0"/>
                    </a:moveTo>
                    <a:cubicBezTo>
                      <a:pt x="89569" y="0"/>
                      <a:pt x="89434" y="18"/>
                      <a:pt x="89285" y="52"/>
                    </a:cubicBezTo>
                    <a:cubicBezTo>
                      <a:pt x="88271" y="312"/>
                      <a:pt x="80855" y="505"/>
                      <a:pt x="76821" y="505"/>
                    </a:cubicBezTo>
                    <a:cubicBezTo>
                      <a:pt x="75707" y="505"/>
                      <a:pt x="74851" y="490"/>
                      <a:pt x="74459" y="458"/>
                    </a:cubicBezTo>
                    <a:cubicBezTo>
                      <a:pt x="73772" y="378"/>
                      <a:pt x="73085" y="340"/>
                      <a:pt x="72401" y="340"/>
                    </a:cubicBezTo>
                    <a:cubicBezTo>
                      <a:pt x="71502" y="340"/>
                      <a:pt x="70609" y="406"/>
                      <a:pt x="69727" y="532"/>
                    </a:cubicBezTo>
                    <a:cubicBezTo>
                      <a:pt x="66991" y="828"/>
                      <a:pt x="59153" y="680"/>
                      <a:pt x="55567" y="1013"/>
                    </a:cubicBezTo>
                    <a:cubicBezTo>
                      <a:pt x="55255" y="1040"/>
                      <a:pt x="55039" y="1051"/>
                      <a:pt x="54885" y="1051"/>
                    </a:cubicBezTo>
                    <a:cubicBezTo>
                      <a:pt x="54245" y="1051"/>
                      <a:pt x="54682" y="862"/>
                      <a:pt x="53780" y="862"/>
                    </a:cubicBezTo>
                    <a:cubicBezTo>
                      <a:pt x="53717" y="862"/>
                      <a:pt x="53648" y="863"/>
                      <a:pt x="53571" y="865"/>
                    </a:cubicBezTo>
                    <a:cubicBezTo>
                      <a:pt x="48654" y="1050"/>
                      <a:pt x="22035" y="2196"/>
                      <a:pt x="22035" y="2196"/>
                    </a:cubicBezTo>
                    <a:cubicBezTo>
                      <a:pt x="13530" y="2754"/>
                      <a:pt x="5419" y="3311"/>
                      <a:pt x="3838" y="3311"/>
                    </a:cubicBezTo>
                    <a:cubicBezTo>
                      <a:pt x="3742" y="3311"/>
                      <a:pt x="3670" y="3309"/>
                      <a:pt x="3623" y="3305"/>
                    </a:cubicBezTo>
                    <a:cubicBezTo>
                      <a:pt x="3376" y="3273"/>
                      <a:pt x="3169" y="3256"/>
                      <a:pt x="2992" y="3256"/>
                    </a:cubicBezTo>
                    <a:cubicBezTo>
                      <a:pt x="2564" y="3256"/>
                      <a:pt x="2317" y="3354"/>
                      <a:pt x="2108" y="3564"/>
                    </a:cubicBezTo>
                    <a:cubicBezTo>
                      <a:pt x="1257" y="4303"/>
                      <a:pt x="0" y="9183"/>
                      <a:pt x="962" y="9405"/>
                    </a:cubicBezTo>
                    <a:cubicBezTo>
                      <a:pt x="998" y="9409"/>
                      <a:pt x="1052" y="9411"/>
                      <a:pt x="1123" y="9411"/>
                    </a:cubicBezTo>
                    <a:cubicBezTo>
                      <a:pt x="2770" y="9411"/>
                      <a:pt x="13529" y="8420"/>
                      <a:pt x="18413" y="8420"/>
                    </a:cubicBezTo>
                    <a:cubicBezTo>
                      <a:pt x="19390" y="8420"/>
                      <a:pt x="20132" y="8460"/>
                      <a:pt x="20519" y="8555"/>
                    </a:cubicBezTo>
                    <a:cubicBezTo>
                      <a:pt x="22068" y="8428"/>
                      <a:pt x="32753" y="7383"/>
                      <a:pt x="38129" y="7383"/>
                    </a:cubicBezTo>
                    <a:cubicBezTo>
                      <a:pt x="39041" y="7383"/>
                      <a:pt x="39799" y="7413"/>
                      <a:pt x="40335" y="7483"/>
                    </a:cubicBezTo>
                    <a:cubicBezTo>
                      <a:pt x="42332" y="6743"/>
                      <a:pt x="60374" y="6854"/>
                      <a:pt x="60965" y="6669"/>
                    </a:cubicBezTo>
                    <a:cubicBezTo>
                      <a:pt x="61385" y="6549"/>
                      <a:pt x="62608" y="6483"/>
                      <a:pt x="63722" y="6483"/>
                    </a:cubicBezTo>
                    <a:cubicBezTo>
                      <a:pt x="64667" y="6483"/>
                      <a:pt x="65534" y="6531"/>
                      <a:pt x="65771" y="6632"/>
                    </a:cubicBezTo>
                    <a:cubicBezTo>
                      <a:pt x="66088" y="6781"/>
                      <a:pt x="66460" y="6831"/>
                      <a:pt x="66845" y="6831"/>
                    </a:cubicBezTo>
                    <a:cubicBezTo>
                      <a:pt x="67665" y="6831"/>
                      <a:pt x="68544" y="6602"/>
                      <a:pt x="69073" y="6602"/>
                    </a:cubicBezTo>
                    <a:cubicBezTo>
                      <a:pt x="69224" y="6602"/>
                      <a:pt x="69347" y="6621"/>
                      <a:pt x="69431" y="6669"/>
                    </a:cubicBezTo>
                    <a:cubicBezTo>
                      <a:pt x="73541" y="6293"/>
                      <a:pt x="72281" y="6211"/>
                      <a:pt x="81261" y="6211"/>
                    </a:cubicBezTo>
                    <a:cubicBezTo>
                      <a:pt x="83752" y="6211"/>
                      <a:pt x="87030" y="6218"/>
                      <a:pt x="91429" y="6226"/>
                    </a:cubicBezTo>
                    <a:cubicBezTo>
                      <a:pt x="95791" y="6226"/>
                      <a:pt x="95915" y="6078"/>
                      <a:pt x="97440" y="6078"/>
                    </a:cubicBezTo>
                    <a:cubicBezTo>
                      <a:pt x="98203" y="6078"/>
                      <a:pt x="99316" y="6115"/>
                      <a:pt x="101485" y="6226"/>
                    </a:cubicBezTo>
                    <a:cubicBezTo>
                      <a:pt x="102231" y="6266"/>
                      <a:pt x="102920" y="6296"/>
                      <a:pt x="103519" y="6296"/>
                    </a:cubicBezTo>
                    <a:cubicBezTo>
                      <a:pt x="104584" y="6296"/>
                      <a:pt x="105369" y="6200"/>
                      <a:pt x="105700" y="5893"/>
                    </a:cubicBezTo>
                    <a:cubicBezTo>
                      <a:pt x="106698" y="5006"/>
                      <a:pt x="107955" y="1272"/>
                      <a:pt x="107548" y="347"/>
                    </a:cubicBezTo>
                    <a:cubicBezTo>
                      <a:pt x="107510" y="247"/>
                      <a:pt x="106495" y="210"/>
                      <a:pt x="105155" y="210"/>
                    </a:cubicBezTo>
                    <a:cubicBezTo>
                      <a:pt x="102552" y="210"/>
                      <a:pt x="98722" y="348"/>
                      <a:pt x="98453" y="421"/>
                    </a:cubicBezTo>
                    <a:cubicBezTo>
                      <a:pt x="98388" y="443"/>
                      <a:pt x="98320" y="452"/>
                      <a:pt x="98255" y="452"/>
                    </a:cubicBezTo>
                    <a:cubicBezTo>
                      <a:pt x="98099" y="452"/>
                      <a:pt x="97962" y="400"/>
                      <a:pt x="97936" y="347"/>
                    </a:cubicBezTo>
                    <a:cubicBezTo>
                      <a:pt x="97899" y="273"/>
                      <a:pt x="89950" y="89"/>
                      <a:pt x="89876" y="89"/>
                    </a:cubicBezTo>
                    <a:cubicBezTo>
                      <a:pt x="89876" y="28"/>
                      <a:pt x="89798" y="0"/>
                      <a:pt x="89672" y="0"/>
                    </a:cubicBezTo>
                    <a:close/>
                  </a:path>
                </a:pathLst>
              </a:custGeom>
              <a:solidFill>
                <a:srgbClr val="89E1D0">
                  <a:alpha val="622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" name="Google Shape;154;p27">
                <a:extLst>
                  <a:ext uri="{FF2B5EF4-FFF2-40B4-BE49-F238E27FC236}">
                    <a16:creationId xmlns:a16="http://schemas.microsoft.com/office/drawing/2014/main" id="{B82C72DF-8639-4997-BD71-0C34AB36344C}"/>
                  </a:ext>
                </a:extLst>
              </p:cNvPr>
              <p:cNvSpPr/>
              <p:nvPr/>
            </p:nvSpPr>
            <p:spPr>
              <a:xfrm>
                <a:off x="851850" y="2919750"/>
                <a:ext cx="2011250" cy="198675"/>
              </a:xfrm>
              <a:custGeom>
                <a:avLst/>
                <a:gdLst/>
                <a:ahLst/>
                <a:cxnLst/>
                <a:rect l="l" t="t" r="r" b="b"/>
                <a:pathLst>
                  <a:path w="80450" h="7947" extrusionOk="0">
                    <a:moveTo>
                      <a:pt x="53638" y="1"/>
                    </a:moveTo>
                    <a:cubicBezTo>
                      <a:pt x="53074" y="1"/>
                      <a:pt x="52509" y="47"/>
                      <a:pt x="51945" y="135"/>
                    </a:cubicBezTo>
                    <a:cubicBezTo>
                      <a:pt x="51383" y="196"/>
                      <a:pt x="50527" y="215"/>
                      <a:pt x="49526" y="215"/>
                    </a:cubicBezTo>
                    <a:cubicBezTo>
                      <a:pt x="47906" y="215"/>
                      <a:pt x="45905" y="166"/>
                      <a:pt x="44152" y="166"/>
                    </a:cubicBezTo>
                    <a:cubicBezTo>
                      <a:pt x="43069" y="166"/>
                      <a:pt x="42080" y="185"/>
                      <a:pt x="41334" y="246"/>
                    </a:cubicBezTo>
                    <a:cubicBezTo>
                      <a:pt x="41134" y="264"/>
                      <a:pt x="40987" y="271"/>
                      <a:pt x="40877" y="271"/>
                    </a:cubicBezTo>
                    <a:cubicBezTo>
                      <a:pt x="40340" y="271"/>
                      <a:pt x="40697" y="95"/>
                      <a:pt x="40027" y="95"/>
                    </a:cubicBezTo>
                    <a:cubicBezTo>
                      <a:pt x="39976" y="95"/>
                      <a:pt x="39919" y="96"/>
                      <a:pt x="39855" y="98"/>
                    </a:cubicBezTo>
                    <a:cubicBezTo>
                      <a:pt x="28062" y="320"/>
                      <a:pt x="16305" y="911"/>
                      <a:pt x="16305" y="911"/>
                    </a:cubicBezTo>
                    <a:cubicBezTo>
                      <a:pt x="9083" y="1441"/>
                      <a:pt x="4266" y="1853"/>
                      <a:pt x="2863" y="1853"/>
                    </a:cubicBezTo>
                    <a:cubicBezTo>
                      <a:pt x="2701" y="1853"/>
                      <a:pt x="2584" y="1847"/>
                      <a:pt x="2515" y="1836"/>
                    </a:cubicBezTo>
                    <a:cubicBezTo>
                      <a:pt x="2353" y="1818"/>
                      <a:pt x="2218" y="1808"/>
                      <a:pt x="2102" y="1808"/>
                    </a:cubicBezTo>
                    <a:cubicBezTo>
                      <a:pt x="1742" y="1808"/>
                      <a:pt x="1574" y="1898"/>
                      <a:pt x="1406" y="2094"/>
                    </a:cubicBezTo>
                    <a:cubicBezTo>
                      <a:pt x="777" y="2871"/>
                      <a:pt x="1" y="7714"/>
                      <a:pt x="740" y="7936"/>
                    </a:cubicBezTo>
                    <a:cubicBezTo>
                      <a:pt x="778" y="7943"/>
                      <a:pt x="841" y="7946"/>
                      <a:pt x="927" y="7946"/>
                    </a:cubicBezTo>
                    <a:cubicBezTo>
                      <a:pt x="2321" y="7946"/>
                      <a:pt x="9787" y="7077"/>
                      <a:pt x="13463" y="7077"/>
                    </a:cubicBezTo>
                    <a:cubicBezTo>
                      <a:pt x="14301" y="7077"/>
                      <a:pt x="14943" y="7122"/>
                      <a:pt x="15270" y="7233"/>
                    </a:cubicBezTo>
                    <a:cubicBezTo>
                      <a:pt x="17412" y="7025"/>
                      <a:pt x="23887" y="6314"/>
                      <a:pt x="27722" y="6314"/>
                    </a:cubicBezTo>
                    <a:cubicBezTo>
                      <a:pt x="28652" y="6314"/>
                      <a:pt x="29427" y="6356"/>
                      <a:pt x="29947" y="6457"/>
                    </a:cubicBezTo>
                    <a:cubicBezTo>
                      <a:pt x="30639" y="6128"/>
                      <a:pt x="33938" y="6059"/>
                      <a:pt x="37302" y="6059"/>
                    </a:cubicBezTo>
                    <a:cubicBezTo>
                      <a:pt x="39775" y="6059"/>
                      <a:pt x="42283" y="6096"/>
                      <a:pt x="43816" y="6096"/>
                    </a:cubicBezTo>
                    <a:cubicBezTo>
                      <a:pt x="44653" y="6096"/>
                      <a:pt x="45200" y="6085"/>
                      <a:pt x="45290" y="6050"/>
                    </a:cubicBezTo>
                    <a:cubicBezTo>
                      <a:pt x="45546" y="5970"/>
                      <a:pt x="46181" y="5932"/>
                      <a:pt x="46850" y="5932"/>
                    </a:cubicBezTo>
                    <a:cubicBezTo>
                      <a:pt x="47729" y="5932"/>
                      <a:pt x="48666" y="5998"/>
                      <a:pt x="48876" y="6124"/>
                    </a:cubicBezTo>
                    <a:cubicBezTo>
                      <a:pt x="49127" y="6299"/>
                      <a:pt x="49432" y="6354"/>
                      <a:pt x="49748" y="6354"/>
                    </a:cubicBezTo>
                    <a:cubicBezTo>
                      <a:pt x="50299" y="6354"/>
                      <a:pt x="50880" y="6186"/>
                      <a:pt x="51255" y="6186"/>
                    </a:cubicBezTo>
                    <a:cubicBezTo>
                      <a:pt x="51394" y="6186"/>
                      <a:pt x="51504" y="6209"/>
                      <a:pt x="51575" y="6272"/>
                    </a:cubicBezTo>
                    <a:cubicBezTo>
                      <a:pt x="52970" y="6159"/>
                      <a:pt x="53529" y="6036"/>
                      <a:pt x="55609" y="6036"/>
                    </a:cubicBezTo>
                    <a:cubicBezTo>
                      <a:pt x="57608" y="6036"/>
                      <a:pt x="61012" y="6150"/>
                      <a:pt x="67916" y="6494"/>
                    </a:cubicBezTo>
                    <a:cubicBezTo>
                      <a:pt x="69062" y="6546"/>
                      <a:pt x="69819" y="6562"/>
                      <a:pt x="70370" y="6562"/>
                    </a:cubicBezTo>
                    <a:cubicBezTo>
                      <a:pt x="71129" y="6562"/>
                      <a:pt x="71495" y="6533"/>
                      <a:pt x="71949" y="6533"/>
                    </a:cubicBezTo>
                    <a:cubicBezTo>
                      <a:pt x="72555" y="6533"/>
                      <a:pt x="73317" y="6584"/>
                      <a:pt x="75384" y="6827"/>
                    </a:cubicBezTo>
                    <a:cubicBezTo>
                      <a:pt x="76137" y="6916"/>
                      <a:pt x="76804" y="6989"/>
                      <a:pt x="77336" y="6989"/>
                    </a:cubicBezTo>
                    <a:cubicBezTo>
                      <a:pt x="77902" y="6989"/>
                      <a:pt x="78317" y="6907"/>
                      <a:pt x="78527" y="6679"/>
                    </a:cubicBezTo>
                    <a:cubicBezTo>
                      <a:pt x="79340" y="5791"/>
                      <a:pt x="80449" y="2094"/>
                      <a:pt x="80227" y="1170"/>
                    </a:cubicBezTo>
                    <a:cubicBezTo>
                      <a:pt x="80149" y="961"/>
                      <a:pt x="76915" y="862"/>
                      <a:pt x="74932" y="862"/>
                    </a:cubicBezTo>
                    <a:cubicBezTo>
                      <a:pt x="74115" y="862"/>
                      <a:pt x="73511" y="879"/>
                      <a:pt x="73425" y="911"/>
                    </a:cubicBezTo>
                    <a:cubicBezTo>
                      <a:pt x="73373" y="932"/>
                      <a:pt x="73321" y="941"/>
                      <a:pt x="73273" y="941"/>
                    </a:cubicBezTo>
                    <a:cubicBezTo>
                      <a:pt x="73148" y="941"/>
                      <a:pt x="73045" y="880"/>
                      <a:pt x="73018" y="800"/>
                    </a:cubicBezTo>
                    <a:cubicBezTo>
                      <a:pt x="72981" y="726"/>
                      <a:pt x="68027" y="357"/>
                      <a:pt x="67953" y="357"/>
                    </a:cubicBezTo>
                    <a:cubicBezTo>
                      <a:pt x="67768" y="320"/>
                      <a:pt x="67177" y="283"/>
                      <a:pt x="67029" y="283"/>
                    </a:cubicBezTo>
                    <a:cubicBezTo>
                      <a:pt x="67029" y="211"/>
                      <a:pt x="66952" y="170"/>
                      <a:pt x="66827" y="170"/>
                    </a:cubicBezTo>
                    <a:cubicBezTo>
                      <a:pt x="66759" y="170"/>
                      <a:pt x="66677" y="183"/>
                      <a:pt x="66585" y="209"/>
                    </a:cubicBezTo>
                    <a:cubicBezTo>
                      <a:pt x="66189" y="312"/>
                      <a:pt x="64551" y="350"/>
                      <a:pt x="62645" y="350"/>
                    </a:cubicBezTo>
                    <a:cubicBezTo>
                      <a:pt x="59748" y="350"/>
                      <a:pt x="56229" y="261"/>
                      <a:pt x="55494" y="172"/>
                    </a:cubicBezTo>
                    <a:cubicBezTo>
                      <a:pt x="54875" y="56"/>
                      <a:pt x="54257" y="1"/>
                      <a:pt x="53638" y="1"/>
                    </a:cubicBezTo>
                    <a:close/>
                  </a:path>
                </a:pathLst>
              </a:custGeom>
              <a:solidFill>
                <a:srgbClr val="89E1D0">
                  <a:alpha val="622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8" name="กล่องข้อความ 79">
              <a:extLst>
                <a:ext uri="{FF2B5EF4-FFF2-40B4-BE49-F238E27FC236}">
                  <a16:creationId xmlns:a16="http://schemas.microsoft.com/office/drawing/2014/main" id="{7F48B47A-FDB9-4295-8321-ED4295A2DB35}"/>
                </a:ext>
              </a:extLst>
            </p:cNvPr>
            <p:cNvSpPr txBox="1"/>
            <p:nvPr/>
          </p:nvSpPr>
          <p:spPr>
            <a:xfrm>
              <a:off x="4098741" y="4360954"/>
              <a:ext cx="355269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809625" algn="l"/>
                  <a:tab pos="2695575" algn="l"/>
                  <a:tab pos="39497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</a:rPr>
                <a:t>1 กิโลกรัม เท่ากับ 1,000 กรัม</a:t>
              </a:r>
            </a:p>
          </p:txBody>
        </p:sp>
      </p:grpSp>
      <p:sp>
        <p:nvSpPr>
          <p:cNvPr id="7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7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7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74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7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76" name="รูปภาพ 8">
            <a:hlinkClick r:id="rId4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5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77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78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79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80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81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82" name="Google Shape;1193;p37">
            <a:hlinkClick r:id="rId16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10240240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2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5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135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185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51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56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885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935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235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/>
      <p:bldP spid="50" grpId="0"/>
      <p:bldP spid="12" grpId="0" animBg="1"/>
      <p:bldP spid="61" grpId="0"/>
      <p:bldP spid="62" grpId="0" animBg="1"/>
      <p:bldP spid="63" grpId="0"/>
      <p:bldP spid="64" grpId="0" animBg="1"/>
      <p:bldP spid="65" grpId="0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349828" y="463317"/>
            <a:ext cx="7474857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จากแผนภาพ บอกน้ำหนักเป็นกิโลกรัมและกรัม และเป็นกรัม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9632206" y="393615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5393225" y="840936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185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970745" y="4296593"/>
            <a:ext cx="468000" cy="468000"/>
            <a:chOff x="1239484" y="1722687"/>
            <a:chExt cx="468000" cy="468000"/>
          </a:xfrm>
        </p:grpSpPr>
        <p:sp>
          <p:nvSpPr>
            <p:cNvPr id="186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88" name="TextBox 187"/>
          <p:cNvSpPr txBox="1"/>
          <p:nvPr/>
        </p:nvSpPr>
        <p:spPr>
          <a:xfrm>
            <a:off x="2491037" y="4253594"/>
            <a:ext cx="750558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ปลาสวายหนัก       กิโลกรัม         กรัม หรือ          กรัม</a:t>
            </a:r>
          </a:p>
        </p:txBody>
      </p:sp>
      <p:grpSp>
        <p:nvGrpSpPr>
          <p:cNvPr id="189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970745" y="5290301"/>
            <a:ext cx="468000" cy="468000"/>
            <a:chOff x="1239484" y="1722687"/>
            <a:chExt cx="468000" cy="468000"/>
          </a:xfrm>
        </p:grpSpPr>
        <p:sp>
          <p:nvSpPr>
            <p:cNvPr id="190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43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229504" y="893516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0300" y="1378354"/>
            <a:ext cx="10058400" cy="2418061"/>
          </a:xfrm>
          <a:prstGeom prst="rect">
            <a:avLst/>
          </a:prstGeom>
        </p:spPr>
      </p:pic>
      <p:sp>
        <p:nvSpPr>
          <p:cNvPr id="3" name="Rounded Rectangle 2"/>
          <p:cNvSpPr/>
          <p:nvPr/>
        </p:nvSpPr>
        <p:spPr>
          <a:xfrm>
            <a:off x="4213422" y="4296593"/>
            <a:ext cx="580572" cy="510999"/>
          </a:xfrm>
          <a:prstGeom prst="round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46" name="Rounded Rectangle 45"/>
          <p:cNvSpPr/>
          <p:nvPr/>
        </p:nvSpPr>
        <p:spPr>
          <a:xfrm>
            <a:off x="5953540" y="4296592"/>
            <a:ext cx="770853" cy="510999"/>
          </a:xfrm>
          <a:prstGeom prst="round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47" name="Rounded Rectangle 46"/>
          <p:cNvSpPr/>
          <p:nvPr/>
        </p:nvSpPr>
        <p:spPr>
          <a:xfrm>
            <a:off x="8108912" y="4296591"/>
            <a:ext cx="879710" cy="510999"/>
          </a:xfrm>
          <a:prstGeom prst="round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48" name="TextBox 47"/>
          <p:cNvSpPr txBox="1"/>
          <p:nvPr/>
        </p:nvSpPr>
        <p:spPr>
          <a:xfrm>
            <a:off x="2491037" y="5204303"/>
            <a:ext cx="729398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ปลากะพงหนัก       กิโลกรัม         กรัม หรือ          กรัม</a:t>
            </a:r>
          </a:p>
        </p:txBody>
      </p:sp>
      <p:sp>
        <p:nvSpPr>
          <p:cNvPr id="49" name="Rounded Rectangle 48"/>
          <p:cNvSpPr/>
          <p:nvPr/>
        </p:nvSpPr>
        <p:spPr>
          <a:xfrm>
            <a:off x="4213422" y="5247302"/>
            <a:ext cx="580572" cy="510999"/>
          </a:xfrm>
          <a:prstGeom prst="round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50" name="Rounded Rectangle 49"/>
          <p:cNvSpPr/>
          <p:nvPr/>
        </p:nvSpPr>
        <p:spPr>
          <a:xfrm>
            <a:off x="5953540" y="5247301"/>
            <a:ext cx="770853" cy="510999"/>
          </a:xfrm>
          <a:prstGeom prst="round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51" name="Rounded Rectangle 50"/>
          <p:cNvSpPr/>
          <p:nvPr/>
        </p:nvSpPr>
        <p:spPr>
          <a:xfrm>
            <a:off x="8108912" y="5247300"/>
            <a:ext cx="879710" cy="510999"/>
          </a:xfrm>
          <a:prstGeom prst="round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5" name="TextBox 4"/>
          <p:cNvSpPr txBox="1"/>
          <p:nvPr/>
        </p:nvSpPr>
        <p:spPr>
          <a:xfrm>
            <a:off x="4370585" y="4239078"/>
            <a:ext cx="29527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1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6032225" y="4229937"/>
            <a:ext cx="65434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500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8133818" y="4237131"/>
            <a:ext cx="83067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1,500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4349746" y="5204301"/>
            <a:ext cx="33695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6027329" y="5204301"/>
            <a:ext cx="64472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200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8133818" y="5204301"/>
            <a:ext cx="86273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2,200</a:t>
            </a:r>
          </a:p>
        </p:txBody>
      </p:sp>
      <p:sp>
        <p:nvSpPr>
          <p:cNvPr id="5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6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6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6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6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64" name="รูปภาพ 8">
            <a:hlinkClick r:id="rId9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0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6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66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6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68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69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70" name="Google Shape;1193;p37">
            <a:hlinkClick r:id="rId16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42663287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53" grpId="0"/>
      <p:bldP spid="54" grpId="0"/>
      <p:bldP spid="56" grpId="0"/>
      <p:bldP spid="57" grpId="0"/>
      <p:bldP spid="58" grpId="0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4" name="Google Shape;3848;p60">
            <a:extLst>
              <a:ext uri="{FF2B5EF4-FFF2-40B4-BE49-F238E27FC236}">
                <a16:creationId xmlns:a16="http://schemas.microsoft.com/office/drawing/2014/main" id="{BBE87D4C-C831-444B-B2AC-A3FD60D1E549}"/>
              </a:ext>
            </a:extLst>
          </p:cNvPr>
          <p:cNvGrpSpPr/>
          <p:nvPr/>
        </p:nvGrpSpPr>
        <p:grpSpPr>
          <a:xfrm>
            <a:off x="7937409" y="909169"/>
            <a:ext cx="2487655" cy="2416022"/>
            <a:chOff x="7208941" y="3794503"/>
            <a:chExt cx="1134210" cy="1132114"/>
          </a:xfrm>
        </p:grpSpPr>
        <p:sp>
          <p:nvSpPr>
            <p:cNvPr id="115" name="Google Shape;3849;p60">
              <a:extLst>
                <a:ext uri="{FF2B5EF4-FFF2-40B4-BE49-F238E27FC236}">
                  <a16:creationId xmlns:a16="http://schemas.microsoft.com/office/drawing/2014/main" id="{37EB7E0A-2853-426A-84D3-3BA571AC5EDC}"/>
                </a:ext>
              </a:extLst>
            </p:cNvPr>
            <p:cNvSpPr/>
            <p:nvPr/>
          </p:nvSpPr>
          <p:spPr>
            <a:xfrm rot="-635849">
              <a:off x="7240467" y="4513688"/>
              <a:ext cx="588149" cy="361934"/>
            </a:xfrm>
            <a:custGeom>
              <a:avLst/>
              <a:gdLst/>
              <a:ahLst/>
              <a:cxnLst/>
              <a:rect l="l" t="t" r="r" b="b"/>
              <a:pathLst>
                <a:path w="23527" h="14478" extrusionOk="0">
                  <a:moveTo>
                    <a:pt x="12573" y="0"/>
                  </a:moveTo>
                  <a:lnTo>
                    <a:pt x="0" y="10287"/>
                  </a:lnTo>
                  <a:lnTo>
                    <a:pt x="22288" y="14478"/>
                  </a:lnTo>
                  <a:lnTo>
                    <a:pt x="23527" y="95"/>
                  </a:ln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</p:sp>
        <p:sp>
          <p:nvSpPr>
            <p:cNvPr id="116" name="Google Shape;3850;p60">
              <a:extLst>
                <a:ext uri="{FF2B5EF4-FFF2-40B4-BE49-F238E27FC236}">
                  <a16:creationId xmlns:a16="http://schemas.microsoft.com/office/drawing/2014/main" id="{6C82D9A0-AA91-41B6-A1F0-75F76F1D732A}"/>
                </a:ext>
              </a:extLst>
            </p:cNvPr>
            <p:cNvSpPr/>
            <p:nvPr/>
          </p:nvSpPr>
          <p:spPr>
            <a:xfrm rot="-575087">
              <a:off x="7216433" y="4727796"/>
              <a:ext cx="182268" cy="105271"/>
            </a:xfrm>
            <a:custGeom>
              <a:avLst/>
              <a:gdLst/>
              <a:ahLst/>
              <a:cxnLst/>
              <a:rect l="l" t="t" r="r" b="b"/>
              <a:pathLst>
                <a:path w="7291" h="4211" extrusionOk="0">
                  <a:moveTo>
                    <a:pt x="3519" y="0"/>
                  </a:moveTo>
                  <a:cubicBezTo>
                    <a:pt x="2288" y="0"/>
                    <a:pt x="1081" y="655"/>
                    <a:pt x="451" y="1841"/>
                  </a:cubicBezTo>
                  <a:cubicBezTo>
                    <a:pt x="0" y="2686"/>
                    <a:pt x="2162" y="4211"/>
                    <a:pt x="4102" y="4211"/>
                  </a:cubicBezTo>
                  <a:cubicBezTo>
                    <a:pt x="4255" y="4211"/>
                    <a:pt x="4406" y="4201"/>
                    <a:pt x="4555" y="4182"/>
                  </a:cubicBezTo>
                  <a:cubicBezTo>
                    <a:pt x="6561" y="3908"/>
                    <a:pt x="7290" y="2084"/>
                    <a:pt x="5771" y="838"/>
                  </a:cubicBezTo>
                  <a:cubicBezTo>
                    <a:pt x="5106" y="269"/>
                    <a:pt x="4307" y="0"/>
                    <a:pt x="3519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3851;p60">
              <a:extLst>
                <a:ext uri="{FF2B5EF4-FFF2-40B4-BE49-F238E27FC236}">
                  <a16:creationId xmlns:a16="http://schemas.microsoft.com/office/drawing/2014/main" id="{56CC4C67-21AC-4CEB-A460-F3764E02783D}"/>
                </a:ext>
              </a:extLst>
            </p:cNvPr>
            <p:cNvSpPr/>
            <p:nvPr/>
          </p:nvSpPr>
          <p:spPr>
            <a:xfrm rot="-4679515">
              <a:off x="7776436" y="4703104"/>
              <a:ext cx="129117" cy="154665"/>
            </a:xfrm>
            <a:custGeom>
              <a:avLst/>
              <a:gdLst/>
              <a:ahLst/>
              <a:cxnLst/>
              <a:rect l="l" t="t" r="r" b="b"/>
              <a:pathLst>
                <a:path w="5165" h="6187" extrusionOk="0">
                  <a:moveTo>
                    <a:pt x="2399" y="1"/>
                  </a:moveTo>
                  <a:cubicBezTo>
                    <a:pt x="1597" y="1"/>
                    <a:pt x="817" y="639"/>
                    <a:pt x="514" y="1777"/>
                  </a:cubicBezTo>
                  <a:cubicBezTo>
                    <a:pt x="0" y="3633"/>
                    <a:pt x="1123" y="6186"/>
                    <a:pt x="2067" y="6186"/>
                  </a:cubicBezTo>
                  <a:cubicBezTo>
                    <a:pt x="2128" y="6186"/>
                    <a:pt x="2188" y="6176"/>
                    <a:pt x="2247" y="6154"/>
                  </a:cubicBezTo>
                  <a:cubicBezTo>
                    <a:pt x="4314" y="5394"/>
                    <a:pt x="5165" y="2901"/>
                    <a:pt x="3980" y="1017"/>
                  </a:cubicBezTo>
                  <a:cubicBezTo>
                    <a:pt x="3550" y="323"/>
                    <a:pt x="2969" y="1"/>
                    <a:pt x="2399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3852;p60">
              <a:extLst>
                <a:ext uri="{FF2B5EF4-FFF2-40B4-BE49-F238E27FC236}">
                  <a16:creationId xmlns:a16="http://schemas.microsoft.com/office/drawing/2014/main" id="{7367DBF3-F6D9-4BA0-BCF8-2C49823CE801}"/>
                </a:ext>
              </a:extLst>
            </p:cNvPr>
            <p:cNvSpPr/>
            <p:nvPr/>
          </p:nvSpPr>
          <p:spPr>
            <a:xfrm rot="-575087">
              <a:off x="8003152" y="4115924"/>
              <a:ext cx="319087" cy="277939"/>
            </a:xfrm>
            <a:custGeom>
              <a:avLst/>
              <a:gdLst/>
              <a:ahLst/>
              <a:cxnLst/>
              <a:rect l="l" t="t" r="r" b="b"/>
              <a:pathLst>
                <a:path w="12764" h="11118" extrusionOk="0">
                  <a:moveTo>
                    <a:pt x="6319" y="0"/>
                  </a:moveTo>
                  <a:cubicBezTo>
                    <a:pt x="4453" y="0"/>
                    <a:pt x="2616" y="265"/>
                    <a:pt x="1642" y="936"/>
                  </a:cubicBezTo>
                  <a:cubicBezTo>
                    <a:pt x="1" y="2030"/>
                    <a:pt x="2645" y="10115"/>
                    <a:pt x="4591" y="11058"/>
                  </a:cubicBezTo>
                  <a:cubicBezTo>
                    <a:pt x="4678" y="11098"/>
                    <a:pt x="4774" y="11118"/>
                    <a:pt x="4877" y="11118"/>
                  </a:cubicBezTo>
                  <a:cubicBezTo>
                    <a:pt x="7083" y="11118"/>
                    <a:pt x="12763" y="2224"/>
                    <a:pt x="12037" y="1179"/>
                  </a:cubicBezTo>
                  <a:cubicBezTo>
                    <a:pt x="11612" y="522"/>
                    <a:pt x="8937" y="0"/>
                    <a:pt x="6319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3853;p60">
              <a:extLst>
                <a:ext uri="{FF2B5EF4-FFF2-40B4-BE49-F238E27FC236}">
                  <a16:creationId xmlns:a16="http://schemas.microsoft.com/office/drawing/2014/main" id="{06B3D89E-7DCA-4BAF-B7DB-3375F0DF6CBB}"/>
                </a:ext>
              </a:extLst>
            </p:cNvPr>
            <p:cNvSpPr/>
            <p:nvPr/>
          </p:nvSpPr>
          <p:spPr>
            <a:xfrm rot="-575087">
              <a:off x="8073236" y="4154411"/>
              <a:ext cx="225141" cy="199042"/>
            </a:xfrm>
            <a:custGeom>
              <a:avLst/>
              <a:gdLst/>
              <a:ahLst/>
              <a:cxnLst/>
              <a:rect l="l" t="t" r="r" b="b"/>
              <a:pathLst>
                <a:path w="9006" h="7962" extrusionOk="0">
                  <a:moveTo>
                    <a:pt x="6813" y="1"/>
                  </a:moveTo>
                  <a:cubicBezTo>
                    <a:pt x="4954" y="1"/>
                    <a:pt x="2052" y="787"/>
                    <a:pt x="1003" y="2221"/>
                  </a:cubicBezTo>
                  <a:cubicBezTo>
                    <a:pt x="0" y="3588"/>
                    <a:pt x="1733" y="7540"/>
                    <a:pt x="2675" y="7935"/>
                  </a:cubicBezTo>
                  <a:cubicBezTo>
                    <a:pt x="2716" y="7953"/>
                    <a:pt x="2761" y="7962"/>
                    <a:pt x="2811" y="7962"/>
                  </a:cubicBezTo>
                  <a:cubicBezTo>
                    <a:pt x="4188" y="7962"/>
                    <a:pt x="9005" y="1336"/>
                    <a:pt x="8389" y="427"/>
                  </a:cubicBezTo>
                  <a:cubicBezTo>
                    <a:pt x="8192" y="139"/>
                    <a:pt x="7595" y="1"/>
                    <a:pt x="6813" y="1"/>
                  </a:cubicBez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8" name="Google Shape;3854;p60">
              <a:extLst>
                <a:ext uri="{FF2B5EF4-FFF2-40B4-BE49-F238E27FC236}">
                  <a16:creationId xmlns:a16="http://schemas.microsoft.com/office/drawing/2014/main" id="{029A2DB9-D51E-4386-BE61-B4B354A49496}"/>
                </a:ext>
              </a:extLst>
            </p:cNvPr>
            <p:cNvSpPr/>
            <p:nvPr/>
          </p:nvSpPr>
          <p:spPr>
            <a:xfrm rot="-575087">
              <a:off x="7327841" y="3817927"/>
              <a:ext cx="306062" cy="294763"/>
            </a:xfrm>
            <a:custGeom>
              <a:avLst/>
              <a:gdLst/>
              <a:ahLst/>
              <a:cxnLst/>
              <a:rect l="l" t="t" r="r" b="b"/>
              <a:pathLst>
                <a:path w="12243" h="11791" extrusionOk="0">
                  <a:moveTo>
                    <a:pt x="6632" y="1"/>
                  </a:moveTo>
                  <a:cubicBezTo>
                    <a:pt x="5265" y="1"/>
                    <a:pt x="1" y="10159"/>
                    <a:pt x="1756" y="11369"/>
                  </a:cubicBezTo>
                  <a:cubicBezTo>
                    <a:pt x="2177" y="11662"/>
                    <a:pt x="2958" y="11790"/>
                    <a:pt x="3909" y="11790"/>
                  </a:cubicBezTo>
                  <a:cubicBezTo>
                    <a:pt x="7009" y="11790"/>
                    <a:pt x="11913" y="10426"/>
                    <a:pt x="12030" y="8938"/>
                  </a:cubicBezTo>
                  <a:cubicBezTo>
                    <a:pt x="12243" y="6081"/>
                    <a:pt x="7987" y="93"/>
                    <a:pt x="6650" y="2"/>
                  </a:cubicBezTo>
                  <a:cubicBezTo>
                    <a:pt x="6644" y="1"/>
                    <a:pt x="6638" y="1"/>
                    <a:pt x="6632" y="1"/>
                  </a:cubicBez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9" name="Google Shape;3855;p60">
              <a:extLst>
                <a:ext uri="{FF2B5EF4-FFF2-40B4-BE49-F238E27FC236}">
                  <a16:creationId xmlns:a16="http://schemas.microsoft.com/office/drawing/2014/main" id="{B2A92D7A-D233-4277-A90E-9A8892BCBA68}"/>
                </a:ext>
              </a:extLst>
            </p:cNvPr>
            <p:cNvSpPr/>
            <p:nvPr/>
          </p:nvSpPr>
          <p:spPr>
            <a:xfrm rot="-575087">
              <a:off x="7366696" y="3851056"/>
              <a:ext cx="195167" cy="223866"/>
            </a:xfrm>
            <a:custGeom>
              <a:avLst/>
              <a:gdLst/>
              <a:ahLst/>
              <a:cxnLst/>
              <a:rect l="l" t="t" r="r" b="b"/>
              <a:pathLst>
                <a:path w="7807" h="8955" extrusionOk="0">
                  <a:moveTo>
                    <a:pt x="4656" y="1"/>
                  </a:moveTo>
                  <a:cubicBezTo>
                    <a:pt x="3481" y="1"/>
                    <a:pt x="0" y="7939"/>
                    <a:pt x="967" y="8694"/>
                  </a:cubicBezTo>
                  <a:cubicBezTo>
                    <a:pt x="1201" y="8867"/>
                    <a:pt x="1715" y="8954"/>
                    <a:pt x="2347" y="8954"/>
                  </a:cubicBezTo>
                  <a:cubicBezTo>
                    <a:pt x="3937" y="8954"/>
                    <a:pt x="6273" y="8405"/>
                    <a:pt x="6773" y="7296"/>
                  </a:cubicBezTo>
                  <a:cubicBezTo>
                    <a:pt x="7806" y="5017"/>
                    <a:pt x="5831" y="93"/>
                    <a:pt x="4676" y="1"/>
                  </a:cubicBezTo>
                  <a:cubicBezTo>
                    <a:pt x="4669" y="1"/>
                    <a:pt x="4662" y="1"/>
                    <a:pt x="4656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3856;p60">
              <a:extLst>
                <a:ext uri="{FF2B5EF4-FFF2-40B4-BE49-F238E27FC236}">
                  <a16:creationId xmlns:a16="http://schemas.microsoft.com/office/drawing/2014/main" id="{8FCDE43A-CA75-45C6-AF84-CCD19B30A33E}"/>
                </a:ext>
              </a:extLst>
            </p:cNvPr>
            <p:cNvSpPr/>
            <p:nvPr/>
          </p:nvSpPr>
          <p:spPr>
            <a:xfrm rot="-575087">
              <a:off x="7263895" y="3986113"/>
              <a:ext cx="936937" cy="738395"/>
            </a:xfrm>
            <a:custGeom>
              <a:avLst/>
              <a:gdLst/>
              <a:ahLst/>
              <a:cxnLst/>
              <a:rect l="l" t="t" r="r" b="b"/>
              <a:pathLst>
                <a:path w="37479" h="29537" extrusionOk="0">
                  <a:moveTo>
                    <a:pt x="15625" y="1"/>
                  </a:moveTo>
                  <a:cubicBezTo>
                    <a:pt x="10623" y="1"/>
                    <a:pt x="6142" y="2122"/>
                    <a:pt x="3830" y="6102"/>
                  </a:cubicBezTo>
                  <a:cubicBezTo>
                    <a:pt x="0" y="12729"/>
                    <a:pt x="3617" y="21939"/>
                    <a:pt x="11824" y="26741"/>
                  </a:cubicBezTo>
                  <a:cubicBezTo>
                    <a:pt x="15070" y="28628"/>
                    <a:pt x="18563" y="29536"/>
                    <a:pt x="21837" y="29536"/>
                  </a:cubicBezTo>
                  <a:cubicBezTo>
                    <a:pt x="26841" y="29536"/>
                    <a:pt x="31333" y="27415"/>
                    <a:pt x="33648" y="23428"/>
                  </a:cubicBezTo>
                  <a:cubicBezTo>
                    <a:pt x="37478" y="16832"/>
                    <a:pt x="33922" y="7592"/>
                    <a:pt x="25685" y="2820"/>
                  </a:cubicBezTo>
                  <a:cubicBezTo>
                    <a:pt x="22419" y="916"/>
                    <a:pt x="18910" y="1"/>
                    <a:pt x="15625" y="1"/>
                  </a:cubicBez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6" name="Google Shape;3857;p60">
              <a:extLst>
                <a:ext uri="{FF2B5EF4-FFF2-40B4-BE49-F238E27FC236}">
                  <a16:creationId xmlns:a16="http://schemas.microsoft.com/office/drawing/2014/main" id="{D26FEA49-3D36-4E2C-922E-C0DBA59DBA35}"/>
                </a:ext>
              </a:extLst>
            </p:cNvPr>
            <p:cNvSpPr/>
            <p:nvPr/>
          </p:nvSpPr>
          <p:spPr>
            <a:xfrm rot="-575087">
              <a:off x="7264466" y="4027098"/>
              <a:ext cx="451382" cy="703896"/>
            </a:xfrm>
            <a:custGeom>
              <a:avLst/>
              <a:gdLst/>
              <a:ahLst/>
              <a:cxnLst/>
              <a:rect l="l" t="t" r="r" b="b"/>
              <a:pathLst>
                <a:path w="18056" h="28157" extrusionOk="0">
                  <a:moveTo>
                    <a:pt x="15636" y="1"/>
                  </a:moveTo>
                  <a:cubicBezTo>
                    <a:pt x="10621" y="1"/>
                    <a:pt x="6139" y="2128"/>
                    <a:pt x="3830" y="6089"/>
                  </a:cubicBezTo>
                  <a:cubicBezTo>
                    <a:pt x="0" y="12716"/>
                    <a:pt x="3587" y="21926"/>
                    <a:pt x="11824" y="26728"/>
                  </a:cubicBezTo>
                  <a:cubicBezTo>
                    <a:pt x="12766" y="27275"/>
                    <a:pt x="13769" y="27762"/>
                    <a:pt x="14803" y="28157"/>
                  </a:cubicBezTo>
                  <a:cubicBezTo>
                    <a:pt x="9332" y="24084"/>
                    <a:pt x="5502" y="17731"/>
                    <a:pt x="7478" y="10740"/>
                  </a:cubicBezTo>
                  <a:cubicBezTo>
                    <a:pt x="8997" y="5360"/>
                    <a:pt x="13283" y="2351"/>
                    <a:pt x="18055" y="162"/>
                  </a:cubicBezTo>
                  <a:cubicBezTo>
                    <a:pt x="17240" y="54"/>
                    <a:pt x="16431" y="1"/>
                    <a:pt x="15636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6" name="Google Shape;3858;p60">
              <a:extLst>
                <a:ext uri="{FF2B5EF4-FFF2-40B4-BE49-F238E27FC236}">
                  <a16:creationId xmlns:a16="http://schemas.microsoft.com/office/drawing/2014/main" id="{1D08AE29-BDD5-479A-8947-E7E29F402A2D}"/>
                </a:ext>
              </a:extLst>
            </p:cNvPr>
            <p:cNvSpPr/>
            <p:nvPr/>
          </p:nvSpPr>
          <p:spPr>
            <a:xfrm rot="-575087">
              <a:off x="7569582" y="4406946"/>
              <a:ext cx="218866" cy="182218"/>
            </a:xfrm>
            <a:custGeom>
              <a:avLst/>
              <a:gdLst/>
              <a:ahLst/>
              <a:cxnLst/>
              <a:rect l="l" t="t" r="r" b="b"/>
              <a:pathLst>
                <a:path w="8755" h="7289" extrusionOk="0">
                  <a:moveTo>
                    <a:pt x="4028" y="1"/>
                  </a:moveTo>
                  <a:cubicBezTo>
                    <a:pt x="2774" y="1"/>
                    <a:pt x="1594" y="592"/>
                    <a:pt x="973" y="1679"/>
                  </a:cubicBezTo>
                  <a:cubicBezTo>
                    <a:pt x="0" y="3381"/>
                    <a:pt x="730" y="5631"/>
                    <a:pt x="2584" y="6725"/>
                  </a:cubicBezTo>
                  <a:cubicBezTo>
                    <a:pt x="3259" y="7106"/>
                    <a:pt x="3989" y="7288"/>
                    <a:pt x="4694" y="7288"/>
                  </a:cubicBezTo>
                  <a:cubicBezTo>
                    <a:pt x="5956" y="7288"/>
                    <a:pt x="7138" y="6704"/>
                    <a:pt x="7782" y="5631"/>
                  </a:cubicBezTo>
                  <a:cubicBezTo>
                    <a:pt x="8754" y="3929"/>
                    <a:pt x="8025" y="1679"/>
                    <a:pt x="6140" y="585"/>
                  </a:cubicBezTo>
                  <a:cubicBezTo>
                    <a:pt x="5471" y="190"/>
                    <a:pt x="4737" y="1"/>
                    <a:pt x="4028" y="1"/>
                  </a:cubicBezTo>
                  <a:close/>
                </a:path>
              </a:pathLst>
            </a:custGeom>
            <a:solidFill>
              <a:srgbClr val="FFE7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7" name="Google Shape;3859;p60">
              <a:extLst>
                <a:ext uri="{FF2B5EF4-FFF2-40B4-BE49-F238E27FC236}">
                  <a16:creationId xmlns:a16="http://schemas.microsoft.com/office/drawing/2014/main" id="{836D0433-ACBA-40D4-BAE2-857A0E499328}"/>
                </a:ext>
              </a:extLst>
            </p:cNvPr>
            <p:cNvSpPr/>
            <p:nvPr/>
          </p:nvSpPr>
          <p:spPr>
            <a:xfrm rot="-575087">
              <a:off x="7861341" y="4508593"/>
              <a:ext cx="110970" cy="75622"/>
            </a:xfrm>
            <a:custGeom>
              <a:avLst/>
              <a:gdLst/>
              <a:ahLst/>
              <a:cxnLst/>
              <a:rect l="l" t="t" r="r" b="b"/>
              <a:pathLst>
                <a:path w="4439" h="3025" extrusionOk="0">
                  <a:moveTo>
                    <a:pt x="1928" y="0"/>
                  </a:moveTo>
                  <a:cubicBezTo>
                    <a:pt x="1067" y="0"/>
                    <a:pt x="361" y="401"/>
                    <a:pt x="213" y="1041"/>
                  </a:cubicBezTo>
                  <a:cubicBezTo>
                    <a:pt x="0" y="1862"/>
                    <a:pt x="791" y="2683"/>
                    <a:pt x="1915" y="2956"/>
                  </a:cubicBezTo>
                  <a:cubicBezTo>
                    <a:pt x="2128" y="3002"/>
                    <a:pt x="2339" y="3024"/>
                    <a:pt x="2541" y="3024"/>
                  </a:cubicBezTo>
                  <a:cubicBezTo>
                    <a:pt x="3411" y="3024"/>
                    <a:pt x="4138" y="2619"/>
                    <a:pt x="4286" y="1953"/>
                  </a:cubicBezTo>
                  <a:cubicBezTo>
                    <a:pt x="4438" y="1163"/>
                    <a:pt x="3678" y="312"/>
                    <a:pt x="2554" y="69"/>
                  </a:cubicBezTo>
                  <a:cubicBezTo>
                    <a:pt x="2340" y="22"/>
                    <a:pt x="2130" y="0"/>
                    <a:pt x="1928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8" name="Google Shape;3860;p60">
              <a:extLst>
                <a:ext uri="{FF2B5EF4-FFF2-40B4-BE49-F238E27FC236}">
                  <a16:creationId xmlns:a16="http://schemas.microsoft.com/office/drawing/2014/main" id="{13815EAA-CD05-4225-A708-4A821DB0C25C}"/>
                </a:ext>
              </a:extLst>
            </p:cNvPr>
            <p:cNvSpPr/>
            <p:nvPr/>
          </p:nvSpPr>
          <p:spPr>
            <a:xfrm rot="-575087">
              <a:off x="7417466" y="4332272"/>
              <a:ext cx="100321" cy="91396"/>
            </a:xfrm>
            <a:custGeom>
              <a:avLst/>
              <a:gdLst/>
              <a:ahLst/>
              <a:cxnLst/>
              <a:rect l="l" t="t" r="r" b="b"/>
              <a:pathLst>
                <a:path w="4013" h="3656" extrusionOk="0">
                  <a:moveTo>
                    <a:pt x="1420" y="1"/>
                  </a:moveTo>
                  <a:cubicBezTo>
                    <a:pt x="1111" y="1"/>
                    <a:pt x="828" y="95"/>
                    <a:pt x="608" y="293"/>
                  </a:cubicBezTo>
                  <a:cubicBezTo>
                    <a:pt x="0" y="840"/>
                    <a:pt x="152" y="1965"/>
                    <a:pt x="912" y="2816"/>
                  </a:cubicBezTo>
                  <a:cubicBezTo>
                    <a:pt x="1417" y="3359"/>
                    <a:pt x="2058" y="3655"/>
                    <a:pt x="2606" y="3655"/>
                  </a:cubicBezTo>
                  <a:cubicBezTo>
                    <a:pt x="2916" y="3655"/>
                    <a:pt x="3196" y="3561"/>
                    <a:pt x="3404" y="3363"/>
                  </a:cubicBezTo>
                  <a:cubicBezTo>
                    <a:pt x="4012" y="2816"/>
                    <a:pt x="3860" y="1691"/>
                    <a:pt x="3101" y="840"/>
                  </a:cubicBezTo>
                  <a:cubicBezTo>
                    <a:pt x="2596" y="296"/>
                    <a:pt x="1967" y="1"/>
                    <a:pt x="1420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9" name="Google Shape;3861;p60">
              <a:extLst>
                <a:ext uri="{FF2B5EF4-FFF2-40B4-BE49-F238E27FC236}">
                  <a16:creationId xmlns:a16="http://schemas.microsoft.com/office/drawing/2014/main" id="{EF3232CA-5A73-4D12-9F3E-16836A32255A}"/>
                </a:ext>
              </a:extLst>
            </p:cNvPr>
            <p:cNvSpPr/>
            <p:nvPr/>
          </p:nvSpPr>
          <p:spPr>
            <a:xfrm rot="-575087">
              <a:off x="7624080" y="4493154"/>
              <a:ext cx="96496" cy="63172"/>
            </a:xfrm>
            <a:custGeom>
              <a:avLst/>
              <a:gdLst/>
              <a:ahLst/>
              <a:cxnLst/>
              <a:rect l="l" t="t" r="r" b="b"/>
              <a:pathLst>
                <a:path w="3860" h="2527" extrusionOk="0">
                  <a:moveTo>
                    <a:pt x="153" y="0"/>
                  </a:moveTo>
                  <a:cubicBezTo>
                    <a:pt x="84" y="0"/>
                    <a:pt x="16" y="38"/>
                    <a:pt x="1" y="114"/>
                  </a:cubicBezTo>
                  <a:cubicBezTo>
                    <a:pt x="1" y="1026"/>
                    <a:pt x="639" y="1816"/>
                    <a:pt x="1368" y="2272"/>
                  </a:cubicBezTo>
                  <a:cubicBezTo>
                    <a:pt x="1655" y="2436"/>
                    <a:pt x="2059" y="2526"/>
                    <a:pt x="2463" y="2526"/>
                  </a:cubicBezTo>
                  <a:cubicBezTo>
                    <a:pt x="2958" y="2526"/>
                    <a:pt x="3455" y="2391"/>
                    <a:pt x="3739" y="2090"/>
                  </a:cubicBezTo>
                  <a:cubicBezTo>
                    <a:pt x="3859" y="1994"/>
                    <a:pt x="3752" y="1841"/>
                    <a:pt x="3641" y="1841"/>
                  </a:cubicBezTo>
                  <a:cubicBezTo>
                    <a:pt x="3612" y="1841"/>
                    <a:pt x="3582" y="1851"/>
                    <a:pt x="3557" y="1877"/>
                  </a:cubicBezTo>
                  <a:cubicBezTo>
                    <a:pt x="3309" y="2125"/>
                    <a:pt x="2926" y="2223"/>
                    <a:pt x="2538" y="2223"/>
                  </a:cubicBezTo>
                  <a:cubicBezTo>
                    <a:pt x="2166" y="2223"/>
                    <a:pt x="1788" y="2133"/>
                    <a:pt x="1520" y="1999"/>
                  </a:cubicBezTo>
                  <a:cubicBezTo>
                    <a:pt x="821" y="1634"/>
                    <a:pt x="335" y="935"/>
                    <a:pt x="305" y="114"/>
                  </a:cubicBezTo>
                  <a:cubicBezTo>
                    <a:pt x="289" y="38"/>
                    <a:pt x="221" y="0"/>
                    <a:pt x="153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0" name="Google Shape;3862;p60">
              <a:extLst>
                <a:ext uri="{FF2B5EF4-FFF2-40B4-BE49-F238E27FC236}">
                  <a16:creationId xmlns:a16="http://schemas.microsoft.com/office/drawing/2014/main" id="{B98DD7A8-41DF-47BD-83B6-2FA2B730CDF0}"/>
                </a:ext>
              </a:extLst>
            </p:cNvPr>
            <p:cNvSpPr/>
            <p:nvPr/>
          </p:nvSpPr>
          <p:spPr>
            <a:xfrm rot="-575087">
              <a:off x="7749122" y="4478817"/>
              <a:ext cx="215366" cy="132045"/>
            </a:xfrm>
            <a:custGeom>
              <a:avLst/>
              <a:gdLst/>
              <a:ahLst/>
              <a:cxnLst/>
              <a:rect l="l" t="t" r="r" b="b"/>
              <a:pathLst>
                <a:path w="8615" h="5282" extrusionOk="0">
                  <a:moveTo>
                    <a:pt x="185" y="0"/>
                  </a:moveTo>
                  <a:cubicBezTo>
                    <a:pt x="50" y="0"/>
                    <a:pt x="1" y="238"/>
                    <a:pt x="160" y="291"/>
                  </a:cubicBezTo>
                  <a:cubicBezTo>
                    <a:pt x="1679" y="807"/>
                    <a:pt x="3138" y="1476"/>
                    <a:pt x="4506" y="2327"/>
                  </a:cubicBezTo>
                  <a:cubicBezTo>
                    <a:pt x="5844" y="3178"/>
                    <a:pt x="7120" y="4151"/>
                    <a:pt x="8306" y="5245"/>
                  </a:cubicBezTo>
                  <a:cubicBezTo>
                    <a:pt x="8331" y="5271"/>
                    <a:pt x="8361" y="5282"/>
                    <a:pt x="8390" y="5282"/>
                  </a:cubicBezTo>
                  <a:cubicBezTo>
                    <a:pt x="8502" y="5282"/>
                    <a:pt x="8615" y="5129"/>
                    <a:pt x="8518" y="5032"/>
                  </a:cubicBezTo>
                  <a:cubicBezTo>
                    <a:pt x="7303" y="3938"/>
                    <a:pt x="6026" y="2966"/>
                    <a:pt x="4658" y="2054"/>
                  </a:cubicBezTo>
                  <a:cubicBezTo>
                    <a:pt x="3290" y="1203"/>
                    <a:pt x="1801" y="503"/>
                    <a:pt x="251" y="17"/>
                  </a:cubicBezTo>
                  <a:cubicBezTo>
                    <a:pt x="227" y="5"/>
                    <a:pt x="205" y="0"/>
                    <a:pt x="185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1" name="Google Shape;3863;p60">
              <a:extLst>
                <a:ext uri="{FF2B5EF4-FFF2-40B4-BE49-F238E27FC236}">
                  <a16:creationId xmlns:a16="http://schemas.microsoft.com/office/drawing/2014/main" id="{495AB8B6-9802-4BF0-BECD-4FE2D9565E4F}"/>
                </a:ext>
              </a:extLst>
            </p:cNvPr>
            <p:cNvSpPr/>
            <p:nvPr/>
          </p:nvSpPr>
          <p:spPr>
            <a:xfrm rot="-575087">
              <a:off x="7753475" y="4499198"/>
              <a:ext cx="175043" cy="137819"/>
            </a:xfrm>
            <a:custGeom>
              <a:avLst/>
              <a:gdLst/>
              <a:ahLst/>
              <a:cxnLst/>
              <a:rect l="l" t="t" r="r" b="b"/>
              <a:pathLst>
                <a:path w="7002" h="5513" extrusionOk="0">
                  <a:moveTo>
                    <a:pt x="221" y="1"/>
                  </a:moveTo>
                  <a:cubicBezTo>
                    <a:pt x="95" y="1"/>
                    <a:pt x="1" y="214"/>
                    <a:pt x="132" y="293"/>
                  </a:cubicBezTo>
                  <a:cubicBezTo>
                    <a:pt x="2594" y="1661"/>
                    <a:pt x="4661" y="3545"/>
                    <a:pt x="6697" y="5460"/>
                  </a:cubicBezTo>
                  <a:cubicBezTo>
                    <a:pt x="6727" y="5497"/>
                    <a:pt x="6762" y="5512"/>
                    <a:pt x="6796" y="5512"/>
                  </a:cubicBezTo>
                  <a:cubicBezTo>
                    <a:pt x="6902" y="5512"/>
                    <a:pt x="7002" y="5362"/>
                    <a:pt x="6910" y="5247"/>
                  </a:cubicBezTo>
                  <a:cubicBezTo>
                    <a:pt x="4873" y="3332"/>
                    <a:pt x="2746" y="1417"/>
                    <a:pt x="284" y="19"/>
                  </a:cubicBezTo>
                  <a:cubicBezTo>
                    <a:pt x="262" y="7"/>
                    <a:pt x="241" y="1"/>
                    <a:pt x="221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2" name="Google Shape;3864;p60">
              <a:extLst>
                <a:ext uri="{FF2B5EF4-FFF2-40B4-BE49-F238E27FC236}">
                  <a16:creationId xmlns:a16="http://schemas.microsoft.com/office/drawing/2014/main" id="{D9C2B34D-9944-4540-8E46-9662401C9387}"/>
                </a:ext>
              </a:extLst>
            </p:cNvPr>
            <p:cNvSpPr/>
            <p:nvPr/>
          </p:nvSpPr>
          <p:spPr>
            <a:xfrm rot="-575087">
              <a:off x="7746280" y="4519679"/>
              <a:ext cx="99371" cy="115870"/>
            </a:xfrm>
            <a:custGeom>
              <a:avLst/>
              <a:gdLst/>
              <a:ahLst/>
              <a:cxnLst/>
              <a:rect l="l" t="t" r="r" b="b"/>
              <a:pathLst>
                <a:path w="3975" h="4635" extrusionOk="0">
                  <a:moveTo>
                    <a:pt x="207" y="0"/>
                  </a:moveTo>
                  <a:cubicBezTo>
                    <a:pt x="101" y="0"/>
                    <a:pt x="1" y="150"/>
                    <a:pt x="93" y="265"/>
                  </a:cubicBezTo>
                  <a:cubicBezTo>
                    <a:pt x="1278" y="1694"/>
                    <a:pt x="2585" y="3031"/>
                    <a:pt x="3619" y="4551"/>
                  </a:cubicBezTo>
                  <a:cubicBezTo>
                    <a:pt x="3658" y="4610"/>
                    <a:pt x="3714" y="4634"/>
                    <a:pt x="3767" y="4634"/>
                  </a:cubicBezTo>
                  <a:cubicBezTo>
                    <a:pt x="3877" y="4634"/>
                    <a:pt x="3974" y="4532"/>
                    <a:pt x="3892" y="4429"/>
                  </a:cubicBezTo>
                  <a:cubicBezTo>
                    <a:pt x="2829" y="2849"/>
                    <a:pt x="1522" y="1511"/>
                    <a:pt x="306" y="52"/>
                  </a:cubicBezTo>
                  <a:cubicBezTo>
                    <a:pt x="276" y="16"/>
                    <a:pt x="241" y="0"/>
                    <a:pt x="207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3" name="Google Shape;3865;p60">
              <a:extLst>
                <a:ext uri="{FF2B5EF4-FFF2-40B4-BE49-F238E27FC236}">
                  <a16:creationId xmlns:a16="http://schemas.microsoft.com/office/drawing/2014/main" id="{65FD576F-1D7A-4BC7-AF00-8BB84FA924AA}"/>
                </a:ext>
              </a:extLst>
            </p:cNvPr>
            <p:cNvSpPr/>
            <p:nvPr/>
          </p:nvSpPr>
          <p:spPr>
            <a:xfrm rot="-575087">
              <a:off x="7404435" y="4354907"/>
              <a:ext cx="220116" cy="123470"/>
            </a:xfrm>
            <a:custGeom>
              <a:avLst/>
              <a:gdLst/>
              <a:ahLst/>
              <a:cxnLst/>
              <a:rect l="l" t="t" r="r" b="b"/>
              <a:pathLst>
                <a:path w="8805" h="4939" extrusionOk="0">
                  <a:moveTo>
                    <a:pt x="181" y="1"/>
                  </a:moveTo>
                  <a:cubicBezTo>
                    <a:pt x="36" y="1"/>
                    <a:pt x="1" y="257"/>
                    <a:pt x="167" y="313"/>
                  </a:cubicBezTo>
                  <a:cubicBezTo>
                    <a:pt x="1656" y="799"/>
                    <a:pt x="3146" y="1407"/>
                    <a:pt x="4574" y="2137"/>
                  </a:cubicBezTo>
                  <a:cubicBezTo>
                    <a:pt x="5972" y="2896"/>
                    <a:pt x="7310" y="3808"/>
                    <a:pt x="8465" y="4902"/>
                  </a:cubicBezTo>
                  <a:cubicBezTo>
                    <a:pt x="8497" y="4928"/>
                    <a:pt x="8531" y="4939"/>
                    <a:pt x="8565" y="4939"/>
                  </a:cubicBezTo>
                  <a:cubicBezTo>
                    <a:pt x="8691" y="4939"/>
                    <a:pt x="8804" y="4786"/>
                    <a:pt x="8708" y="4690"/>
                  </a:cubicBezTo>
                  <a:cubicBezTo>
                    <a:pt x="7492" y="3595"/>
                    <a:pt x="6155" y="2623"/>
                    <a:pt x="4726" y="1863"/>
                  </a:cubicBezTo>
                  <a:cubicBezTo>
                    <a:pt x="3267" y="1133"/>
                    <a:pt x="1778" y="495"/>
                    <a:pt x="228" y="9"/>
                  </a:cubicBezTo>
                  <a:cubicBezTo>
                    <a:pt x="211" y="3"/>
                    <a:pt x="196" y="1"/>
                    <a:pt x="181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4" name="Google Shape;3866;p60">
              <a:extLst>
                <a:ext uri="{FF2B5EF4-FFF2-40B4-BE49-F238E27FC236}">
                  <a16:creationId xmlns:a16="http://schemas.microsoft.com/office/drawing/2014/main" id="{75740AFF-6EF0-4611-BD61-356F1AC501FC}"/>
                </a:ext>
              </a:extLst>
            </p:cNvPr>
            <p:cNvSpPr/>
            <p:nvPr/>
          </p:nvSpPr>
          <p:spPr>
            <a:xfrm rot="-575087">
              <a:off x="7407995" y="4400923"/>
              <a:ext cx="205042" cy="85971"/>
            </a:xfrm>
            <a:custGeom>
              <a:avLst/>
              <a:gdLst/>
              <a:ahLst/>
              <a:cxnLst/>
              <a:rect l="l" t="t" r="r" b="b"/>
              <a:pathLst>
                <a:path w="8202" h="3439" extrusionOk="0">
                  <a:moveTo>
                    <a:pt x="207" y="1"/>
                  </a:moveTo>
                  <a:cubicBezTo>
                    <a:pt x="46" y="1"/>
                    <a:pt x="1" y="249"/>
                    <a:pt x="173" y="307"/>
                  </a:cubicBezTo>
                  <a:cubicBezTo>
                    <a:pt x="2818" y="1097"/>
                    <a:pt x="5493" y="1979"/>
                    <a:pt x="7924" y="3407"/>
                  </a:cubicBezTo>
                  <a:cubicBezTo>
                    <a:pt x="7951" y="3429"/>
                    <a:pt x="7978" y="3438"/>
                    <a:pt x="8003" y="3438"/>
                  </a:cubicBezTo>
                  <a:cubicBezTo>
                    <a:pt x="8121" y="3438"/>
                    <a:pt x="8201" y="3239"/>
                    <a:pt x="8076" y="3164"/>
                  </a:cubicBezTo>
                  <a:cubicBezTo>
                    <a:pt x="5645" y="1705"/>
                    <a:pt x="2939" y="824"/>
                    <a:pt x="234" y="3"/>
                  </a:cubicBezTo>
                  <a:cubicBezTo>
                    <a:pt x="225" y="2"/>
                    <a:pt x="215" y="1"/>
                    <a:pt x="207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5" name="Google Shape;3867;p60">
              <a:extLst>
                <a:ext uri="{FF2B5EF4-FFF2-40B4-BE49-F238E27FC236}">
                  <a16:creationId xmlns:a16="http://schemas.microsoft.com/office/drawing/2014/main" id="{2D75B827-9B6D-4AA9-92EC-74447B991355}"/>
                </a:ext>
              </a:extLst>
            </p:cNvPr>
            <p:cNvSpPr/>
            <p:nvPr/>
          </p:nvSpPr>
          <p:spPr>
            <a:xfrm rot="-575087">
              <a:off x="7464525" y="4466007"/>
              <a:ext cx="147944" cy="30474"/>
            </a:xfrm>
            <a:custGeom>
              <a:avLst/>
              <a:gdLst/>
              <a:ahLst/>
              <a:cxnLst/>
              <a:rect l="l" t="t" r="r" b="b"/>
              <a:pathLst>
                <a:path w="5918" h="1219" extrusionOk="0">
                  <a:moveTo>
                    <a:pt x="183" y="0"/>
                  </a:moveTo>
                  <a:cubicBezTo>
                    <a:pt x="0" y="0"/>
                    <a:pt x="0" y="274"/>
                    <a:pt x="183" y="304"/>
                  </a:cubicBezTo>
                  <a:cubicBezTo>
                    <a:pt x="2037" y="426"/>
                    <a:pt x="3830" y="912"/>
                    <a:pt x="5684" y="1216"/>
                  </a:cubicBezTo>
                  <a:cubicBezTo>
                    <a:pt x="5694" y="1218"/>
                    <a:pt x="5703" y="1218"/>
                    <a:pt x="5712" y="1218"/>
                  </a:cubicBezTo>
                  <a:cubicBezTo>
                    <a:pt x="5872" y="1218"/>
                    <a:pt x="5918" y="971"/>
                    <a:pt x="5745" y="942"/>
                  </a:cubicBezTo>
                  <a:cubicBezTo>
                    <a:pt x="3891" y="608"/>
                    <a:pt x="2067" y="122"/>
                    <a:pt x="183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6" name="Google Shape;3868;p60">
              <a:extLst>
                <a:ext uri="{FF2B5EF4-FFF2-40B4-BE49-F238E27FC236}">
                  <a16:creationId xmlns:a16="http://schemas.microsoft.com/office/drawing/2014/main" id="{6B04B5CD-2190-42AE-957E-8054695219A6}"/>
                </a:ext>
              </a:extLst>
            </p:cNvPr>
            <p:cNvSpPr/>
            <p:nvPr/>
          </p:nvSpPr>
          <p:spPr>
            <a:xfrm rot="-575087">
              <a:off x="7656416" y="3997782"/>
              <a:ext cx="118845" cy="169668"/>
            </a:xfrm>
            <a:custGeom>
              <a:avLst/>
              <a:gdLst/>
              <a:ahLst/>
              <a:cxnLst/>
              <a:rect l="l" t="t" r="r" b="b"/>
              <a:pathLst>
                <a:path w="4754" h="6787" extrusionOk="0">
                  <a:moveTo>
                    <a:pt x="2413" y="1"/>
                  </a:moveTo>
                  <a:cubicBezTo>
                    <a:pt x="1501" y="1672"/>
                    <a:pt x="771" y="3466"/>
                    <a:pt x="255" y="5320"/>
                  </a:cubicBezTo>
                  <a:cubicBezTo>
                    <a:pt x="0" y="6211"/>
                    <a:pt x="735" y="6786"/>
                    <a:pt x="1458" y="6786"/>
                  </a:cubicBezTo>
                  <a:cubicBezTo>
                    <a:pt x="1944" y="6786"/>
                    <a:pt x="2424" y="6526"/>
                    <a:pt x="2595" y="5928"/>
                  </a:cubicBezTo>
                  <a:cubicBezTo>
                    <a:pt x="3082" y="4104"/>
                    <a:pt x="3811" y="2341"/>
                    <a:pt x="4753" y="700"/>
                  </a:cubicBezTo>
                  <a:cubicBezTo>
                    <a:pt x="3993" y="426"/>
                    <a:pt x="3203" y="183"/>
                    <a:pt x="2413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7" name="Google Shape;3869;p60">
              <a:extLst>
                <a:ext uri="{FF2B5EF4-FFF2-40B4-BE49-F238E27FC236}">
                  <a16:creationId xmlns:a16="http://schemas.microsoft.com/office/drawing/2014/main" id="{85B0B425-D860-47E1-93E4-8CA9784E1CC1}"/>
                </a:ext>
              </a:extLst>
            </p:cNvPr>
            <p:cNvSpPr/>
            <p:nvPr/>
          </p:nvSpPr>
          <p:spPr>
            <a:xfrm rot="-575087">
              <a:off x="7754992" y="4027261"/>
              <a:ext cx="150444" cy="203892"/>
            </a:xfrm>
            <a:custGeom>
              <a:avLst/>
              <a:gdLst/>
              <a:ahLst/>
              <a:cxnLst/>
              <a:rect l="l" t="t" r="r" b="b"/>
              <a:pathLst>
                <a:path w="6018" h="8156" extrusionOk="0">
                  <a:moveTo>
                    <a:pt x="3950" y="1"/>
                  </a:moveTo>
                  <a:cubicBezTo>
                    <a:pt x="3586" y="852"/>
                    <a:pt x="3130" y="1642"/>
                    <a:pt x="2704" y="2463"/>
                  </a:cubicBezTo>
                  <a:cubicBezTo>
                    <a:pt x="2035" y="3800"/>
                    <a:pt x="1275" y="5077"/>
                    <a:pt x="546" y="6353"/>
                  </a:cubicBezTo>
                  <a:cubicBezTo>
                    <a:pt x="0" y="7298"/>
                    <a:pt x="831" y="8155"/>
                    <a:pt x="1648" y="8155"/>
                  </a:cubicBezTo>
                  <a:cubicBezTo>
                    <a:pt x="2014" y="8155"/>
                    <a:pt x="2378" y="7983"/>
                    <a:pt x="2613" y="7569"/>
                  </a:cubicBezTo>
                  <a:cubicBezTo>
                    <a:pt x="3403" y="6232"/>
                    <a:pt x="4163" y="4864"/>
                    <a:pt x="4893" y="3496"/>
                  </a:cubicBezTo>
                  <a:cubicBezTo>
                    <a:pt x="5288" y="2767"/>
                    <a:pt x="5652" y="2037"/>
                    <a:pt x="6017" y="1277"/>
                  </a:cubicBezTo>
                  <a:cubicBezTo>
                    <a:pt x="5561" y="973"/>
                    <a:pt x="5075" y="669"/>
                    <a:pt x="4589" y="396"/>
                  </a:cubicBezTo>
                  <a:cubicBezTo>
                    <a:pt x="4376" y="274"/>
                    <a:pt x="4163" y="153"/>
                    <a:pt x="3950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8" name="Google Shape;3870;p60">
              <a:extLst>
                <a:ext uri="{FF2B5EF4-FFF2-40B4-BE49-F238E27FC236}">
                  <a16:creationId xmlns:a16="http://schemas.microsoft.com/office/drawing/2014/main" id="{04BBBFE7-8FEC-4DF1-B035-DFE5F68B3D65}"/>
                </a:ext>
              </a:extLst>
            </p:cNvPr>
            <p:cNvSpPr/>
            <p:nvPr/>
          </p:nvSpPr>
          <p:spPr>
            <a:xfrm rot="-575087">
              <a:off x="7862733" y="4081001"/>
              <a:ext cx="144219" cy="166493"/>
            </a:xfrm>
            <a:custGeom>
              <a:avLst/>
              <a:gdLst/>
              <a:ahLst/>
              <a:cxnLst/>
              <a:rect l="l" t="t" r="r" b="b"/>
              <a:pathLst>
                <a:path w="5769" h="6660" extrusionOk="0">
                  <a:moveTo>
                    <a:pt x="3945" y="0"/>
                  </a:moveTo>
                  <a:cubicBezTo>
                    <a:pt x="3276" y="1733"/>
                    <a:pt x="2212" y="3313"/>
                    <a:pt x="875" y="4621"/>
                  </a:cubicBezTo>
                  <a:cubicBezTo>
                    <a:pt x="1" y="5447"/>
                    <a:pt x="815" y="6659"/>
                    <a:pt x="1764" y="6659"/>
                  </a:cubicBezTo>
                  <a:cubicBezTo>
                    <a:pt x="2036" y="6659"/>
                    <a:pt x="2319" y="6560"/>
                    <a:pt x="2577" y="6323"/>
                  </a:cubicBezTo>
                  <a:cubicBezTo>
                    <a:pt x="3914" y="5046"/>
                    <a:pt x="5008" y="3526"/>
                    <a:pt x="5768" y="1824"/>
                  </a:cubicBezTo>
                  <a:cubicBezTo>
                    <a:pt x="5221" y="1186"/>
                    <a:pt x="4613" y="578"/>
                    <a:pt x="3945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9" name="Google Shape;3871;p60">
              <a:extLst>
                <a:ext uri="{FF2B5EF4-FFF2-40B4-BE49-F238E27FC236}">
                  <a16:creationId xmlns:a16="http://schemas.microsoft.com/office/drawing/2014/main" id="{E52F311B-8134-473A-9FDD-16CA6B98FF02}"/>
                </a:ext>
              </a:extLst>
            </p:cNvPr>
            <p:cNvSpPr/>
            <p:nvPr/>
          </p:nvSpPr>
          <p:spPr>
            <a:xfrm rot="-575087">
              <a:off x="7650796" y="4425897"/>
              <a:ext cx="85147" cy="67947"/>
            </a:xfrm>
            <a:custGeom>
              <a:avLst/>
              <a:gdLst/>
              <a:ahLst/>
              <a:cxnLst/>
              <a:rect l="l" t="t" r="r" b="b"/>
              <a:pathLst>
                <a:path w="3406" h="2718" extrusionOk="0">
                  <a:moveTo>
                    <a:pt x="1465" y="0"/>
                  </a:moveTo>
                  <a:cubicBezTo>
                    <a:pt x="995" y="0"/>
                    <a:pt x="561" y="197"/>
                    <a:pt x="335" y="592"/>
                  </a:cubicBezTo>
                  <a:cubicBezTo>
                    <a:pt x="1" y="1199"/>
                    <a:pt x="305" y="2051"/>
                    <a:pt x="1034" y="2476"/>
                  </a:cubicBezTo>
                  <a:cubicBezTo>
                    <a:pt x="1326" y="2639"/>
                    <a:pt x="1636" y="2718"/>
                    <a:pt x="1927" y="2718"/>
                  </a:cubicBezTo>
                  <a:cubicBezTo>
                    <a:pt x="2395" y="2718"/>
                    <a:pt x="2816" y="2516"/>
                    <a:pt x="3041" y="2142"/>
                  </a:cubicBezTo>
                  <a:cubicBezTo>
                    <a:pt x="3405" y="1534"/>
                    <a:pt x="3101" y="652"/>
                    <a:pt x="2341" y="227"/>
                  </a:cubicBezTo>
                  <a:cubicBezTo>
                    <a:pt x="2062" y="76"/>
                    <a:pt x="1757" y="0"/>
                    <a:pt x="1465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0" name="Google Shape;3872;p60">
              <a:extLst>
                <a:ext uri="{FF2B5EF4-FFF2-40B4-BE49-F238E27FC236}">
                  <a16:creationId xmlns:a16="http://schemas.microsoft.com/office/drawing/2014/main" id="{BF898266-CA2C-454F-91DA-EB9257590A72}"/>
                </a:ext>
              </a:extLst>
            </p:cNvPr>
            <p:cNvSpPr/>
            <p:nvPr/>
          </p:nvSpPr>
          <p:spPr>
            <a:xfrm rot="-575087">
              <a:off x="7666153" y="4439854"/>
              <a:ext cx="32249" cy="20074"/>
            </a:xfrm>
            <a:custGeom>
              <a:avLst/>
              <a:gdLst/>
              <a:ahLst/>
              <a:cxnLst/>
              <a:rect l="l" t="t" r="r" b="b"/>
              <a:pathLst>
                <a:path w="1290" h="803" extrusionOk="0">
                  <a:moveTo>
                    <a:pt x="852" y="0"/>
                  </a:moveTo>
                  <a:cubicBezTo>
                    <a:pt x="510" y="0"/>
                    <a:pt x="208" y="204"/>
                    <a:pt x="74" y="527"/>
                  </a:cubicBezTo>
                  <a:cubicBezTo>
                    <a:pt x="0" y="693"/>
                    <a:pt x="150" y="803"/>
                    <a:pt x="299" y="803"/>
                  </a:cubicBezTo>
                  <a:cubicBezTo>
                    <a:pt x="397" y="803"/>
                    <a:pt x="494" y="756"/>
                    <a:pt x="530" y="649"/>
                  </a:cubicBezTo>
                  <a:cubicBezTo>
                    <a:pt x="598" y="512"/>
                    <a:pt x="735" y="495"/>
                    <a:pt x="863" y="495"/>
                  </a:cubicBezTo>
                  <a:cubicBezTo>
                    <a:pt x="906" y="495"/>
                    <a:pt x="948" y="497"/>
                    <a:pt x="986" y="497"/>
                  </a:cubicBezTo>
                  <a:cubicBezTo>
                    <a:pt x="1290" y="497"/>
                    <a:pt x="1290" y="41"/>
                    <a:pt x="986" y="10"/>
                  </a:cubicBezTo>
                  <a:cubicBezTo>
                    <a:pt x="941" y="3"/>
                    <a:pt x="896" y="0"/>
                    <a:pt x="852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1" name="Google Shape;3873;p60">
              <a:extLst>
                <a:ext uri="{FF2B5EF4-FFF2-40B4-BE49-F238E27FC236}">
                  <a16:creationId xmlns:a16="http://schemas.microsoft.com/office/drawing/2014/main" id="{0C037166-E745-4313-B909-F5EEB52EA11C}"/>
                </a:ext>
              </a:extLst>
            </p:cNvPr>
            <p:cNvSpPr/>
            <p:nvPr/>
          </p:nvSpPr>
          <p:spPr>
            <a:xfrm>
              <a:off x="7534100" y="4264825"/>
              <a:ext cx="103500" cy="103500"/>
            </a:xfrm>
            <a:prstGeom prst="ellipse">
              <a:avLst/>
            </a:prstGeom>
            <a:solidFill>
              <a:srgbClr val="FEFEF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2" name="Google Shape;3874;p60">
              <a:extLst>
                <a:ext uri="{FF2B5EF4-FFF2-40B4-BE49-F238E27FC236}">
                  <a16:creationId xmlns:a16="http://schemas.microsoft.com/office/drawing/2014/main" id="{CE2D5A89-333A-48E0-BF8E-7981D2D8F8B5}"/>
                </a:ext>
              </a:extLst>
            </p:cNvPr>
            <p:cNvSpPr/>
            <p:nvPr/>
          </p:nvSpPr>
          <p:spPr>
            <a:xfrm rot="-575087">
              <a:off x="7539762" y="4288016"/>
              <a:ext cx="92171" cy="79922"/>
            </a:xfrm>
            <a:custGeom>
              <a:avLst/>
              <a:gdLst/>
              <a:ahLst/>
              <a:cxnLst/>
              <a:rect l="l" t="t" r="r" b="b"/>
              <a:pathLst>
                <a:path w="3687" h="3197" extrusionOk="0">
                  <a:moveTo>
                    <a:pt x="1853" y="1"/>
                  </a:moveTo>
                  <a:cubicBezTo>
                    <a:pt x="863" y="1"/>
                    <a:pt x="0" y="934"/>
                    <a:pt x="312" y="2038"/>
                  </a:cubicBezTo>
                  <a:cubicBezTo>
                    <a:pt x="514" y="2793"/>
                    <a:pt x="1178" y="3196"/>
                    <a:pt x="1846" y="3196"/>
                  </a:cubicBezTo>
                  <a:cubicBezTo>
                    <a:pt x="2387" y="3196"/>
                    <a:pt x="2931" y="2931"/>
                    <a:pt x="3230" y="2373"/>
                  </a:cubicBezTo>
                  <a:cubicBezTo>
                    <a:pt x="3686" y="1613"/>
                    <a:pt x="3413" y="640"/>
                    <a:pt x="2653" y="214"/>
                  </a:cubicBezTo>
                  <a:cubicBezTo>
                    <a:pt x="2391" y="67"/>
                    <a:pt x="2117" y="1"/>
                    <a:pt x="1853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3" name="Google Shape;3875;p60">
              <a:extLst>
                <a:ext uri="{FF2B5EF4-FFF2-40B4-BE49-F238E27FC236}">
                  <a16:creationId xmlns:a16="http://schemas.microsoft.com/office/drawing/2014/main" id="{8D5BD00B-C55A-4148-8D9A-9AEBCF69F770}"/>
                </a:ext>
              </a:extLst>
            </p:cNvPr>
            <p:cNvSpPr/>
            <p:nvPr/>
          </p:nvSpPr>
          <p:spPr>
            <a:xfrm rot="-575087">
              <a:off x="7569554" y="4300393"/>
              <a:ext cx="42048" cy="32374"/>
            </a:xfrm>
            <a:custGeom>
              <a:avLst/>
              <a:gdLst/>
              <a:ahLst/>
              <a:cxnLst/>
              <a:rect l="l" t="t" r="r" b="b"/>
              <a:pathLst>
                <a:path w="1682" h="1295" extrusionOk="0">
                  <a:moveTo>
                    <a:pt x="837" y="0"/>
                  </a:moveTo>
                  <a:cubicBezTo>
                    <a:pt x="646" y="0"/>
                    <a:pt x="460" y="101"/>
                    <a:pt x="354" y="350"/>
                  </a:cubicBezTo>
                  <a:cubicBezTo>
                    <a:pt x="0" y="830"/>
                    <a:pt x="432" y="1295"/>
                    <a:pt x="846" y="1295"/>
                  </a:cubicBezTo>
                  <a:cubicBezTo>
                    <a:pt x="1036" y="1295"/>
                    <a:pt x="1222" y="1197"/>
                    <a:pt x="1327" y="958"/>
                  </a:cubicBezTo>
                  <a:cubicBezTo>
                    <a:pt x="1681" y="479"/>
                    <a:pt x="1250" y="0"/>
                    <a:pt x="837" y="0"/>
                  </a:cubicBezTo>
                  <a:close/>
                </a:path>
              </a:pathLst>
            </a:custGeom>
            <a:solidFill>
              <a:srgbClr val="FFFE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4" name="Google Shape;3876;p60">
              <a:extLst>
                <a:ext uri="{FF2B5EF4-FFF2-40B4-BE49-F238E27FC236}">
                  <a16:creationId xmlns:a16="http://schemas.microsoft.com/office/drawing/2014/main" id="{002FCE56-12D5-4398-87A0-3CC63A0A8973}"/>
                </a:ext>
              </a:extLst>
            </p:cNvPr>
            <p:cNvSpPr/>
            <p:nvPr/>
          </p:nvSpPr>
          <p:spPr>
            <a:xfrm>
              <a:off x="7816986" y="4371198"/>
              <a:ext cx="103500" cy="103500"/>
            </a:xfrm>
            <a:prstGeom prst="ellipse">
              <a:avLst/>
            </a:prstGeom>
            <a:solidFill>
              <a:srgbClr val="FEFEF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3877;p60">
              <a:extLst>
                <a:ext uri="{FF2B5EF4-FFF2-40B4-BE49-F238E27FC236}">
                  <a16:creationId xmlns:a16="http://schemas.microsoft.com/office/drawing/2014/main" id="{6229AB26-568C-4E38-80BC-A90754873872}"/>
                </a:ext>
              </a:extLst>
            </p:cNvPr>
            <p:cNvSpPr/>
            <p:nvPr/>
          </p:nvSpPr>
          <p:spPr>
            <a:xfrm rot="-575087">
              <a:off x="7814560" y="4390881"/>
              <a:ext cx="91396" cy="80222"/>
            </a:xfrm>
            <a:custGeom>
              <a:avLst/>
              <a:gdLst/>
              <a:ahLst/>
              <a:cxnLst/>
              <a:rect l="l" t="t" r="r" b="b"/>
              <a:pathLst>
                <a:path w="3656" h="3209" extrusionOk="0">
                  <a:moveTo>
                    <a:pt x="1842" y="1"/>
                  </a:moveTo>
                  <a:cubicBezTo>
                    <a:pt x="856" y="1"/>
                    <a:pt x="1" y="950"/>
                    <a:pt x="312" y="2050"/>
                  </a:cubicBezTo>
                  <a:cubicBezTo>
                    <a:pt x="513" y="2805"/>
                    <a:pt x="1177" y="3208"/>
                    <a:pt x="1845" y="3208"/>
                  </a:cubicBezTo>
                  <a:cubicBezTo>
                    <a:pt x="2386" y="3208"/>
                    <a:pt x="2930" y="2943"/>
                    <a:pt x="3230" y="2384"/>
                  </a:cubicBezTo>
                  <a:cubicBezTo>
                    <a:pt x="3655" y="1624"/>
                    <a:pt x="3412" y="652"/>
                    <a:pt x="2652" y="226"/>
                  </a:cubicBezTo>
                  <a:cubicBezTo>
                    <a:pt x="2386" y="71"/>
                    <a:pt x="2109" y="1"/>
                    <a:pt x="1842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3878;p60">
              <a:extLst>
                <a:ext uri="{FF2B5EF4-FFF2-40B4-BE49-F238E27FC236}">
                  <a16:creationId xmlns:a16="http://schemas.microsoft.com/office/drawing/2014/main" id="{B5039C46-A937-48DE-9276-AEC91B7C38B6}"/>
                </a:ext>
              </a:extLst>
            </p:cNvPr>
            <p:cNvSpPr/>
            <p:nvPr/>
          </p:nvSpPr>
          <p:spPr>
            <a:xfrm rot="-575087">
              <a:off x="7849608" y="4403328"/>
              <a:ext cx="32949" cy="29124"/>
            </a:xfrm>
            <a:custGeom>
              <a:avLst/>
              <a:gdLst/>
              <a:ahLst/>
              <a:cxnLst/>
              <a:rect l="l" t="t" r="r" b="b"/>
              <a:pathLst>
                <a:path w="1318" h="1165" extrusionOk="0">
                  <a:moveTo>
                    <a:pt x="654" y="0"/>
                  </a:moveTo>
                  <a:cubicBezTo>
                    <a:pt x="301" y="0"/>
                    <a:pt x="0" y="311"/>
                    <a:pt x="72" y="716"/>
                  </a:cubicBezTo>
                  <a:cubicBezTo>
                    <a:pt x="144" y="1004"/>
                    <a:pt x="387" y="1164"/>
                    <a:pt x="637" y="1164"/>
                  </a:cubicBezTo>
                  <a:cubicBezTo>
                    <a:pt x="808" y="1164"/>
                    <a:pt x="982" y="1089"/>
                    <a:pt x="1105" y="928"/>
                  </a:cubicBezTo>
                  <a:cubicBezTo>
                    <a:pt x="1318" y="655"/>
                    <a:pt x="1227" y="260"/>
                    <a:pt x="953" y="77"/>
                  </a:cubicBezTo>
                  <a:cubicBezTo>
                    <a:pt x="854" y="24"/>
                    <a:pt x="752" y="0"/>
                    <a:pt x="654" y="0"/>
                  </a:cubicBezTo>
                  <a:close/>
                </a:path>
              </a:pathLst>
            </a:custGeom>
            <a:solidFill>
              <a:srgbClr val="FFFE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8" name="Google Shape;478;p33">
            <a:extLst>
              <a:ext uri="{FF2B5EF4-FFF2-40B4-BE49-F238E27FC236}">
                <a16:creationId xmlns:a16="http://schemas.microsoft.com/office/drawing/2014/main" id="{E529328A-CA1F-438B-9011-473F146C986B}"/>
              </a:ext>
            </a:extLst>
          </p:cNvPr>
          <p:cNvSpPr/>
          <p:nvPr/>
        </p:nvSpPr>
        <p:spPr>
          <a:xfrm>
            <a:off x="1440269" y="1139208"/>
            <a:ext cx="6497140" cy="770054"/>
          </a:xfrm>
          <a:custGeom>
            <a:avLst/>
            <a:gdLst/>
            <a:ahLst/>
            <a:cxnLst/>
            <a:rect l="l" t="t" r="r" b="b"/>
            <a:pathLst>
              <a:path w="46954" h="7397" extrusionOk="0">
                <a:moveTo>
                  <a:pt x="38949" y="1"/>
                </a:moveTo>
                <a:cubicBezTo>
                  <a:pt x="38915" y="1"/>
                  <a:pt x="38872" y="13"/>
                  <a:pt x="38820" y="39"/>
                </a:cubicBezTo>
                <a:cubicBezTo>
                  <a:pt x="38384" y="330"/>
                  <a:pt x="35228" y="529"/>
                  <a:pt x="33449" y="529"/>
                </a:cubicBezTo>
                <a:cubicBezTo>
                  <a:pt x="32966" y="529"/>
                  <a:pt x="32585" y="515"/>
                  <a:pt x="32387" y="483"/>
                </a:cubicBezTo>
                <a:cubicBezTo>
                  <a:pt x="32099" y="403"/>
                  <a:pt x="31798" y="365"/>
                  <a:pt x="31495" y="365"/>
                </a:cubicBezTo>
                <a:cubicBezTo>
                  <a:pt x="31096" y="365"/>
                  <a:pt x="30694" y="431"/>
                  <a:pt x="30317" y="557"/>
                </a:cubicBezTo>
                <a:cubicBezTo>
                  <a:pt x="29134" y="816"/>
                  <a:pt x="25732" y="594"/>
                  <a:pt x="24180" y="853"/>
                </a:cubicBezTo>
                <a:cubicBezTo>
                  <a:pt x="24049" y="872"/>
                  <a:pt x="23957" y="880"/>
                  <a:pt x="23889" y="880"/>
                </a:cubicBezTo>
                <a:cubicBezTo>
                  <a:pt x="23575" y="880"/>
                  <a:pt x="23810" y="705"/>
                  <a:pt x="23292" y="705"/>
                </a:cubicBezTo>
                <a:cubicBezTo>
                  <a:pt x="22510" y="705"/>
                  <a:pt x="15460" y="1064"/>
                  <a:pt x="11980" y="1064"/>
                </a:cubicBezTo>
                <a:cubicBezTo>
                  <a:pt x="10854" y="1064"/>
                  <a:pt x="10102" y="1026"/>
                  <a:pt x="10057" y="927"/>
                </a:cubicBezTo>
                <a:cubicBezTo>
                  <a:pt x="10044" y="896"/>
                  <a:pt x="10026" y="884"/>
                  <a:pt x="10004" y="884"/>
                </a:cubicBezTo>
                <a:cubicBezTo>
                  <a:pt x="9909" y="884"/>
                  <a:pt x="9738" y="1103"/>
                  <a:pt x="9631" y="1103"/>
                </a:cubicBezTo>
                <a:cubicBezTo>
                  <a:pt x="9610" y="1103"/>
                  <a:pt x="9591" y="1095"/>
                  <a:pt x="9576" y="1074"/>
                </a:cubicBezTo>
                <a:cubicBezTo>
                  <a:pt x="9576" y="1074"/>
                  <a:pt x="4670" y="1392"/>
                  <a:pt x="2533" y="1392"/>
                </a:cubicBezTo>
                <a:cubicBezTo>
                  <a:pt x="2040" y="1392"/>
                  <a:pt x="1694" y="1375"/>
                  <a:pt x="1590" y="1333"/>
                </a:cubicBezTo>
                <a:cubicBezTo>
                  <a:pt x="1463" y="1295"/>
                  <a:pt x="1357" y="1274"/>
                  <a:pt x="1269" y="1274"/>
                </a:cubicBezTo>
                <a:cubicBezTo>
                  <a:pt x="1102" y="1274"/>
                  <a:pt x="998" y="1349"/>
                  <a:pt x="925" y="1518"/>
                </a:cubicBezTo>
                <a:cubicBezTo>
                  <a:pt x="555" y="2221"/>
                  <a:pt x="1" y="7027"/>
                  <a:pt x="407" y="7286"/>
                </a:cubicBezTo>
                <a:cubicBezTo>
                  <a:pt x="476" y="7315"/>
                  <a:pt x="660" y="7327"/>
                  <a:pt x="929" y="7327"/>
                </a:cubicBezTo>
                <a:cubicBezTo>
                  <a:pt x="2052" y="7327"/>
                  <a:pt x="4663" y="7120"/>
                  <a:pt x="6625" y="7120"/>
                </a:cubicBezTo>
                <a:cubicBezTo>
                  <a:pt x="7740" y="7120"/>
                  <a:pt x="8645" y="7187"/>
                  <a:pt x="8948" y="7396"/>
                </a:cubicBezTo>
                <a:cubicBezTo>
                  <a:pt x="9981" y="7285"/>
                  <a:pt x="13569" y="6814"/>
                  <a:pt x="15899" y="6814"/>
                </a:cubicBezTo>
                <a:cubicBezTo>
                  <a:pt x="16652" y="6814"/>
                  <a:pt x="17274" y="6863"/>
                  <a:pt x="17636" y="6990"/>
                </a:cubicBezTo>
                <a:cubicBezTo>
                  <a:pt x="17968" y="6721"/>
                  <a:pt x="19596" y="6662"/>
                  <a:pt x="21378" y="6662"/>
                </a:cubicBezTo>
                <a:cubicBezTo>
                  <a:pt x="22785" y="6662"/>
                  <a:pt x="24289" y="6699"/>
                  <a:pt x="25325" y="6699"/>
                </a:cubicBezTo>
                <a:cubicBezTo>
                  <a:pt x="26046" y="6699"/>
                  <a:pt x="26541" y="6681"/>
                  <a:pt x="26620" y="6620"/>
                </a:cubicBezTo>
                <a:cubicBezTo>
                  <a:pt x="26780" y="6496"/>
                  <a:pt x="27222" y="6440"/>
                  <a:pt x="27662" y="6440"/>
                </a:cubicBezTo>
                <a:cubicBezTo>
                  <a:pt x="28138" y="6440"/>
                  <a:pt x="28612" y="6505"/>
                  <a:pt x="28727" y="6620"/>
                </a:cubicBezTo>
                <a:cubicBezTo>
                  <a:pt x="28864" y="6757"/>
                  <a:pt x="29025" y="6804"/>
                  <a:pt x="29191" y="6804"/>
                </a:cubicBezTo>
                <a:cubicBezTo>
                  <a:pt x="29534" y="6804"/>
                  <a:pt x="29899" y="6608"/>
                  <a:pt x="30131" y="6608"/>
                </a:cubicBezTo>
                <a:cubicBezTo>
                  <a:pt x="30211" y="6608"/>
                  <a:pt x="30275" y="6631"/>
                  <a:pt x="30317" y="6694"/>
                </a:cubicBezTo>
                <a:lnTo>
                  <a:pt x="32239" y="6324"/>
                </a:lnTo>
                <a:lnTo>
                  <a:pt x="41334" y="6213"/>
                </a:lnTo>
                <a:cubicBezTo>
                  <a:pt x="41818" y="6065"/>
                  <a:pt x="42334" y="6019"/>
                  <a:pt x="42843" y="6019"/>
                </a:cubicBezTo>
                <a:cubicBezTo>
                  <a:pt x="43659" y="6019"/>
                  <a:pt x="44456" y="6137"/>
                  <a:pt x="45064" y="6137"/>
                </a:cubicBezTo>
                <a:cubicBezTo>
                  <a:pt x="45582" y="6137"/>
                  <a:pt x="45963" y="6051"/>
                  <a:pt x="46103" y="5733"/>
                </a:cubicBezTo>
                <a:cubicBezTo>
                  <a:pt x="46547" y="4808"/>
                  <a:pt x="46953" y="1037"/>
                  <a:pt x="46732" y="150"/>
                </a:cubicBezTo>
                <a:cubicBezTo>
                  <a:pt x="46722" y="62"/>
                  <a:pt x="46454" y="29"/>
                  <a:pt x="46063" y="29"/>
                </a:cubicBezTo>
                <a:cubicBezTo>
                  <a:pt x="44972" y="29"/>
                  <a:pt x="42922" y="290"/>
                  <a:pt x="42813" y="372"/>
                </a:cubicBezTo>
                <a:cubicBezTo>
                  <a:pt x="42785" y="381"/>
                  <a:pt x="42757" y="386"/>
                  <a:pt x="42731" y="386"/>
                </a:cubicBezTo>
                <a:cubicBezTo>
                  <a:pt x="42651" y="386"/>
                  <a:pt x="42582" y="344"/>
                  <a:pt x="42554" y="261"/>
                </a:cubicBezTo>
                <a:cubicBezTo>
                  <a:pt x="42554" y="187"/>
                  <a:pt x="39042" y="113"/>
                  <a:pt x="39042" y="113"/>
                </a:cubicBezTo>
                <a:cubicBezTo>
                  <a:pt x="39042" y="42"/>
                  <a:pt x="39011" y="1"/>
                  <a:pt x="38949" y="1"/>
                </a:cubicBezTo>
                <a:close/>
              </a:path>
            </a:pathLst>
          </a:custGeom>
          <a:solidFill>
            <a:srgbClr val="FFE638">
              <a:alpha val="4732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9" name="Google Shape;3842;p61">
            <a:extLst>
              <a:ext uri="{FF2B5EF4-FFF2-40B4-BE49-F238E27FC236}">
                <a16:creationId xmlns:a16="http://schemas.microsoft.com/office/drawing/2014/main" id="{33B86D2E-4929-4021-B00C-7C4E2C614EB2}"/>
              </a:ext>
            </a:extLst>
          </p:cNvPr>
          <p:cNvSpPr txBox="1"/>
          <p:nvPr/>
        </p:nvSpPr>
        <p:spPr>
          <a:xfrm>
            <a:off x="1620785" y="1183591"/>
            <a:ext cx="6158671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น้ำหนัก 3 กิโลกรัม</a:t>
            </a:r>
            <a:r>
              <a:rPr kumimoji="0" lang="th-TH" sz="3000" b="1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756 กรัม เท่ากับน้ำหนักกี่กรัม</a:t>
            </a:r>
            <a:endParaRPr kumimoji="0" lang="th-TH" sz="30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111" name="Google Shape;4711;p51">
            <a:extLst>
              <a:ext uri="{FF2B5EF4-FFF2-40B4-BE49-F238E27FC236}">
                <a16:creationId xmlns:a16="http://schemas.microsoft.com/office/drawing/2014/main" id="{2A266F71-93C6-49A3-A109-6D29D84F9C52}"/>
              </a:ext>
            </a:extLst>
          </p:cNvPr>
          <p:cNvSpPr/>
          <p:nvPr/>
        </p:nvSpPr>
        <p:spPr>
          <a:xfrm>
            <a:off x="2569028" y="3094489"/>
            <a:ext cx="7003343" cy="2624140"/>
          </a:xfrm>
          <a:prstGeom prst="roundRect">
            <a:avLst>
              <a:gd name="adj" fmla="val 12122"/>
            </a:avLst>
          </a:prstGeom>
          <a:solidFill>
            <a:srgbClr val="FFDDE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13" name="Google Shape;3842;p61">
            <a:extLst>
              <a:ext uri="{FF2B5EF4-FFF2-40B4-BE49-F238E27FC236}">
                <a16:creationId xmlns:a16="http://schemas.microsoft.com/office/drawing/2014/main" id="{E633A8CE-3110-4ED8-8BA8-AC44309E82D9}"/>
              </a:ext>
            </a:extLst>
          </p:cNvPr>
          <p:cNvSpPr txBox="1"/>
          <p:nvPr/>
        </p:nvSpPr>
        <p:spPr>
          <a:xfrm>
            <a:off x="3297537" y="3397764"/>
            <a:ext cx="6164159" cy="226280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  <a:tab pos="2235200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น้ำหนัก 1 กิโลกรัม</a:t>
            </a:r>
            <a:r>
              <a:rPr kumimoji="0" lang="th-TH" sz="30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	เท่ากับ น้ำหนัก 1,000 กรัม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  <a:tab pos="2235200" algn="l"/>
              </a:tabLst>
              <a:defRPr/>
            </a:pPr>
            <a:r>
              <a:rPr lang="th-TH" sz="3000" kern="0" baseline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น้ำหนัก</a:t>
            </a:r>
            <a:r>
              <a:rPr lang="th-TH" sz="3000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3 กิโลกรัม 	เท่ากับ น้ำหนัก 3,000 กรัม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  <a:tab pos="2235200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ดังนั้น		น้ำหนัก 3 กิโลกรัม 756 กรัม เท่ากับ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  <a:tab pos="2235200" algn="l"/>
              </a:tabLst>
              <a:defRPr/>
            </a:pPr>
            <a:r>
              <a:rPr lang="th-TH" sz="3000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			น้ำหนัก 3,000 + 756 </a:t>
            </a:r>
            <a:r>
              <a:rPr lang="en-US" sz="3000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= </a:t>
            </a:r>
            <a:r>
              <a:rPr lang="th-TH" sz="3000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3,756 กรัม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4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4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5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5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5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53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5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5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56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5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58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59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16316342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1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500"/>
                            </p:stCondLst>
                            <p:childTnLst>
                              <p:par>
                                <p:cTn id="1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3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animBg="1"/>
      <p:bldP spid="29" grpId="0"/>
      <p:bldP spid="111" grpId="0" animBg="1"/>
      <p:bldP spid="113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4" name="Google Shape;3848;p60">
            <a:extLst>
              <a:ext uri="{FF2B5EF4-FFF2-40B4-BE49-F238E27FC236}">
                <a16:creationId xmlns:a16="http://schemas.microsoft.com/office/drawing/2014/main" id="{BBE87D4C-C831-444B-B2AC-A3FD60D1E549}"/>
              </a:ext>
            </a:extLst>
          </p:cNvPr>
          <p:cNvGrpSpPr/>
          <p:nvPr/>
        </p:nvGrpSpPr>
        <p:grpSpPr>
          <a:xfrm>
            <a:off x="7937409" y="909169"/>
            <a:ext cx="2487655" cy="2416022"/>
            <a:chOff x="7208941" y="3794503"/>
            <a:chExt cx="1134210" cy="1132114"/>
          </a:xfrm>
        </p:grpSpPr>
        <p:sp>
          <p:nvSpPr>
            <p:cNvPr id="115" name="Google Shape;3849;p60">
              <a:extLst>
                <a:ext uri="{FF2B5EF4-FFF2-40B4-BE49-F238E27FC236}">
                  <a16:creationId xmlns:a16="http://schemas.microsoft.com/office/drawing/2014/main" id="{37EB7E0A-2853-426A-84D3-3BA571AC5EDC}"/>
                </a:ext>
              </a:extLst>
            </p:cNvPr>
            <p:cNvSpPr/>
            <p:nvPr/>
          </p:nvSpPr>
          <p:spPr>
            <a:xfrm rot="-635849">
              <a:off x="7240467" y="4513688"/>
              <a:ext cx="588149" cy="361934"/>
            </a:xfrm>
            <a:custGeom>
              <a:avLst/>
              <a:gdLst/>
              <a:ahLst/>
              <a:cxnLst/>
              <a:rect l="l" t="t" r="r" b="b"/>
              <a:pathLst>
                <a:path w="23527" h="14478" extrusionOk="0">
                  <a:moveTo>
                    <a:pt x="12573" y="0"/>
                  </a:moveTo>
                  <a:lnTo>
                    <a:pt x="0" y="10287"/>
                  </a:lnTo>
                  <a:lnTo>
                    <a:pt x="22288" y="14478"/>
                  </a:lnTo>
                  <a:lnTo>
                    <a:pt x="23527" y="95"/>
                  </a:ln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</p:sp>
        <p:sp>
          <p:nvSpPr>
            <p:cNvPr id="116" name="Google Shape;3850;p60">
              <a:extLst>
                <a:ext uri="{FF2B5EF4-FFF2-40B4-BE49-F238E27FC236}">
                  <a16:creationId xmlns:a16="http://schemas.microsoft.com/office/drawing/2014/main" id="{6C82D9A0-AA91-41B6-A1F0-75F76F1D732A}"/>
                </a:ext>
              </a:extLst>
            </p:cNvPr>
            <p:cNvSpPr/>
            <p:nvPr/>
          </p:nvSpPr>
          <p:spPr>
            <a:xfrm rot="-575087">
              <a:off x="7216433" y="4727796"/>
              <a:ext cx="182268" cy="105271"/>
            </a:xfrm>
            <a:custGeom>
              <a:avLst/>
              <a:gdLst/>
              <a:ahLst/>
              <a:cxnLst/>
              <a:rect l="l" t="t" r="r" b="b"/>
              <a:pathLst>
                <a:path w="7291" h="4211" extrusionOk="0">
                  <a:moveTo>
                    <a:pt x="3519" y="0"/>
                  </a:moveTo>
                  <a:cubicBezTo>
                    <a:pt x="2288" y="0"/>
                    <a:pt x="1081" y="655"/>
                    <a:pt x="451" y="1841"/>
                  </a:cubicBezTo>
                  <a:cubicBezTo>
                    <a:pt x="0" y="2686"/>
                    <a:pt x="2162" y="4211"/>
                    <a:pt x="4102" y="4211"/>
                  </a:cubicBezTo>
                  <a:cubicBezTo>
                    <a:pt x="4255" y="4211"/>
                    <a:pt x="4406" y="4201"/>
                    <a:pt x="4555" y="4182"/>
                  </a:cubicBezTo>
                  <a:cubicBezTo>
                    <a:pt x="6561" y="3908"/>
                    <a:pt x="7290" y="2084"/>
                    <a:pt x="5771" y="838"/>
                  </a:cubicBezTo>
                  <a:cubicBezTo>
                    <a:pt x="5106" y="269"/>
                    <a:pt x="4307" y="0"/>
                    <a:pt x="3519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3851;p60">
              <a:extLst>
                <a:ext uri="{FF2B5EF4-FFF2-40B4-BE49-F238E27FC236}">
                  <a16:creationId xmlns:a16="http://schemas.microsoft.com/office/drawing/2014/main" id="{56CC4C67-21AC-4CEB-A460-F3764E02783D}"/>
                </a:ext>
              </a:extLst>
            </p:cNvPr>
            <p:cNvSpPr/>
            <p:nvPr/>
          </p:nvSpPr>
          <p:spPr>
            <a:xfrm rot="-4679515">
              <a:off x="7776436" y="4703104"/>
              <a:ext cx="129117" cy="154665"/>
            </a:xfrm>
            <a:custGeom>
              <a:avLst/>
              <a:gdLst/>
              <a:ahLst/>
              <a:cxnLst/>
              <a:rect l="l" t="t" r="r" b="b"/>
              <a:pathLst>
                <a:path w="5165" h="6187" extrusionOk="0">
                  <a:moveTo>
                    <a:pt x="2399" y="1"/>
                  </a:moveTo>
                  <a:cubicBezTo>
                    <a:pt x="1597" y="1"/>
                    <a:pt x="817" y="639"/>
                    <a:pt x="514" y="1777"/>
                  </a:cubicBezTo>
                  <a:cubicBezTo>
                    <a:pt x="0" y="3633"/>
                    <a:pt x="1123" y="6186"/>
                    <a:pt x="2067" y="6186"/>
                  </a:cubicBezTo>
                  <a:cubicBezTo>
                    <a:pt x="2128" y="6186"/>
                    <a:pt x="2188" y="6176"/>
                    <a:pt x="2247" y="6154"/>
                  </a:cubicBezTo>
                  <a:cubicBezTo>
                    <a:pt x="4314" y="5394"/>
                    <a:pt x="5165" y="2901"/>
                    <a:pt x="3980" y="1017"/>
                  </a:cubicBezTo>
                  <a:cubicBezTo>
                    <a:pt x="3550" y="323"/>
                    <a:pt x="2969" y="1"/>
                    <a:pt x="2399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3852;p60">
              <a:extLst>
                <a:ext uri="{FF2B5EF4-FFF2-40B4-BE49-F238E27FC236}">
                  <a16:creationId xmlns:a16="http://schemas.microsoft.com/office/drawing/2014/main" id="{7367DBF3-F6D9-4BA0-BCF8-2C49823CE801}"/>
                </a:ext>
              </a:extLst>
            </p:cNvPr>
            <p:cNvSpPr/>
            <p:nvPr/>
          </p:nvSpPr>
          <p:spPr>
            <a:xfrm rot="-575087">
              <a:off x="8003152" y="4115924"/>
              <a:ext cx="319087" cy="277939"/>
            </a:xfrm>
            <a:custGeom>
              <a:avLst/>
              <a:gdLst/>
              <a:ahLst/>
              <a:cxnLst/>
              <a:rect l="l" t="t" r="r" b="b"/>
              <a:pathLst>
                <a:path w="12764" h="11118" extrusionOk="0">
                  <a:moveTo>
                    <a:pt x="6319" y="0"/>
                  </a:moveTo>
                  <a:cubicBezTo>
                    <a:pt x="4453" y="0"/>
                    <a:pt x="2616" y="265"/>
                    <a:pt x="1642" y="936"/>
                  </a:cubicBezTo>
                  <a:cubicBezTo>
                    <a:pt x="1" y="2030"/>
                    <a:pt x="2645" y="10115"/>
                    <a:pt x="4591" y="11058"/>
                  </a:cubicBezTo>
                  <a:cubicBezTo>
                    <a:pt x="4678" y="11098"/>
                    <a:pt x="4774" y="11118"/>
                    <a:pt x="4877" y="11118"/>
                  </a:cubicBezTo>
                  <a:cubicBezTo>
                    <a:pt x="7083" y="11118"/>
                    <a:pt x="12763" y="2224"/>
                    <a:pt x="12037" y="1179"/>
                  </a:cubicBezTo>
                  <a:cubicBezTo>
                    <a:pt x="11612" y="522"/>
                    <a:pt x="8937" y="0"/>
                    <a:pt x="6319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3853;p60">
              <a:extLst>
                <a:ext uri="{FF2B5EF4-FFF2-40B4-BE49-F238E27FC236}">
                  <a16:creationId xmlns:a16="http://schemas.microsoft.com/office/drawing/2014/main" id="{06B3D89E-7DCA-4BAF-B7DB-3375F0DF6CBB}"/>
                </a:ext>
              </a:extLst>
            </p:cNvPr>
            <p:cNvSpPr/>
            <p:nvPr/>
          </p:nvSpPr>
          <p:spPr>
            <a:xfrm rot="-575087">
              <a:off x="8073236" y="4154411"/>
              <a:ext cx="225141" cy="199042"/>
            </a:xfrm>
            <a:custGeom>
              <a:avLst/>
              <a:gdLst/>
              <a:ahLst/>
              <a:cxnLst/>
              <a:rect l="l" t="t" r="r" b="b"/>
              <a:pathLst>
                <a:path w="9006" h="7962" extrusionOk="0">
                  <a:moveTo>
                    <a:pt x="6813" y="1"/>
                  </a:moveTo>
                  <a:cubicBezTo>
                    <a:pt x="4954" y="1"/>
                    <a:pt x="2052" y="787"/>
                    <a:pt x="1003" y="2221"/>
                  </a:cubicBezTo>
                  <a:cubicBezTo>
                    <a:pt x="0" y="3588"/>
                    <a:pt x="1733" y="7540"/>
                    <a:pt x="2675" y="7935"/>
                  </a:cubicBezTo>
                  <a:cubicBezTo>
                    <a:pt x="2716" y="7953"/>
                    <a:pt x="2761" y="7962"/>
                    <a:pt x="2811" y="7962"/>
                  </a:cubicBezTo>
                  <a:cubicBezTo>
                    <a:pt x="4188" y="7962"/>
                    <a:pt x="9005" y="1336"/>
                    <a:pt x="8389" y="427"/>
                  </a:cubicBezTo>
                  <a:cubicBezTo>
                    <a:pt x="8192" y="139"/>
                    <a:pt x="7595" y="1"/>
                    <a:pt x="6813" y="1"/>
                  </a:cubicBez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8" name="Google Shape;3854;p60">
              <a:extLst>
                <a:ext uri="{FF2B5EF4-FFF2-40B4-BE49-F238E27FC236}">
                  <a16:creationId xmlns:a16="http://schemas.microsoft.com/office/drawing/2014/main" id="{029A2DB9-D51E-4386-BE61-B4B354A49496}"/>
                </a:ext>
              </a:extLst>
            </p:cNvPr>
            <p:cNvSpPr/>
            <p:nvPr/>
          </p:nvSpPr>
          <p:spPr>
            <a:xfrm rot="-575087">
              <a:off x="7327841" y="3817927"/>
              <a:ext cx="306062" cy="294763"/>
            </a:xfrm>
            <a:custGeom>
              <a:avLst/>
              <a:gdLst/>
              <a:ahLst/>
              <a:cxnLst/>
              <a:rect l="l" t="t" r="r" b="b"/>
              <a:pathLst>
                <a:path w="12243" h="11791" extrusionOk="0">
                  <a:moveTo>
                    <a:pt x="6632" y="1"/>
                  </a:moveTo>
                  <a:cubicBezTo>
                    <a:pt x="5265" y="1"/>
                    <a:pt x="1" y="10159"/>
                    <a:pt x="1756" y="11369"/>
                  </a:cubicBezTo>
                  <a:cubicBezTo>
                    <a:pt x="2177" y="11662"/>
                    <a:pt x="2958" y="11790"/>
                    <a:pt x="3909" y="11790"/>
                  </a:cubicBezTo>
                  <a:cubicBezTo>
                    <a:pt x="7009" y="11790"/>
                    <a:pt x="11913" y="10426"/>
                    <a:pt x="12030" y="8938"/>
                  </a:cubicBezTo>
                  <a:cubicBezTo>
                    <a:pt x="12243" y="6081"/>
                    <a:pt x="7987" y="93"/>
                    <a:pt x="6650" y="2"/>
                  </a:cubicBezTo>
                  <a:cubicBezTo>
                    <a:pt x="6644" y="1"/>
                    <a:pt x="6638" y="1"/>
                    <a:pt x="6632" y="1"/>
                  </a:cubicBez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9" name="Google Shape;3855;p60">
              <a:extLst>
                <a:ext uri="{FF2B5EF4-FFF2-40B4-BE49-F238E27FC236}">
                  <a16:creationId xmlns:a16="http://schemas.microsoft.com/office/drawing/2014/main" id="{B2A92D7A-D233-4277-A90E-9A8892BCBA68}"/>
                </a:ext>
              </a:extLst>
            </p:cNvPr>
            <p:cNvSpPr/>
            <p:nvPr/>
          </p:nvSpPr>
          <p:spPr>
            <a:xfrm rot="-575087">
              <a:off x="7366696" y="3851056"/>
              <a:ext cx="195167" cy="223866"/>
            </a:xfrm>
            <a:custGeom>
              <a:avLst/>
              <a:gdLst/>
              <a:ahLst/>
              <a:cxnLst/>
              <a:rect l="l" t="t" r="r" b="b"/>
              <a:pathLst>
                <a:path w="7807" h="8955" extrusionOk="0">
                  <a:moveTo>
                    <a:pt x="4656" y="1"/>
                  </a:moveTo>
                  <a:cubicBezTo>
                    <a:pt x="3481" y="1"/>
                    <a:pt x="0" y="7939"/>
                    <a:pt x="967" y="8694"/>
                  </a:cubicBezTo>
                  <a:cubicBezTo>
                    <a:pt x="1201" y="8867"/>
                    <a:pt x="1715" y="8954"/>
                    <a:pt x="2347" y="8954"/>
                  </a:cubicBezTo>
                  <a:cubicBezTo>
                    <a:pt x="3937" y="8954"/>
                    <a:pt x="6273" y="8405"/>
                    <a:pt x="6773" y="7296"/>
                  </a:cubicBezTo>
                  <a:cubicBezTo>
                    <a:pt x="7806" y="5017"/>
                    <a:pt x="5831" y="93"/>
                    <a:pt x="4676" y="1"/>
                  </a:cubicBezTo>
                  <a:cubicBezTo>
                    <a:pt x="4669" y="1"/>
                    <a:pt x="4662" y="1"/>
                    <a:pt x="4656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3856;p60">
              <a:extLst>
                <a:ext uri="{FF2B5EF4-FFF2-40B4-BE49-F238E27FC236}">
                  <a16:creationId xmlns:a16="http://schemas.microsoft.com/office/drawing/2014/main" id="{8FCDE43A-CA75-45C6-AF84-CCD19B30A33E}"/>
                </a:ext>
              </a:extLst>
            </p:cNvPr>
            <p:cNvSpPr/>
            <p:nvPr/>
          </p:nvSpPr>
          <p:spPr>
            <a:xfrm rot="-575087">
              <a:off x="7263895" y="3986113"/>
              <a:ext cx="936937" cy="738395"/>
            </a:xfrm>
            <a:custGeom>
              <a:avLst/>
              <a:gdLst/>
              <a:ahLst/>
              <a:cxnLst/>
              <a:rect l="l" t="t" r="r" b="b"/>
              <a:pathLst>
                <a:path w="37479" h="29537" extrusionOk="0">
                  <a:moveTo>
                    <a:pt x="15625" y="1"/>
                  </a:moveTo>
                  <a:cubicBezTo>
                    <a:pt x="10623" y="1"/>
                    <a:pt x="6142" y="2122"/>
                    <a:pt x="3830" y="6102"/>
                  </a:cubicBezTo>
                  <a:cubicBezTo>
                    <a:pt x="0" y="12729"/>
                    <a:pt x="3617" y="21939"/>
                    <a:pt x="11824" y="26741"/>
                  </a:cubicBezTo>
                  <a:cubicBezTo>
                    <a:pt x="15070" y="28628"/>
                    <a:pt x="18563" y="29536"/>
                    <a:pt x="21837" y="29536"/>
                  </a:cubicBezTo>
                  <a:cubicBezTo>
                    <a:pt x="26841" y="29536"/>
                    <a:pt x="31333" y="27415"/>
                    <a:pt x="33648" y="23428"/>
                  </a:cubicBezTo>
                  <a:cubicBezTo>
                    <a:pt x="37478" y="16832"/>
                    <a:pt x="33922" y="7592"/>
                    <a:pt x="25685" y="2820"/>
                  </a:cubicBezTo>
                  <a:cubicBezTo>
                    <a:pt x="22419" y="916"/>
                    <a:pt x="18910" y="1"/>
                    <a:pt x="15625" y="1"/>
                  </a:cubicBez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6" name="Google Shape;3857;p60">
              <a:extLst>
                <a:ext uri="{FF2B5EF4-FFF2-40B4-BE49-F238E27FC236}">
                  <a16:creationId xmlns:a16="http://schemas.microsoft.com/office/drawing/2014/main" id="{D26FEA49-3D36-4E2C-922E-C0DBA59DBA35}"/>
                </a:ext>
              </a:extLst>
            </p:cNvPr>
            <p:cNvSpPr/>
            <p:nvPr/>
          </p:nvSpPr>
          <p:spPr>
            <a:xfrm rot="-575087">
              <a:off x="7264466" y="4027098"/>
              <a:ext cx="451382" cy="703896"/>
            </a:xfrm>
            <a:custGeom>
              <a:avLst/>
              <a:gdLst/>
              <a:ahLst/>
              <a:cxnLst/>
              <a:rect l="l" t="t" r="r" b="b"/>
              <a:pathLst>
                <a:path w="18056" h="28157" extrusionOk="0">
                  <a:moveTo>
                    <a:pt x="15636" y="1"/>
                  </a:moveTo>
                  <a:cubicBezTo>
                    <a:pt x="10621" y="1"/>
                    <a:pt x="6139" y="2128"/>
                    <a:pt x="3830" y="6089"/>
                  </a:cubicBezTo>
                  <a:cubicBezTo>
                    <a:pt x="0" y="12716"/>
                    <a:pt x="3587" y="21926"/>
                    <a:pt x="11824" y="26728"/>
                  </a:cubicBezTo>
                  <a:cubicBezTo>
                    <a:pt x="12766" y="27275"/>
                    <a:pt x="13769" y="27762"/>
                    <a:pt x="14803" y="28157"/>
                  </a:cubicBezTo>
                  <a:cubicBezTo>
                    <a:pt x="9332" y="24084"/>
                    <a:pt x="5502" y="17731"/>
                    <a:pt x="7478" y="10740"/>
                  </a:cubicBezTo>
                  <a:cubicBezTo>
                    <a:pt x="8997" y="5360"/>
                    <a:pt x="13283" y="2351"/>
                    <a:pt x="18055" y="162"/>
                  </a:cubicBezTo>
                  <a:cubicBezTo>
                    <a:pt x="17240" y="54"/>
                    <a:pt x="16431" y="1"/>
                    <a:pt x="15636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6" name="Google Shape;3858;p60">
              <a:extLst>
                <a:ext uri="{FF2B5EF4-FFF2-40B4-BE49-F238E27FC236}">
                  <a16:creationId xmlns:a16="http://schemas.microsoft.com/office/drawing/2014/main" id="{1D08AE29-BDD5-479A-8947-E7E29F402A2D}"/>
                </a:ext>
              </a:extLst>
            </p:cNvPr>
            <p:cNvSpPr/>
            <p:nvPr/>
          </p:nvSpPr>
          <p:spPr>
            <a:xfrm rot="-575087">
              <a:off x="7569582" y="4406946"/>
              <a:ext cx="218866" cy="182218"/>
            </a:xfrm>
            <a:custGeom>
              <a:avLst/>
              <a:gdLst/>
              <a:ahLst/>
              <a:cxnLst/>
              <a:rect l="l" t="t" r="r" b="b"/>
              <a:pathLst>
                <a:path w="8755" h="7289" extrusionOk="0">
                  <a:moveTo>
                    <a:pt x="4028" y="1"/>
                  </a:moveTo>
                  <a:cubicBezTo>
                    <a:pt x="2774" y="1"/>
                    <a:pt x="1594" y="592"/>
                    <a:pt x="973" y="1679"/>
                  </a:cubicBezTo>
                  <a:cubicBezTo>
                    <a:pt x="0" y="3381"/>
                    <a:pt x="730" y="5631"/>
                    <a:pt x="2584" y="6725"/>
                  </a:cubicBezTo>
                  <a:cubicBezTo>
                    <a:pt x="3259" y="7106"/>
                    <a:pt x="3989" y="7288"/>
                    <a:pt x="4694" y="7288"/>
                  </a:cubicBezTo>
                  <a:cubicBezTo>
                    <a:pt x="5956" y="7288"/>
                    <a:pt x="7138" y="6704"/>
                    <a:pt x="7782" y="5631"/>
                  </a:cubicBezTo>
                  <a:cubicBezTo>
                    <a:pt x="8754" y="3929"/>
                    <a:pt x="8025" y="1679"/>
                    <a:pt x="6140" y="585"/>
                  </a:cubicBezTo>
                  <a:cubicBezTo>
                    <a:pt x="5471" y="190"/>
                    <a:pt x="4737" y="1"/>
                    <a:pt x="4028" y="1"/>
                  </a:cubicBezTo>
                  <a:close/>
                </a:path>
              </a:pathLst>
            </a:custGeom>
            <a:solidFill>
              <a:srgbClr val="FFE7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7" name="Google Shape;3859;p60">
              <a:extLst>
                <a:ext uri="{FF2B5EF4-FFF2-40B4-BE49-F238E27FC236}">
                  <a16:creationId xmlns:a16="http://schemas.microsoft.com/office/drawing/2014/main" id="{836D0433-ACBA-40D4-BAE2-857A0E499328}"/>
                </a:ext>
              </a:extLst>
            </p:cNvPr>
            <p:cNvSpPr/>
            <p:nvPr/>
          </p:nvSpPr>
          <p:spPr>
            <a:xfrm rot="-575087">
              <a:off x="7861341" y="4508593"/>
              <a:ext cx="110970" cy="75622"/>
            </a:xfrm>
            <a:custGeom>
              <a:avLst/>
              <a:gdLst/>
              <a:ahLst/>
              <a:cxnLst/>
              <a:rect l="l" t="t" r="r" b="b"/>
              <a:pathLst>
                <a:path w="4439" h="3025" extrusionOk="0">
                  <a:moveTo>
                    <a:pt x="1928" y="0"/>
                  </a:moveTo>
                  <a:cubicBezTo>
                    <a:pt x="1067" y="0"/>
                    <a:pt x="361" y="401"/>
                    <a:pt x="213" y="1041"/>
                  </a:cubicBezTo>
                  <a:cubicBezTo>
                    <a:pt x="0" y="1862"/>
                    <a:pt x="791" y="2683"/>
                    <a:pt x="1915" y="2956"/>
                  </a:cubicBezTo>
                  <a:cubicBezTo>
                    <a:pt x="2128" y="3002"/>
                    <a:pt x="2339" y="3024"/>
                    <a:pt x="2541" y="3024"/>
                  </a:cubicBezTo>
                  <a:cubicBezTo>
                    <a:pt x="3411" y="3024"/>
                    <a:pt x="4138" y="2619"/>
                    <a:pt x="4286" y="1953"/>
                  </a:cubicBezTo>
                  <a:cubicBezTo>
                    <a:pt x="4438" y="1163"/>
                    <a:pt x="3678" y="312"/>
                    <a:pt x="2554" y="69"/>
                  </a:cubicBezTo>
                  <a:cubicBezTo>
                    <a:pt x="2340" y="22"/>
                    <a:pt x="2130" y="0"/>
                    <a:pt x="1928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8" name="Google Shape;3860;p60">
              <a:extLst>
                <a:ext uri="{FF2B5EF4-FFF2-40B4-BE49-F238E27FC236}">
                  <a16:creationId xmlns:a16="http://schemas.microsoft.com/office/drawing/2014/main" id="{13815EAA-CD05-4225-A708-4A821DB0C25C}"/>
                </a:ext>
              </a:extLst>
            </p:cNvPr>
            <p:cNvSpPr/>
            <p:nvPr/>
          </p:nvSpPr>
          <p:spPr>
            <a:xfrm rot="-575087">
              <a:off x="7417466" y="4332272"/>
              <a:ext cx="100321" cy="91396"/>
            </a:xfrm>
            <a:custGeom>
              <a:avLst/>
              <a:gdLst/>
              <a:ahLst/>
              <a:cxnLst/>
              <a:rect l="l" t="t" r="r" b="b"/>
              <a:pathLst>
                <a:path w="4013" h="3656" extrusionOk="0">
                  <a:moveTo>
                    <a:pt x="1420" y="1"/>
                  </a:moveTo>
                  <a:cubicBezTo>
                    <a:pt x="1111" y="1"/>
                    <a:pt x="828" y="95"/>
                    <a:pt x="608" y="293"/>
                  </a:cubicBezTo>
                  <a:cubicBezTo>
                    <a:pt x="0" y="840"/>
                    <a:pt x="152" y="1965"/>
                    <a:pt x="912" y="2816"/>
                  </a:cubicBezTo>
                  <a:cubicBezTo>
                    <a:pt x="1417" y="3359"/>
                    <a:pt x="2058" y="3655"/>
                    <a:pt x="2606" y="3655"/>
                  </a:cubicBezTo>
                  <a:cubicBezTo>
                    <a:pt x="2916" y="3655"/>
                    <a:pt x="3196" y="3561"/>
                    <a:pt x="3404" y="3363"/>
                  </a:cubicBezTo>
                  <a:cubicBezTo>
                    <a:pt x="4012" y="2816"/>
                    <a:pt x="3860" y="1691"/>
                    <a:pt x="3101" y="840"/>
                  </a:cubicBezTo>
                  <a:cubicBezTo>
                    <a:pt x="2596" y="296"/>
                    <a:pt x="1967" y="1"/>
                    <a:pt x="1420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9" name="Google Shape;3861;p60">
              <a:extLst>
                <a:ext uri="{FF2B5EF4-FFF2-40B4-BE49-F238E27FC236}">
                  <a16:creationId xmlns:a16="http://schemas.microsoft.com/office/drawing/2014/main" id="{EF3232CA-5A73-4D12-9F3E-16836A32255A}"/>
                </a:ext>
              </a:extLst>
            </p:cNvPr>
            <p:cNvSpPr/>
            <p:nvPr/>
          </p:nvSpPr>
          <p:spPr>
            <a:xfrm rot="-575087">
              <a:off x="7624080" y="4493154"/>
              <a:ext cx="96496" cy="63172"/>
            </a:xfrm>
            <a:custGeom>
              <a:avLst/>
              <a:gdLst/>
              <a:ahLst/>
              <a:cxnLst/>
              <a:rect l="l" t="t" r="r" b="b"/>
              <a:pathLst>
                <a:path w="3860" h="2527" extrusionOk="0">
                  <a:moveTo>
                    <a:pt x="153" y="0"/>
                  </a:moveTo>
                  <a:cubicBezTo>
                    <a:pt x="84" y="0"/>
                    <a:pt x="16" y="38"/>
                    <a:pt x="1" y="114"/>
                  </a:cubicBezTo>
                  <a:cubicBezTo>
                    <a:pt x="1" y="1026"/>
                    <a:pt x="639" y="1816"/>
                    <a:pt x="1368" y="2272"/>
                  </a:cubicBezTo>
                  <a:cubicBezTo>
                    <a:pt x="1655" y="2436"/>
                    <a:pt x="2059" y="2526"/>
                    <a:pt x="2463" y="2526"/>
                  </a:cubicBezTo>
                  <a:cubicBezTo>
                    <a:pt x="2958" y="2526"/>
                    <a:pt x="3455" y="2391"/>
                    <a:pt x="3739" y="2090"/>
                  </a:cubicBezTo>
                  <a:cubicBezTo>
                    <a:pt x="3859" y="1994"/>
                    <a:pt x="3752" y="1841"/>
                    <a:pt x="3641" y="1841"/>
                  </a:cubicBezTo>
                  <a:cubicBezTo>
                    <a:pt x="3612" y="1841"/>
                    <a:pt x="3582" y="1851"/>
                    <a:pt x="3557" y="1877"/>
                  </a:cubicBezTo>
                  <a:cubicBezTo>
                    <a:pt x="3309" y="2125"/>
                    <a:pt x="2926" y="2223"/>
                    <a:pt x="2538" y="2223"/>
                  </a:cubicBezTo>
                  <a:cubicBezTo>
                    <a:pt x="2166" y="2223"/>
                    <a:pt x="1788" y="2133"/>
                    <a:pt x="1520" y="1999"/>
                  </a:cubicBezTo>
                  <a:cubicBezTo>
                    <a:pt x="821" y="1634"/>
                    <a:pt x="335" y="935"/>
                    <a:pt x="305" y="114"/>
                  </a:cubicBezTo>
                  <a:cubicBezTo>
                    <a:pt x="289" y="38"/>
                    <a:pt x="221" y="0"/>
                    <a:pt x="153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0" name="Google Shape;3862;p60">
              <a:extLst>
                <a:ext uri="{FF2B5EF4-FFF2-40B4-BE49-F238E27FC236}">
                  <a16:creationId xmlns:a16="http://schemas.microsoft.com/office/drawing/2014/main" id="{B98DD7A8-41DF-47BD-83B6-2FA2B730CDF0}"/>
                </a:ext>
              </a:extLst>
            </p:cNvPr>
            <p:cNvSpPr/>
            <p:nvPr/>
          </p:nvSpPr>
          <p:spPr>
            <a:xfrm rot="-575087">
              <a:off x="7749122" y="4478817"/>
              <a:ext cx="215366" cy="132045"/>
            </a:xfrm>
            <a:custGeom>
              <a:avLst/>
              <a:gdLst/>
              <a:ahLst/>
              <a:cxnLst/>
              <a:rect l="l" t="t" r="r" b="b"/>
              <a:pathLst>
                <a:path w="8615" h="5282" extrusionOk="0">
                  <a:moveTo>
                    <a:pt x="185" y="0"/>
                  </a:moveTo>
                  <a:cubicBezTo>
                    <a:pt x="50" y="0"/>
                    <a:pt x="1" y="238"/>
                    <a:pt x="160" y="291"/>
                  </a:cubicBezTo>
                  <a:cubicBezTo>
                    <a:pt x="1679" y="807"/>
                    <a:pt x="3138" y="1476"/>
                    <a:pt x="4506" y="2327"/>
                  </a:cubicBezTo>
                  <a:cubicBezTo>
                    <a:pt x="5844" y="3178"/>
                    <a:pt x="7120" y="4151"/>
                    <a:pt x="8306" y="5245"/>
                  </a:cubicBezTo>
                  <a:cubicBezTo>
                    <a:pt x="8331" y="5271"/>
                    <a:pt x="8361" y="5282"/>
                    <a:pt x="8390" y="5282"/>
                  </a:cubicBezTo>
                  <a:cubicBezTo>
                    <a:pt x="8502" y="5282"/>
                    <a:pt x="8615" y="5129"/>
                    <a:pt x="8518" y="5032"/>
                  </a:cubicBezTo>
                  <a:cubicBezTo>
                    <a:pt x="7303" y="3938"/>
                    <a:pt x="6026" y="2966"/>
                    <a:pt x="4658" y="2054"/>
                  </a:cubicBezTo>
                  <a:cubicBezTo>
                    <a:pt x="3290" y="1203"/>
                    <a:pt x="1801" y="503"/>
                    <a:pt x="251" y="17"/>
                  </a:cubicBezTo>
                  <a:cubicBezTo>
                    <a:pt x="227" y="5"/>
                    <a:pt x="205" y="0"/>
                    <a:pt x="185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1" name="Google Shape;3863;p60">
              <a:extLst>
                <a:ext uri="{FF2B5EF4-FFF2-40B4-BE49-F238E27FC236}">
                  <a16:creationId xmlns:a16="http://schemas.microsoft.com/office/drawing/2014/main" id="{495AB8B6-9802-4BF0-BECD-4FE2D9565E4F}"/>
                </a:ext>
              </a:extLst>
            </p:cNvPr>
            <p:cNvSpPr/>
            <p:nvPr/>
          </p:nvSpPr>
          <p:spPr>
            <a:xfrm rot="-575087">
              <a:off x="7753475" y="4499198"/>
              <a:ext cx="175043" cy="137819"/>
            </a:xfrm>
            <a:custGeom>
              <a:avLst/>
              <a:gdLst/>
              <a:ahLst/>
              <a:cxnLst/>
              <a:rect l="l" t="t" r="r" b="b"/>
              <a:pathLst>
                <a:path w="7002" h="5513" extrusionOk="0">
                  <a:moveTo>
                    <a:pt x="221" y="1"/>
                  </a:moveTo>
                  <a:cubicBezTo>
                    <a:pt x="95" y="1"/>
                    <a:pt x="1" y="214"/>
                    <a:pt x="132" y="293"/>
                  </a:cubicBezTo>
                  <a:cubicBezTo>
                    <a:pt x="2594" y="1661"/>
                    <a:pt x="4661" y="3545"/>
                    <a:pt x="6697" y="5460"/>
                  </a:cubicBezTo>
                  <a:cubicBezTo>
                    <a:pt x="6727" y="5497"/>
                    <a:pt x="6762" y="5512"/>
                    <a:pt x="6796" y="5512"/>
                  </a:cubicBezTo>
                  <a:cubicBezTo>
                    <a:pt x="6902" y="5512"/>
                    <a:pt x="7002" y="5362"/>
                    <a:pt x="6910" y="5247"/>
                  </a:cubicBezTo>
                  <a:cubicBezTo>
                    <a:pt x="4873" y="3332"/>
                    <a:pt x="2746" y="1417"/>
                    <a:pt x="284" y="19"/>
                  </a:cubicBezTo>
                  <a:cubicBezTo>
                    <a:pt x="262" y="7"/>
                    <a:pt x="241" y="1"/>
                    <a:pt x="221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2" name="Google Shape;3864;p60">
              <a:extLst>
                <a:ext uri="{FF2B5EF4-FFF2-40B4-BE49-F238E27FC236}">
                  <a16:creationId xmlns:a16="http://schemas.microsoft.com/office/drawing/2014/main" id="{D9C2B34D-9944-4540-8E46-9662401C9387}"/>
                </a:ext>
              </a:extLst>
            </p:cNvPr>
            <p:cNvSpPr/>
            <p:nvPr/>
          </p:nvSpPr>
          <p:spPr>
            <a:xfrm rot="-575087">
              <a:off x="7746280" y="4519679"/>
              <a:ext cx="99371" cy="115870"/>
            </a:xfrm>
            <a:custGeom>
              <a:avLst/>
              <a:gdLst/>
              <a:ahLst/>
              <a:cxnLst/>
              <a:rect l="l" t="t" r="r" b="b"/>
              <a:pathLst>
                <a:path w="3975" h="4635" extrusionOk="0">
                  <a:moveTo>
                    <a:pt x="207" y="0"/>
                  </a:moveTo>
                  <a:cubicBezTo>
                    <a:pt x="101" y="0"/>
                    <a:pt x="1" y="150"/>
                    <a:pt x="93" y="265"/>
                  </a:cubicBezTo>
                  <a:cubicBezTo>
                    <a:pt x="1278" y="1694"/>
                    <a:pt x="2585" y="3031"/>
                    <a:pt x="3619" y="4551"/>
                  </a:cubicBezTo>
                  <a:cubicBezTo>
                    <a:pt x="3658" y="4610"/>
                    <a:pt x="3714" y="4634"/>
                    <a:pt x="3767" y="4634"/>
                  </a:cubicBezTo>
                  <a:cubicBezTo>
                    <a:pt x="3877" y="4634"/>
                    <a:pt x="3974" y="4532"/>
                    <a:pt x="3892" y="4429"/>
                  </a:cubicBezTo>
                  <a:cubicBezTo>
                    <a:pt x="2829" y="2849"/>
                    <a:pt x="1522" y="1511"/>
                    <a:pt x="306" y="52"/>
                  </a:cubicBezTo>
                  <a:cubicBezTo>
                    <a:pt x="276" y="16"/>
                    <a:pt x="241" y="0"/>
                    <a:pt x="207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3" name="Google Shape;3865;p60">
              <a:extLst>
                <a:ext uri="{FF2B5EF4-FFF2-40B4-BE49-F238E27FC236}">
                  <a16:creationId xmlns:a16="http://schemas.microsoft.com/office/drawing/2014/main" id="{65FD576F-1D7A-4BC7-AF00-8BB84FA924AA}"/>
                </a:ext>
              </a:extLst>
            </p:cNvPr>
            <p:cNvSpPr/>
            <p:nvPr/>
          </p:nvSpPr>
          <p:spPr>
            <a:xfrm rot="-575087">
              <a:off x="7404435" y="4354907"/>
              <a:ext cx="220116" cy="123470"/>
            </a:xfrm>
            <a:custGeom>
              <a:avLst/>
              <a:gdLst/>
              <a:ahLst/>
              <a:cxnLst/>
              <a:rect l="l" t="t" r="r" b="b"/>
              <a:pathLst>
                <a:path w="8805" h="4939" extrusionOk="0">
                  <a:moveTo>
                    <a:pt x="181" y="1"/>
                  </a:moveTo>
                  <a:cubicBezTo>
                    <a:pt x="36" y="1"/>
                    <a:pt x="1" y="257"/>
                    <a:pt x="167" y="313"/>
                  </a:cubicBezTo>
                  <a:cubicBezTo>
                    <a:pt x="1656" y="799"/>
                    <a:pt x="3146" y="1407"/>
                    <a:pt x="4574" y="2137"/>
                  </a:cubicBezTo>
                  <a:cubicBezTo>
                    <a:pt x="5972" y="2896"/>
                    <a:pt x="7310" y="3808"/>
                    <a:pt x="8465" y="4902"/>
                  </a:cubicBezTo>
                  <a:cubicBezTo>
                    <a:pt x="8497" y="4928"/>
                    <a:pt x="8531" y="4939"/>
                    <a:pt x="8565" y="4939"/>
                  </a:cubicBezTo>
                  <a:cubicBezTo>
                    <a:pt x="8691" y="4939"/>
                    <a:pt x="8804" y="4786"/>
                    <a:pt x="8708" y="4690"/>
                  </a:cubicBezTo>
                  <a:cubicBezTo>
                    <a:pt x="7492" y="3595"/>
                    <a:pt x="6155" y="2623"/>
                    <a:pt x="4726" y="1863"/>
                  </a:cubicBezTo>
                  <a:cubicBezTo>
                    <a:pt x="3267" y="1133"/>
                    <a:pt x="1778" y="495"/>
                    <a:pt x="228" y="9"/>
                  </a:cubicBezTo>
                  <a:cubicBezTo>
                    <a:pt x="211" y="3"/>
                    <a:pt x="196" y="1"/>
                    <a:pt x="181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4" name="Google Shape;3866;p60">
              <a:extLst>
                <a:ext uri="{FF2B5EF4-FFF2-40B4-BE49-F238E27FC236}">
                  <a16:creationId xmlns:a16="http://schemas.microsoft.com/office/drawing/2014/main" id="{75740AFF-6EF0-4611-BD61-356F1AC501FC}"/>
                </a:ext>
              </a:extLst>
            </p:cNvPr>
            <p:cNvSpPr/>
            <p:nvPr/>
          </p:nvSpPr>
          <p:spPr>
            <a:xfrm rot="-575087">
              <a:off x="7407995" y="4400923"/>
              <a:ext cx="205042" cy="85971"/>
            </a:xfrm>
            <a:custGeom>
              <a:avLst/>
              <a:gdLst/>
              <a:ahLst/>
              <a:cxnLst/>
              <a:rect l="l" t="t" r="r" b="b"/>
              <a:pathLst>
                <a:path w="8202" h="3439" extrusionOk="0">
                  <a:moveTo>
                    <a:pt x="207" y="1"/>
                  </a:moveTo>
                  <a:cubicBezTo>
                    <a:pt x="46" y="1"/>
                    <a:pt x="1" y="249"/>
                    <a:pt x="173" y="307"/>
                  </a:cubicBezTo>
                  <a:cubicBezTo>
                    <a:pt x="2818" y="1097"/>
                    <a:pt x="5493" y="1979"/>
                    <a:pt x="7924" y="3407"/>
                  </a:cubicBezTo>
                  <a:cubicBezTo>
                    <a:pt x="7951" y="3429"/>
                    <a:pt x="7978" y="3438"/>
                    <a:pt x="8003" y="3438"/>
                  </a:cubicBezTo>
                  <a:cubicBezTo>
                    <a:pt x="8121" y="3438"/>
                    <a:pt x="8201" y="3239"/>
                    <a:pt x="8076" y="3164"/>
                  </a:cubicBezTo>
                  <a:cubicBezTo>
                    <a:pt x="5645" y="1705"/>
                    <a:pt x="2939" y="824"/>
                    <a:pt x="234" y="3"/>
                  </a:cubicBezTo>
                  <a:cubicBezTo>
                    <a:pt x="225" y="2"/>
                    <a:pt x="215" y="1"/>
                    <a:pt x="207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5" name="Google Shape;3867;p60">
              <a:extLst>
                <a:ext uri="{FF2B5EF4-FFF2-40B4-BE49-F238E27FC236}">
                  <a16:creationId xmlns:a16="http://schemas.microsoft.com/office/drawing/2014/main" id="{2D75B827-9B6D-4AA9-92EC-74447B991355}"/>
                </a:ext>
              </a:extLst>
            </p:cNvPr>
            <p:cNvSpPr/>
            <p:nvPr/>
          </p:nvSpPr>
          <p:spPr>
            <a:xfrm rot="-575087">
              <a:off x="7464525" y="4466007"/>
              <a:ext cx="147944" cy="30474"/>
            </a:xfrm>
            <a:custGeom>
              <a:avLst/>
              <a:gdLst/>
              <a:ahLst/>
              <a:cxnLst/>
              <a:rect l="l" t="t" r="r" b="b"/>
              <a:pathLst>
                <a:path w="5918" h="1219" extrusionOk="0">
                  <a:moveTo>
                    <a:pt x="183" y="0"/>
                  </a:moveTo>
                  <a:cubicBezTo>
                    <a:pt x="0" y="0"/>
                    <a:pt x="0" y="274"/>
                    <a:pt x="183" y="304"/>
                  </a:cubicBezTo>
                  <a:cubicBezTo>
                    <a:pt x="2037" y="426"/>
                    <a:pt x="3830" y="912"/>
                    <a:pt x="5684" y="1216"/>
                  </a:cubicBezTo>
                  <a:cubicBezTo>
                    <a:pt x="5694" y="1218"/>
                    <a:pt x="5703" y="1218"/>
                    <a:pt x="5712" y="1218"/>
                  </a:cubicBezTo>
                  <a:cubicBezTo>
                    <a:pt x="5872" y="1218"/>
                    <a:pt x="5918" y="971"/>
                    <a:pt x="5745" y="942"/>
                  </a:cubicBezTo>
                  <a:cubicBezTo>
                    <a:pt x="3891" y="608"/>
                    <a:pt x="2067" y="122"/>
                    <a:pt x="183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6" name="Google Shape;3868;p60">
              <a:extLst>
                <a:ext uri="{FF2B5EF4-FFF2-40B4-BE49-F238E27FC236}">
                  <a16:creationId xmlns:a16="http://schemas.microsoft.com/office/drawing/2014/main" id="{6B04B5CD-2190-42AE-957E-8054695219A6}"/>
                </a:ext>
              </a:extLst>
            </p:cNvPr>
            <p:cNvSpPr/>
            <p:nvPr/>
          </p:nvSpPr>
          <p:spPr>
            <a:xfrm rot="-575087">
              <a:off x="7656416" y="3997782"/>
              <a:ext cx="118845" cy="169668"/>
            </a:xfrm>
            <a:custGeom>
              <a:avLst/>
              <a:gdLst/>
              <a:ahLst/>
              <a:cxnLst/>
              <a:rect l="l" t="t" r="r" b="b"/>
              <a:pathLst>
                <a:path w="4754" h="6787" extrusionOk="0">
                  <a:moveTo>
                    <a:pt x="2413" y="1"/>
                  </a:moveTo>
                  <a:cubicBezTo>
                    <a:pt x="1501" y="1672"/>
                    <a:pt x="771" y="3466"/>
                    <a:pt x="255" y="5320"/>
                  </a:cubicBezTo>
                  <a:cubicBezTo>
                    <a:pt x="0" y="6211"/>
                    <a:pt x="735" y="6786"/>
                    <a:pt x="1458" y="6786"/>
                  </a:cubicBezTo>
                  <a:cubicBezTo>
                    <a:pt x="1944" y="6786"/>
                    <a:pt x="2424" y="6526"/>
                    <a:pt x="2595" y="5928"/>
                  </a:cubicBezTo>
                  <a:cubicBezTo>
                    <a:pt x="3082" y="4104"/>
                    <a:pt x="3811" y="2341"/>
                    <a:pt x="4753" y="700"/>
                  </a:cubicBezTo>
                  <a:cubicBezTo>
                    <a:pt x="3993" y="426"/>
                    <a:pt x="3203" y="183"/>
                    <a:pt x="2413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7" name="Google Shape;3869;p60">
              <a:extLst>
                <a:ext uri="{FF2B5EF4-FFF2-40B4-BE49-F238E27FC236}">
                  <a16:creationId xmlns:a16="http://schemas.microsoft.com/office/drawing/2014/main" id="{85B0B425-D860-47E1-93E4-8CA9784E1CC1}"/>
                </a:ext>
              </a:extLst>
            </p:cNvPr>
            <p:cNvSpPr/>
            <p:nvPr/>
          </p:nvSpPr>
          <p:spPr>
            <a:xfrm rot="-575087">
              <a:off x="7754992" y="4027261"/>
              <a:ext cx="150444" cy="203892"/>
            </a:xfrm>
            <a:custGeom>
              <a:avLst/>
              <a:gdLst/>
              <a:ahLst/>
              <a:cxnLst/>
              <a:rect l="l" t="t" r="r" b="b"/>
              <a:pathLst>
                <a:path w="6018" h="8156" extrusionOk="0">
                  <a:moveTo>
                    <a:pt x="3950" y="1"/>
                  </a:moveTo>
                  <a:cubicBezTo>
                    <a:pt x="3586" y="852"/>
                    <a:pt x="3130" y="1642"/>
                    <a:pt x="2704" y="2463"/>
                  </a:cubicBezTo>
                  <a:cubicBezTo>
                    <a:pt x="2035" y="3800"/>
                    <a:pt x="1275" y="5077"/>
                    <a:pt x="546" y="6353"/>
                  </a:cubicBezTo>
                  <a:cubicBezTo>
                    <a:pt x="0" y="7298"/>
                    <a:pt x="831" y="8155"/>
                    <a:pt x="1648" y="8155"/>
                  </a:cubicBezTo>
                  <a:cubicBezTo>
                    <a:pt x="2014" y="8155"/>
                    <a:pt x="2378" y="7983"/>
                    <a:pt x="2613" y="7569"/>
                  </a:cubicBezTo>
                  <a:cubicBezTo>
                    <a:pt x="3403" y="6232"/>
                    <a:pt x="4163" y="4864"/>
                    <a:pt x="4893" y="3496"/>
                  </a:cubicBezTo>
                  <a:cubicBezTo>
                    <a:pt x="5288" y="2767"/>
                    <a:pt x="5652" y="2037"/>
                    <a:pt x="6017" y="1277"/>
                  </a:cubicBezTo>
                  <a:cubicBezTo>
                    <a:pt x="5561" y="973"/>
                    <a:pt x="5075" y="669"/>
                    <a:pt x="4589" y="396"/>
                  </a:cubicBezTo>
                  <a:cubicBezTo>
                    <a:pt x="4376" y="274"/>
                    <a:pt x="4163" y="153"/>
                    <a:pt x="3950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8" name="Google Shape;3870;p60">
              <a:extLst>
                <a:ext uri="{FF2B5EF4-FFF2-40B4-BE49-F238E27FC236}">
                  <a16:creationId xmlns:a16="http://schemas.microsoft.com/office/drawing/2014/main" id="{04BBBFE7-8FEC-4DF1-B035-DFE5F68B3D65}"/>
                </a:ext>
              </a:extLst>
            </p:cNvPr>
            <p:cNvSpPr/>
            <p:nvPr/>
          </p:nvSpPr>
          <p:spPr>
            <a:xfrm rot="-575087">
              <a:off x="7862733" y="4081001"/>
              <a:ext cx="144219" cy="166493"/>
            </a:xfrm>
            <a:custGeom>
              <a:avLst/>
              <a:gdLst/>
              <a:ahLst/>
              <a:cxnLst/>
              <a:rect l="l" t="t" r="r" b="b"/>
              <a:pathLst>
                <a:path w="5769" h="6660" extrusionOk="0">
                  <a:moveTo>
                    <a:pt x="3945" y="0"/>
                  </a:moveTo>
                  <a:cubicBezTo>
                    <a:pt x="3276" y="1733"/>
                    <a:pt x="2212" y="3313"/>
                    <a:pt x="875" y="4621"/>
                  </a:cubicBezTo>
                  <a:cubicBezTo>
                    <a:pt x="1" y="5447"/>
                    <a:pt x="815" y="6659"/>
                    <a:pt x="1764" y="6659"/>
                  </a:cubicBezTo>
                  <a:cubicBezTo>
                    <a:pt x="2036" y="6659"/>
                    <a:pt x="2319" y="6560"/>
                    <a:pt x="2577" y="6323"/>
                  </a:cubicBezTo>
                  <a:cubicBezTo>
                    <a:pt x="3914" y="5046"/>
                    <a:pt x="5008" y="3526"/>
                    <a:pt x="5768" y="1824"/>
                  </a:cubicBezTo>
                  <a:cubicBezTo>
                    <a:pt x="5221" y="1186"/>
                    <a:pt x="4613" y="578"/>
                    <a:pt x="3945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9" name="Google Shape;3871;p60">
              <a:extLst>
                <a:ext uri="{FF2B5EF4-FFF2-40B4-BE49-F238E27FC236}">
                  <a16:creationId xmlns:a16="http://schemas.microsoft.com/office/drawing/2014/main" id="{E52F311B-8134-473A-9FDD-16CA6B98FF02}"/>
                </a:ext>
              </a:extLst>
            </p:cNvPr>
            <p:cNvSpPr/>
            <p:nvPr/>
          </p:nvSpPr>
          <p:spPr>
            <a:xfrm rot="-575087">
              <a:off x="7650796" y="4425897"/>
              <a:ext cx="85147" cy="67947"/>
            </a:xfrm>
            <a:custGeom>
              <a:avLst/>
              <a:gdLst/>
              <a:ahLst/>
              <a:cxnLst/>
              <a:rect l="l" t="t" r="r" b="b"/>
              <a:pathLst>
                <a:path w="3406" h="2718" extrusionOk="0">
                  <a:moveTo>
                    <a:pt x="1465" y="0"/>
                  </a:moveTo>
                  <a:cubicBezTo>
                    <a:pt x="995" y="0"/>
                    <a:pt x="561" y="197"/>
                    <a:pt x="335" y="592"/>
                  </a:cubicBezTo>
                  <a:cubicBezTo>
                    <a:pt x="1" y="1199"/>
                    <a:pt x="305" y="2051"/>
                    <a:pt x="1034" y="2476"/>
                  </a:cubicBezTo>
                  <a:cubicBezTo>
                    <a:pt x="1326" y="2639"/>
                    <a:pt x="1636" y="2718"/>
                    <a:pt x="1927" y="2718"/>
                  </a:cubicBezTo>
                  <a:cubicBezTo>
                    <a:pt x="2395" y="2718"/>
                    <a:pt x="2816" y="2516"/>
                    <a:pt x="3041" y="2142"/>
                  </a:cubicBezTo>
                  <a:cubicBezTo>
                    <a:pt x="3405" y="1534"/>
                    <a:pt x="3101" y="652"/>
                    <a:pt x="2341" y="227"/>
                  </a:cubicBezTo>
                  <a:cubicBezTo>
                    <a:pt x="2062" y="76"/>
                    <a:pt x="1757" y="0"/>
                    <a:pt x="1465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0" name="Google Shape;3872;p60">
              <a:extLst>
                <a:ext uri="{FF2B5EF4-FFF2-40B4-BE49-F238E27FC236}">
                  <a16:creationId xmlns:a16="http://schemas.microsoft.com/office/drawing/2014/main" id="{BF898266-CA2C-454F-91DA-EB9257590A72}"/>
                </a:ext>
              </a:extLst>
            </p:cNvPr>
            <p:cNvSpPr/>
            <p:nvPr/>
          </p:nvSpPr>
          <p:spPr>
            <a:xfrm rot="-575087">
              <a:off x="7666153" y="4439854"/>
              <a:ext cx="32249" cy="20074"/>
            </a:xfrm>
            <a:custGeom>
              <a:avLst/>
              <a:gdLst/>
              <a:ahLst/>
              <a:cxnLst/>
              <a:rect l="l" t="t" r="r" b="b"/>
              <a:pathLst>
                <a:path w="1290" h="803" extrusionOk="0">
                  <a:moveTo>
                    <a:pt x="852" y="0"/>
                  </a:moveTo>
                  <a:cubicBezTo>
                    <a:pt x="510" y="0"/>
                    <a:pt x="208" y="204"/>
                    <a:pt x="74" y="527"/>
                  </a:cubicBezTo>
                  <a:cubicBezTo>
                    <a:pt x="0" y="693"/>
                    <a:pt x="150" y="803"/>
                    <a:pt x="299" y="803"/>
                  </a:cubicBezTo>
                  <a:cubicBezTo>
                    <a:pt x="397" y="803"/>
                    <a:pt x="494" y="756"/>
                    <a:pt x="530" y="649"/>
                  </a:cubicBezTo>
                  <a:cubicBezTo>
                    <a:pt x="598" y="512"/>
                    <a:pt x="735" y="495"/>
                    <a:pt x="863" y="495"/>
                  </a:cubicBezTo>
                  <a:cubicBezTo>
                    <a:pt x="906" y="495"/>
                    <a:pt x="948" y="497"/>
                    <a:pt x="986" y="497"/>
                  </a:cubicBezTo>
                  <a:cubicBezTo>
                    <a:pt x="1290" y="497"/>
                    <a:pt x="1290" y="41"/>
                    <a:pt x="986" y="10"/>
                  </a:cubicBezTo>
                  <a:cubicBezTo>
                    <a:pt x="941" y="3"/>
                    <a:pt x="896" y="0"/>
                    <a:pt x="852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1" name="Google Shape;3873;p60">
              <a:extLst>
                <a:ext uri="{FF2B5EF4-FFF2-40B4-BE49-F238E27FC236}">
                  <a16:creationId xmlns:a16="http://schemas.microsoft.com/office/drawing/2014/main" id="{0C037166-E745-4313-B909-F5EEB52EA11C}"/>
                </a:ext>
              </a:extLst>
            </p:cNvPr>
            <p:cNvSpPr/>
            <p:nvPr/>
          </p:nvSpPr>
          <p:spPr>
            <a:xfrm>
              <a:off x="7534100" y="4264825"/>
              <a:ext cx="103500" cy="103500"/>
            </a:xfrm>
            <a:prstGeom prst="ellipse">
              <a:avLst/>
            </a:prstGeom>
            <a:solidFill>
              <a:srgbClr val="FEFEF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2" name="Google Shape;3874;p60">
              <a:extLst>
                <a:ext uri="{FF2B5EF4-FFF2-40B4-BE49-F238E27FC236}">
                  <a16:creationId xmlns:a16="http://schemas.microsoft.com/office/drawing/2014/main" id="{CE2D5A89-333A-48E0-BF8E-7981D2D8F8B5}"/>
                </a:ext>
              </a:extLst>
            </p:cNvPr>
            <p:cNvSpPr/>
            <p:nvPr/>
          </p:nvSpPr>
          <p:spPr>
            <a:xfrm rot="-575087">
              <a:off x="7539762" y="4288016"/>
              <a:ext cx="92171" cy="79922"/>
            </a:xfrm>
            <a:custGeom>
              <a:avLst/>
              <a:gdLst/>
              <a:ahLst/>
              <a:cxnLst/>
              <a:rect l="l" t="t" r="r" b="b"/>
              <a:pathLst>
                <a:path w="3687" h="3197" extrusionOk="0">
                  <a:moveTo>
                    <a:pt x="1853" y="1"/>
                  </a:moveTo>
                  <a:cubicBezTo>
                    <a:pt x="863" y="1"/>
                    <a:pt x="0" y="934"/>
                    <a:pt x="312" y="2038"/>
                  </a:cubicBezTo>
                  <a:cubicBezTo>
                    <a:pt x="514" y="2793"/>
                    <a:pt x="1178" y="3196"/>
                    <a:pt x="1846" y="3196"/>
                  </a:cubicBezTo>
                  <a:cubicBezTo>
                    <a:pt x="2387" y="3196"/>
                    <a:pt x="2931" y="2931"/>
                    <a:pt x="3230" y="2373"/>
                  </a:cubicBezTo>
                  <a:cubicBezTo>
                    <a:pt x="3686" y="1613"/>
                    <a:pt x="3413" y="640"/>
                    <a:pt x="2653" y="214"/>
                  </a:cubicBezTo>
                  <a:cubicBezTo>
                    <a:pt x="2391" y="67"/>
                    <a:pt x="2117" y="1"/>
                    <a:pt x="1853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3" name="Google Shape;3875;p60">
              <a:extLst>
                <a:ext uri="{FF2B5EF4-FFF2-40B4-BE49-F238E27FC236}">
                  <a16:creationId xmlns:a16="http://schemas.microsoft.com/office/drawing/2014/main" id="{8D5BD00B-C55A-4148-8D9A-9AEBCF69F770}"/>
                </a:ext>
              </a:extLst>
            </p:cNvPr>
            <p:cNvSpPr/>
            <p:nvPr/>
          </p:nvSpPr>
          <p:spPr>
            <a:xfrm rot="-575087">
              <a:off x="7569554" y="4300393"/>
              <a:ext cx="42048" cy="32374"/>
            </a:xfrm>
            <a:custGeom>
              <a:avLst/>
              <a:gdLst/>
              <a:ahLst/>
              <a:cxnLst/>
              <a:rect l="l" t="t" r="r" b="b"/>
              <a:pathLst>
                <a:path w="1682" h="1295" extrusionOk="0">
                  <a:moveTo>
                    <a:pt x="837" y="0"/>
                  </a:moveTo>
                  <a:cubicBezTo>
                    <a:pt x="646" y="0"/>
                    <a:pt x="460" y="101"/>
                    <a:pt x="354" y="350"/>
                  </a:cubicBezTo>
                  <a:cubicBezTo>
                    <a:pt x="0" y="830"/>
                    <a:pt x="432" y="1295"/>
                    <a:pt x="846" y="1295"/>
                  </a:cubicBezTo>
                  <a:cubicBezTo>
                    <a:pt x="1036" y="1295"/>
                    <a:pt x="1222" y="1197"/>
                    <a:pt x="1327" y="958"/>
                  </a:cubicBezTo>
                  <a:cubicBezTo>
                    <a:pt x="1681" y="479"/>
                    <a:pt x="1250" y="0"/>
                    <a:pt x="837" y="0"/>
                  </a:cubicBezTo>
                  <a:close/>
                </a:path>
              </a:pathLst>
            </a:custGeom>
            <a:solidFill>
              <a:srgbClr val="FFFE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4" name="Google Shape;3876;p60">
              <a:extLst>
                <a:ext uri="{FF2B5EF4-FFF2-40B4-BE49-F238E27FC236}">
                  <a16:creationId xmlns:a16="http://schemas.microsoft.com/office/drawing/2014/main" id="{002FCE56-12D5-4398-87A0-3CC63A0A8973}"/>
                </a:ext>
              </a:extLst>
            </p:cNvPr>
            <p:cNvSpPr/>
            <p:nvPr/>
          </p:nvSpPr>
          <p:spPr>
            <a:xfrm>
              <a:off x="7816986" y="4371198"/>
              <a:ext cx="103500" cy="103500"/>
            </a:xfrm>
            <a:prstGeom prst="ellipse">
              <a:avLst/>
            </a:prstGeom>
            <a:solidFill>
              <a:srgbClr val="FEFEF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3877;p60">
              <a:extLst>
                <a:ext uri="{FF2B5EF4-FFF2-40B4-BE49-F238E27FC236}">
                  <a16:creationId xmlns:a16="http://schemas.microsoft.com/office/drawing/2014/main" id="{6229AB26-568C-4E38-80BC-A90754873872}"/>
                </a:ext>
              </a:extLst>
            </p:cNvPr>
            <p:cNvSpPr/>
            <p:nvPr/>
          </p:nvSpPr>
          <p:spPr>
            <a:xfrm rot="-575087">
              <a:off x="7814560" y="4390881"/>
              <a:ext cx="91396" cy="80222"/>
            </a:xfrm>
            <a:custGeom>
              <a:avLst/>
              <a:gdLst/>
              <a:ahLst/>
              <a:cxnLst/>
              <a:rect l="l" t="t" r="r" b="b"/>
              <a:pathLst>
                <a:path w="3656" h="3209" extrusionOk="0">
                  <a:moveTo>
                    <a:pt x="1842" y="1"/>
                  </a:moveTo>
                  <a:cubicBezTo>
                    <a:pt x="856" y="1"/>
                    <a:pt x="1" y="950"/>
                    <a:pt x="312" y="2050"/>
                  </a:cubicBezTo>
                  <a:cubicBezTo>
                    <a:pt x="513" y="2805"/>
                    <a:pt x="1177" y="3208"/>
                    <a:pt x="1845" y="3208"/>
                  </a:cubicBezTo>
                  <a:cubicBezTo>
                    <a:pt x="2386" y="3208"/>
                    <a:pt x="2930" y="2943"/>
                    <a:pt x="3230" y="2384"/>
                  </a:cubicBezTo>
                  <a:cubicBezTo>
                    <a:pt x="3655" y="1624"/>
                    <a:pt x="3412" y="652"/>
                    <a:pt x="2652" y="226"/>
                  </a:cubicBezTo>
                  <a:cubicBezTo>
                    <a:pt x="2386" y="71"/>
                    <a:pt x="2109" y="1"/>
                    <a:pt x="1842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3878;p60">
              <a:extLst>
                <a:ext uri="{FF2B5EF4-FFF2-40B4-BE49-F238E27FC236}">
                  <a16:creationId xmlns:a16="http://schemas.microsoft.com/office/drawing/2014/main" id="{B5039C46-A937-48DE-9276-AEC91B7C38B6}"/>
                </a:ext>
              </a:extLst>
            </p:cNvPr>
            <p:cNvSpPr/>
            <p:nvPr/>
          </p:nvSpPr>
          <p:spPr>
            <a:xfrm rot="-575087">
              <a:off x="7849608" y="4403328"/>
              <a:ext cx="32949" cy="29124"/>
            </a:xfrm>
            <a:custGeom>
              <a:avLst/>
              <a:gdLst/>
              <a:ahLst/>
              <a:cxnLst/>
              <a:rect l="l" t="t" r="r" b="b"/>
              <a:pathLst>
                <a:path w="1318" h="1165" extrusionOk="0">
                  <a:moveTo>
                    <a:pt x="654" y="0"/>
                  </a:moveTo>
                  <a:cubicBezTo>
                    <a:pt x="301" y="0"/>
                    <a:pt x="0" y="311"/>
                    <a:pt x="72" y="716"/>
                  </a:cubicBezTo>
                  <a:cubicBezTo>
                    <a:pt x="144" y="1004"/>
                    <a:pt x="387" y="1164"/>
                    <a:pt x="637" y="1164"/>
                  </a:cubicBezTo>
                  <a:cubicBezTo>
                    <a:pt x="808" y="1164"/>
                    <a:pt x="982" y="1089"/>
                    <a:pt x="1105" y="928"/>
                  </a:cubicBezTo>
                  <a:cubicBezTo>
                    <a:pt x="1318" y="655"/>
                    <a:pt x="1227" y="260"/>
                    <a:pt x="953" y="77"/>
                  </a:cubicBezTo>
                  <a:cubicBezTo>
                    <a:pt x="854" y="24"/>
                    <a:pt x="752" y="0"/>
                    <a:pt x="654" y="0"/>
                  </a:cubicBezTo>
                  <a:close/>
                </a:path>
              </a:pathLst>
            </a:custGeom>
            <a:solidFill>
              <a:srgbClr val="FFFE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8" name="Google Shape;478;p33">
            <a:extLst>
              <a:ext uri="{FF2B5EF4-FFF2-40B4-BE49-F238E27FC236}">
                <a16:creationId xmlns:a16="http://schemas.microsoft.com/office/drawing/2014/main" id="{E529328A-CA1F-438B-9011-473F146C986B}"/>
              </a:ext>
            </a:extLst>
          </p:cNvPr>
          <p:cNvSpPr/>
          <p:nvPr/>
        </p:nvSpPr>
        <p:spPr>
          <a:xfrm>
            <a:off x="1440269" y="1139208"/>
            <a:ext cx="6497140" cy="770054"/>
          </a:xfrm>
          <a:custGeom>
            <a:avLst/>
            <a:gdLst/>
            <a:ahLst/>
            <a:cxnLst/>
            <a:rect l="l" t="t" r="r" b="b"/>
            <a:pathLst>
              <a:path w="46954" h="7397" extrusionOk="0">
                <a:moveTo>
                  <a:pt x="38949" y="1"/>
                </a:moveTo>
                <a:cubicBezTo>
                  <a:pt x="38915" y="1"/>
                  <a:pt x="38872" y="13"/>
                  <a:pt x="38820" y="39"/>
                </a:cubicBezTo>
                <a:cubicBezTo>
                  <a:pt x="38384" y="330"/>
                  <a:pt x="35228" y="529"/>
                  <a:pt x="33449" y="529"/>
                </a:cubicBezTo>
                <a:cubicBezTo>
                  <a:pt x="32966" y="529"/>
                  <a:pt x="32585" y="515"/>
                  <a:pt x="32387" y="483"/>
                </a:cubicBezTo>
                <a:cubicBezTo>
                  <a:pt x="32099" y="403"/>
                  <a:pt x="31798" y="365"/>
                  <a:pt x="31495" y="365"/>
                </a:cubicBezTo>
                <a:cubicBezTo>
                  <a:pt x="31096" y="365"/>
                  <a:pt x="30694" y="431"/>
                  <a:pt x="30317" y="557"/>
                </a:cubicBezTo>
                <a:cubicBezTo>
                  <a:pt x="29134" y="816"/>
                  <a:pt x="25732" y="594"/>
                  <a:pt x="24180" y="853"/>
                </a:cubicBezTo>
                <a:cubicBezTo>
                  <a:pt x="24049" y="872"/>
                  <a:pt x="23957" y="880"/>
                  <a:pt x="23889" y="880"/>
                </a:cubicBezTo>
                <a:cubicBezTo>
                  <a:pt x="23575" y="880"/>
                  <a:pt x="23810" y="705"/>
                  <a:pt x="23292" y="705"/>
                </a:cubicBezTo>
                <a:cubicBezTo>
                  <a:pt x="22510" y="705"/>
                  <a:pt x="15460" y="1064"/>
                  <a:pt x="11980" y="1064"/>
                </a:cubicBezTo>
                <a:cubicBezTo>
                  <a:pt x="10854" y="1064"/>
                  <a:pt x="10102" y="1026"/>
                  <a:pt x="10057" y="927"/>
                </a:cubicBezTo>
                <a:cubicBezTo>
                  <a:pt x="10044" y="896"/>
                  <a:pt x="10026" y="884"/>
                  <a:pt x="10004" y="884"/>
                </a:cubicBezTo>
                <a:cubicBezTo>
                  <a:pt x="9909" y="884"/>
                  <a:pt x="9738" y="1103"/>
                  <a:pt x="9631" y="1103"/>
                </a:cubicBezTo>
                <a:cubicBezTo>
                  <a:pt x="9610" y="1103"/>
                  <a:pt x="9591" y="1095"/>
                  <a:pt x="9576" y="1074"/>
                </a:cubicBezTo>
                <a:cubicBezTo>
                  <a:pt x="9576" y="1074"/>
                  <a:pt x="4670" y="1392"/>
                  <a:pt x="2533" y="1392"/>
                </a:cubicBezTo>
                <a:cubicBezTo>
                  <a:pt x="2040" y="1392"/>
                  <a:pt x="1694" y="1375"/>
                  <a:pt x="1590" y="1333"/>
                </a:cubicBezTo>
                <a:cubicBezTo>
                  <a:pt x="1463" y="1295"/>
                  <a:pt x="1357" y="1274"/>
                  <a:pt x="1269" y="1274"/>
                </a:cubicBezTo>
                <a:cubicBezTo>
                  <a:pt x="1102" y="1274"/>
                  <a:pt x="998" y="1349"/>
                  <a:pt x="925" y="1518"/>
                </a:cubicBezTo>
                <a:cubicBezTo>
                  <a:pt x="555" y="2221"/>
                  <a:pt x="1" y="7027"/>
                  <a:pt x="407" y="7286"/>
                </a:cubicBezTo>
                <a:cubicBezTo>
                  <a:pt x="476" y="7315"/>
                  <a:pt x="660" y="7327"/>
                  <a:pt x="929" y="7327"/>
                </a:cubicBezTo>
                <a:cubicBezTo>
                  <a:pt x="2052" y="7327"/>
                  <a:pt x="4663" y="7120"/>
                  <a:pt x="6625" y="7120"/>
                </a:cubicBezTo>
                <a:cubicBezTo>
                  <a:pt x="7740" y="7120"/>
                  <a:pt x="8645" y="7187"/>
                  <a:pt x="8948" y="7396"/>
                </a:cubicBezTo>
                <a:cubicBezTo>
                  <a:pt x="9981" y="7285"/>
                  <a:pt x="13569" y="6814"/>
                  <a:pt x="15899" y="6814"/>
                </a:cubicBezTo>
                <a:cubicBezTo>
                  <a:pt x="16652" y="6814"/>
                  <a:pt x="17274" y="6863"/>
                  <a:pt x="17636" y="6990"/>
                </a:cubicBezTo>
                <a:cubicBezTo>
                  <a:pt x="17968" y="6721"/>
                  <a:pt x="19596" y="6662"/>
                  <a:pt x="21378" y="6662"/>
                </a:cubicBezTo>
                <a:cubicBezTo>
                  <a:pt x="22785" y="6662"/>
                  <a:pt x="24289" y="6699"/>
                  <a:pt x="25325" y="6699"/>
                </a:cubicBezTo>
                <a:cubicBezTo>
                  <a:pt x="26046" y="6699"/>
                  <a:pt x="26541" y="6681"/>
                  <a:pt x="26620" y="6620"/>
                </a:cubicBezTo>
                <a:cubicBezTo>
                  <a:pt x="26780" y="6496"/>
                  <a:pt x="27222" y="6440"/>
                  <a:pt x="27662" y="6440"/>
                </a:cubicBezTo>
                <a:cubicBezTo>
                  <a:pt x="28138" y="6440"/>
                  <a:pt x="28612" y="6505"/>
                  <a:pt x="28727" y="6620"/>
                </a:cubicBezTo>
                <a:cubicBezTo>
                  <a:pt x="28864" y="6757"/>
                  <a:pt x="29025" y="6804"/>
                  <a:pt x="29191" y="6804"/>
                </a:cubicBezTo>
                <a:cubicBezTo>
                  <a:pt x="29534" y="6804"/>
                  <a:pt x="29899" y="6608"/>
                  <a:pt x="30131" y="6608"/>
                </a:cubicBezTo>
                <a:cubicBezTo>
                  <a:pt x="30211" y="6608"/>
                  <a:pt x="30275" y="6631"/>
                  <a:pt x="30317" y="6694"/>
                </a:cubicBezTo>
                <a:lnTo>
                  <a:pt x="32239" y="6324"/>
                </a:lnTo>
                <a:lnTo>
                  <a:pt x="41334" y="6213"/>
                </a:lnTo>
                <a:cubicBezTo>
                  <a:pt x="41818" y="6065"/>
                  <a:pt x="42334" y="6019"/>
                  <a:pt x="42843" y="6019"/>
                </a:cubicBezTo>
                <a:cubicBezTo>
                  <a:pt x="43659" y="6019"/>
                  <a:pt x="44456" y="6137"/>
                  <a:pt x="45064" y="6137"/>
                </a:cubicBezTo>
                <a:cubicBezTo>
                  <a:pt x="45582" y="6137"/>
                  <a:pt x="45963" y="6051"/>
                  <a:pt x="46103" y="5733"/>
                </a:cubicBezTo>
                <a:cubicBezTo>
                  <a:pt x="46547" y="4808"/>
                  <a:pt x="46953" y="1037"/>
                  <a:pt x="46732" y="150"/>
                </a:cubicBezTo>
                <a:cubicBezTo>
                  <a:pt x="46722" y="62"/>
                  <a:pt x="46454" y="29"/>
                  <a:pt x="46063" y="29"/>
                </a:cubicBezTo>
                <a:cubicBezTo>
                  <a:pt x="44972" y="29"/>
                  <a:pt x="42922" y="290"/>
                  <a:pt x="42813" y="372"/>
                </a:cubicBezTo>
                <a:cubicBezTo>
                  <a:pt x="42785" y="381"/>
                  <a:pt x="42757" y="386"/>
                  <a:pt x="42731" y="386"/>
                </a:cubicBezTo>
                <a:cubicBezTo>
                  <a:pt x="42651" y="386"/>
                  <a:pt x="42582" y="344"/>
                  <a:pt x="42554" y="261"/>
                </a:cubicBezTo>
                <a:cubicBezTo>
                  <a:pt x="42554" y="187"/>
                  <a:pt x="39042" y="113"/>
                  <a:pt x="39042" y="113"/>
                </a:cubicBezTo>
                <a:cubicBezTo>
                  <a:pt x="39042" y="42"/>
                  <a:pt x="39011" y="1"/>
                  <a:pt x="38949" y="1"/>
                </a:cubicBezTo>
                <a:close/>
              </a:path>
            </a:pathLst>
          </a:custGeom>
          <a:solidFill>
            <a:srgbClr val="FFE638">
              <a:alpha val="4732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9" name="Google Shape;3842;p61">
            <a:extLst>
              <a:ext uri="{FF2B5EF4-FFF2-40B4-BE49-F238E27FC236}">
                <a16:creationId xmlns:a16="http://schemas.microsoft.com/office/drawing/2014/main" id="{33B86D2E-4929-4021-B00C-7C4E2C614EB2}"/>
              </a:ext>
            </a:extLst>
          </p:cNvPr>
          <p:cNvSpPr txBox="1"/>
          <p:nvPr/>
        </p:nvSpPr>
        <p:spPr>
          <a:xfrm>
            <a:off x="1620785" y="1183591"/>
            <a:ext cx="6158671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น้ำหนัก 2,498 กรัม เท่ากับน้ำหนักกี่กิโลกรัม กี่กรัม</a:t>
            </a:r>
          </a:p>
        </p:txBody>
      </p:sp>
      <p:sp>
        <p:nvSpPr>
          <p:cNvPr id="111" name="Google Shape;4711;p51">
            <a:extLst>
              <a:ext uri="{FF2B5EF4-FFF2-40B4-BE49-F238E27FC236}">
                <a16:creationId xmlns:a16="http://schemas.microsoft.com/office/drawing/2014/main" id="{2A266F71-93C6-49A3-A109-6D29D84F9C52}"/>
              </a:ext>
            </a:extLst>
          </p:cNvPr>
          <p:cNvSpPr/>
          <p:nvPr/>
        </p:nvSpPr>
        <p:spPr>
          <a:xfrm>
            <a:off x="2249714" y="3094489"/>
            <a:ext cx="7692572" cy="2246768"/>
          </a:xfrm>
          <a:prstGeom prst="roundRect">
            <a:avLst>
              <a:gd name="adj" fmla="val 12122"/>
            </a:avLst>
          </a:prstGeom>
          <a:solidFill>
            <a:srgbClr val="FFDDE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13" name="Google Shape;3842;p61">
            <a:extLst>
              <a:ext uri="{FF2B5EF4-FFF2-40B4-BE49-F238E27FC236}">
                <a16:creationId xmlns:a16="http://schemas.microsoft.com/office/drawing/2014/main" id="{E633A8CE-3110-4ED8-8BA8-AC44309E82D9}"/>
              </a:ext>
            </a:extLst>
          </p:cNvPr>
          <p:cNvSpPr txBox="1"/>
          <p:nvPr/>
        </p:nvSpPr>
        <p:spPr>
          <a:xfrm>
            <a:off x="2394857" y="3397765"/>
            <a:ext cx="7721600" cy="16418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  <a:tab pos="2235200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น้ำหนัก 1,000 กรัม	เท่ากับ น้ำหนัก 1 กิโลกรัม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  <a:tab pos="2235200" algn="l"/>
              </a:tabLst>
              <a:defRPr/>
            </a:pPr>
            <a:r>
              <a:rPr lang="th-TH" sz="3000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น้ำหนัก 2,000 กรัม	เท่ากับ น้ำหนัก 2 กิโลกรัม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  <a:tab pos="2235200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ดังนั้น น้ำหนัก 2,498 กรัม เท่ากับ น้ำหนัก 2 กิโลกรัม 498 กรัม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37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38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39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4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4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42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43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4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4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46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47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48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5680886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1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500"/>
                            </p:stCondLst>
                            <p:childTnLst>
                              <p:par>
                                <p:cTn id="1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3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animBg="1"/>
      <p:bldP spid="29" grpId="0"/>
      <p:bldP spid="111" grpId="0" animBg="1"/>
      <p:bldP spid="113" grpId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2996980" y="1853734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724913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lang="th-TH" sz="3000" b="1" kern="0" dirty="0">
                <a:solidFill>
                  <a:prstClr val="black"/>
                </a:solidFill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บอกน้ำหนักเป็นกรัม</a:t>
            </a:r>
            <a:endParaRPr kumimoji="0" lang="th-TH" sz="30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Comfortaa"/>
              <a:cs typeface="CmPrasanmit" panose="02000000000000000000" pitchFamily="2" charset="-34"/>
              <a:sym typeface="Comfortaa"/>
            </a:endParaRP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697212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1144533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3618870" y="1810735"/>
            <a:ext cx="134844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3 กิโลกรัม</a:t>
            </a:r>
          </a:p>
        </p:txBody>
      </p:sp>
      <p:grpSp>
        <p:nvGrpSpPr>
          <p:cNvPr id="18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2996980" y="2760899"/>
            <a:ext cx="468000" cy="468000"/>
            <a:chOff x="1239484" y="1722687"/>
            <a:chExt cx="468000" cy="468000"/>
          </a:xfrm>
        </p:grpSpPr>
        <p:sp>
          <p:nvSpPr>
            <p:cNvPr id="18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84" name="TextBox 183"/>
          <p:cNvSpPr txBox="1"/>
          <p:nvPr/>
        </p:nvSpPr>
        <p:spPr>
          <a:xfrm>
            <a:off x="3618870" y="2717900"/>
            <a:ext cx="234230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5 กิโลกรัม 15 กรัม</a:t>
            </a:r>
          </a:p>
        </p:txBody>
      </p:sp>
      <p:grpSp>
        <p:nvGrpSpPr>
          <p:cNvPr id="185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2996980" y="3682578"/>
            <a:ext cx="468000" cy="468000"/>
            <a:chOff x="1239484" y="1722687"/>
            <a:chExt cx="468000" cy="468000"/>
          </a:xfrm>
        </p:grpSpPr>
        <p:sp>
          <p:nvSpPr>
            <p:cNvPr id="186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88" name="TextBox 187"/>
          <p:cNvSpPr txBox="1"/>
          <p:nvPr/>
        </p:nvSpPr>
        <p:spPr>
          <a:xfrm>
            <a:off x="3618870" y="3639579"/>
            <a:ext cx="255069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6 กิโลกรัม 990 กรัม</a:t>
            </a:r>
          </a:p>
        </p:txBody>
      </p:sp>
      <p:grpSp>
        <p:nvGrpSpPr>
          <p:cNvPr id="189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2996980" y="4676286"/>
            <a:ext cx="468000" cy="468000"/>
            <a:chOff x="1239484" y="1722687"/>
            <a:chExt cx="468000" cy="468000"/>
          </a:xfrm>
        </p:grpSpPr>
        <p:sp>
          <p:nvSpPr>
            <p:cNvPr id="190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92" name="TextBox 191"/>
          <p:cNvSpPr txBox="1"/>
          <p:nvPr/>
        </p:nvSpPr>
        <p:spPr>
          <a:xfrm>
            <a:off x="3618870" y="4633287"/>
            <a:ext cx="253787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9 กิโลกรัม 209 กรัม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7253114" y="1772148"/>
            <a:ext cx="145584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3,000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กรัม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93" name="TextBox 192"/>
          <p:cNvSpPr txBox="1"/>
          <p:nvPr/>
        </p:nvSpPr>
        <p:spPr>
          <a:xfrm>
            <a:off x="7246178" y="2736828"/>
            <a:ext cx="143020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5,015 กรัม</a:t>
            </a:r>
          </a:p>
        </p:txBody>
      </p:sp>
      <p:sp>
        <p:nvSpPr>
          <p:cNvPr id="216" name="TextBox 215"/>
          <p:cNvSpPr txBox="1"/>
          <p:nvPr/>
        </p:nvSpPr>
        <p:spPr>
          <a:xfrm>
            <a:off x="7229087" y="3672478"/>
            <a:ext cx="148470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6,990 กรัม</a:t>
            </a:r>
          </a:p>
        </p:txBody>
      </p:sp>
      <p:sp>
        <p:nvSpPr>
          <p:cNvPr id="217" name="TextBox 216"/>
          <p:cNvSpPr txBox="1"/>
          <p:nvPr/>
        </p:nvSpPr>
        <p:spPr>
          <a:xfrm>
            <a:off x="7246178" y="4637158"/>
            <a:ext cx="147187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9,209 กรัม</a:t>
            </a:r>
          </a:p>
        </p:txBody>
      </p:sp>
      <p:sp>
        <p:nvSpPr>
          <p:cNvPr id="43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4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4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4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4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48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4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5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5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5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5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54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20110239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93" grpId="0"/>
      <p:bldP spid="216" grpId="0"/>
      <p:bldP spid="217" grpId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2996980" y="1853734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724913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บอกน้ำหนักเป็นกิโลกรัมและกรัม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697212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1144533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3618870" y="1810735"/>
            <a:ext cx="141256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1,200 กรัม</a:t>
            </a:r>
          </a:p>
        </p:txBody>
      </p:sp>
      <p:grpSp>
        <p:nvGrpSpPr>
          <p:cNvPr id="18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2996980" y="2760899"/>
            <a:ext cx="468000" cy="468000"/>
            <a:chOff x="1239484" y="1722687"/>
            <a:chExt cx="468000" cy="468000"/>
          </a:xfrm>
        </p:grpSpPr>
        <p:sp>
          <p:nvSpPr>
            <p:cNvPr id="18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84" name="TextBox 183"/>
          <p:cNvSpPr txBox="1"/>
          <p:nvPr/>
        </p:nvSpPr>
        <p:spPr>
          <a:xfrm>
            <a:off x="3618870" y="2717900"/>
            <a:ext cx="146226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3,209 กรัม</a:t>
            </a:r>
          </a:p>
        </p:txBody>
      </p:sp>
      <p:grpSp>
        <p:nvGrpSpPr>
          <p:cNvPr id="185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2996980" y="3682578"/>
            <a:ext cx="468000" cy="468000"/>
            <a:chOff x="1239484" y="1722687"/>
            <a:chExt cx="468000" cy="468000"/>
          </a:xfrm>
        </p:grpSpPr>
        <p:sp>
          <p:nvSpPr>
            <p:cNvPr id="186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88" name="TextBox 187"/>
          <p:cNvSpPr txBox="1"/>
          <p:nvPr/>
        </p:nvSpPr>
        <p:spPr>
          <a:xfrm>
            <a:off x="3618870" y="3639579"/>
            <a:ext cx="148470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4,555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กรัม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189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2996980" y="4676286"/>
            <a:ext cx="468000" cy="468000"/>
            <a:chOff x="1239484" y="1722687"/>
            <a:chExt cx="468000" cy="468000"/>
          </a:xfrm>
        </p:grpSpPr>
        <p:sp>
          <p:nvSpPr>
            <p:cNvPr id="190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92" name="TextBox 191"/>
          <p:cNvSpPr txBox="1"/>
          <p:nvPr/>
        </p:nvSpPr>
        <p:spPr>
          <a:xfrm>
            <a:off x="3618870" y="4633287"/>
            <a:ext cx="154882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10,370 กรัม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5671058" y="1772148"/>
            <a:ext cx="247856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 กิโลกรัม 200 กรัม</a:t>
            </a:r>
          </a:p>
        </p:txBody>
      </p:sp>
      <p:sp>
        <p:nvSpPr>
          <p:cNvPr id="193" name="TextBox 192"/>
          <p:cNvSpPr txBox="1"/>
          <p:nvPr/>
        </p:nvSpPr>
        <p:spPr>
          <a:xfrm>
            <a:off x="5664122" y="2736828"/>
            <a:ext cx="252825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3 กิโลกรัม 209 กรัม</a:t>
            </a:r>
          </a:p>
        </p:txBody>
      </p:sp>
      <p:sp>
        <p:nvSpPr>
          <p:cNvPr id="216" name="TextBox 215"/>
          <p:cNvSpPr txBox="1"/>
          <p:nvPr/>
        </p:nvSpPr>
        <p:spPr>
          <a:xfrm>
            <a:off x="5647031" y="3672478"/>
            <a:ext cx="255069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4 กิโลกรัม 555 กรัม</a:t>
            </a:r>
          </a:p>
        </p:txBody>
      </p:sp>
      <p:sp>
        <p:nvSpPr>
          <p:cNvPr id="217" name="TextBox 216"/>
          <p:cNvSpPr txBox="1"/>
          <p:nvPr/>
        </p:nvSpPr>
        <p:spPr>
          <a:xfrm>
            <a:off x="5664122" y="4637158"/>
            <a:ext cx="261481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10 กิโลกรัม 370 กรัม</a:t>
            </a:r>
          </a:p>
        </p:txBody>
      </p:sp>
      <p:sp>
        <p:nvSpPr>
          <p:cNvPr id="33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3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3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3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3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38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3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4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4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4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4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44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166135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93" grpId="0"/>
      <p:bldP spid="216" grpId="0"/>
      <p:bldP spid="217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495106" y="505412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ตอบคำถาม</a:t>
            </a:r>
          </a:p>
        </p:txBody>
      </p:sp>
      <p:grpSp>
        <p:nvGrpSpPr>
          <p:cNvPr id="114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7753061" y="477711"/>
            <a:ext cx="292669" cy="583541"/>
            <a:chOff x="2518050" y="238125"/>
            <a:chExt cx="2610950" cy="5185750"/>
          </a:xfrm>
        </p:grpSpPr>
        <p:sp>
          <p:nvSpPr>
            <p:cNvPr id="117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7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38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514080" y="925032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39" name="Google Shape;698;p49">
            <a:extLst>
              <a:ext uri="{FF2B5EF4-FFF2-40B4-BE49-F238E27FC236}">
                <a16:creationId xmlns:a16="http://schemas.microsoft.com/office/drawing/2014/main" id="{3DCD2A7C-C10D-409C-9629-1C40F71744D6}"/>
              </a:ext>
            </a:extLst>
          </p:cNvPr>
          <p:cNvSpPr/>
          <p:nvPr/>
        </p:nvSpPr>
        <p:spPr>
          <a:xfrm>
            <a:off x="991451" y="567859"/>
            <a:ext cx="2632944" cy="566289"/>
          </a:xfrm>
          <a:prstGeom prst="roundRect">
            <a:avLst>
              <a:gd name="adj" fmla="val 50000"/>
            </a:avLst>
          </a:prstGeom>
          <a:solidFill>
            <a:srgbClr val="FF42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0" name="Google Shape;701;p49">
            <a:extLst>
              <a:ext uri="{FF2B5EF4-FFF2-40B4-BE49-F238E27FC236}">
                <a16:creationId xmlns:a16="http://schemas.microsoft.com/office/drawing/2014/main" id="{F31D6105-5B36-4712-A600-BF08CFB532FA}"/>
              </a:ext>
            </a:extLst>
          </p:cNvPr>
          <p:cNvSpPr txBox="1">
            <a:spLocks/>
          </p:cNvSpPr>
          <p:nvPr/>
        </p:nvSpPr>
        <p:spPr>
          <a:xfrm>
            <a:off x="982795" y="481388"/>
            <a:ext cx="2641600" cy="7332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400" b="0" i="0" u="none" strike="noStrike" cap="none">
                <a:solidFill>
                  <a:schemeClr val="lt1"/>
                </a:solidFill>
                <a:latin typeface="Odibee Sans"/>
                <a:ea typeface="Odibee Sans"/>
                <a:cs typeface="Odibee Sans"/>
                <a:sym typeface="Odibee Sa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B022B"/>
              </a:buClr>
              <a:buSzPts val="2500"/>
              <a:buFont typeface="Odibee San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rPr>
              <a:t>ตรวจสอบความเข้าใจ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Odibee Sans"/>
            </a:endParaRPr>
          </a:p>
        </p:txBody>
      </p:sp>
      <p:grpSp>
        <p:nvGrpSpPr>
          <p:cNvPr id="20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937437" y="1713006"/>
            <a:ext cx="468000" cy="468000"/>
            <a:chOff x="1239484" y="1722687"/>
            <a:chExt cx="468000" cy="468000"/>
          </a:xfrm>
        </p:grpSpPr>
        <p:sp>
          <p:nvSpPr>
            <p:cNvPr id="20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04" name="TextBox 203"/>
          <p:cNvSpPr txBox="1"/>
          <p:nvPr/>
        </p:nvSpPr>
        <p:spPr>
          <a:xfrm>
            <a:off x="2588356" y="1670007"/>
            <a:ext cx="410400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2,300 กรัม เท่ากับกี่กิโลกรัม กี่กรัม</a:t>
            </a:r>
          </a:p>
        </p:txBody>
      </p:sp>
      <p:grpSp>
        <p:nvGrpSpPr>
          <p:cNvPr id="205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937437" y="2620171"/>
            <a:ext cx="468000" cy="468000"/>
            <a:chOff x="1239484" y="1722687"/>
            <a:chExt cx="468000" cy="468000"/>
          </a:xfrm>
        </p:grpSpPr>
        <p:sp>
          <p:nvSpPr>
            <p:cNvPr id="206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08" name="TextBox 207"/>
          <p:cNvSpPr txBox="1"/>
          <p:nvPr/>
        </p:nvSpPr>
        <p:spPr>
          <a:xfrm>
            <a:off x="2588356" y="2577172"/>
            <a:ext cx="411362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3,500 กรัม เท่ากับกี่กิโลกรัม กี่กรัม</a:t>
            </a:r>
          </a:p>
        </p:txBody>
      </p:sp>
      <p:grpSp>
        <p:nvGrpSpPr>
          <p:cNvPr id="209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937437" y="3541850"/>
            <a:ext cx="468000" cy="468000"/>
            <a:chOff x="1239484" y="1722687"/>
            <a:chExt cx="468000" cy="468000"/>
          </a:xfrm>
        </p:grpSpPr>
        <p:sp>
          <p:nvSpPr>
            <p:cNvPr id="210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1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12" name="TextBox 211"/>
          <p:cNvSpPr txBox="1"/>
          <p:nvPr/>
        </p:nvSpPr>
        <p:spPr>
          <a:xfrm>
            <a:off x="2588356" y="3498851"/>
            <a:ext cx="394370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7 กิโลกรัม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910 กรัม เท่ากับกี่กรัม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21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937437" y="4535558"/>
            <a:ext cx="468000" cy="468000"/>
            <a:chOff x="1239484" y="1722687"/>
            <a:chExt cx="468000" cy="468000"/>
          </a:xfrm>
        </p:grpSpPr>
        <p:sp>
          <p:nvSpPr>
            <p:cNvPr id="21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16" name="TextBox 215"/>
          <p:cNvSpPr txBox="1"/>
          <p:nvPr/>
        </p:nvSpPr>
        <p:spPr>
          <a:xfrm>
            <a:off x="2588356" y="4492559"/>
            <a:ext cx="401103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8 กิโลกรัม 253 กรัม เท่ากับกี่กรัม</a:t>
            </a:r>
          </a:p>
        </p:txBody>
      </p:sp>
      <p:sp>
        <p:nvSpPr>
          <p:cNvPr id="217" name="TextBox 216"/>
          <p:cNvSpPr txBox="1"/>
          <p:nvPr/>
        </p:nvSpPr>
        <p:spPr>
          <a:xfrm>
            <a:off x="7238601" y="1670007"/>
            <a:ext cx="252024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 กิโลกรัม 300 กรัม</a:t>
            </a:r>
          </a:p>
        </p:txBody>
      </p:sp>
      <p:sp>
        <p:nvSpPr>
          <p:cNvPr id="218" name="TextBox 217"/>
          <p:cNvSpPr txBox="1"/>
          <p:nvPr/>
        </p:nvSpPr>
        <p:spPr>
          <a:xfrm>
            <a:off x="7246179" y="2591686"/>
            <a:ext cx="252986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3 กิโลกรัม 500 กรัม</a:t>
            </a:r>
          </a:p>
        </p:txBody>
      </p:sp>
      <p:sp>
        <p:nvSpPr>
          <p:cNvPr id="219" name="TextBox 218"/>
          <p:cNvSpPr txBox="1"/>
          <p:nvPr/>
        </p:nvSpPr>
        <p:spPr>
          <a:xfrm>
            <a:off x="7229088" y="3527336"/>
            <a:ext cx="140455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7,910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กรัม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220" name="TextBox 219"/>
          <p:cNvSpPr txBox="1"/>
          <p:nvPr/>
        </p:nvSpPr>
        <p:spPr>
          <a:xfrm>
            <a:off x="7246179" y="4492016"/>
            <a:ext cx="147187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8,253 กรัม</a:t>
            </a:r>
          </a:p>
        </p:txBody>
      </p:sp>
      <p:sp>
        <p:nvSpPr>
          <p:cNvPr id="45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46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4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4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4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50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51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52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53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54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55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56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9620760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-2.29167E-6 0.00208 L -2.29167E-6 -0.02708 " pathEditMode="relative" rAng="0" ptsTypes="AA">
                                      <p:cBhvr>
                                        <p:cTn id="12" dur="3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458"/>
                                    </p:animMotion>
                                    <p:animRot by="1500000">
                                      <p:cBhvr>
                                        <p:cTn id="13" dur="1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4" dur="175" fill="hold">
                                          <p:stCondLst>
                                            <p:cond delay="175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5" dur="175" fill="hold">
                                          <p:stCondLst>
                                            <p:cond delay="35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6" dur="175" fill="hold">
                                          <p:stCondLst>
                                            <p:cond delay="525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0" grpId="0"/>
      <p:bldP spid="217" grpId="0"/>
      <p:bldP spid="218" grpId="0"/>
      <p:bldP spid="219" grpId="0"/>
      <p:bldP spid="220" grpId="0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FF42544D-339C-4CC3-86D9-7BA4599B245F}"/>
              </a:ext>
            </a:extLst>
          </p:cNvPr>
          <p:cNvGrpSpPr/>
          <p:nvPr/>
        </p:nvGrpSpPr>
        <p:grpSpPr>
          <a:xfrm rot="-191527">
            <a:off x="2796651" y="1187129"/>
            <a:ext cx="7207263" cy="3721714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97E4D986-1FC0-4B95-A0DA-63D4CC7FDD1E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6C24E511-42A9-46F7-A0B5-601A9E150AB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CA470BDE-7316-4699-94D9-C3CCD26309FC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AF828F65-F391-4BE4-91DC-5118700CC71E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210BC643-CBAC-47C9-916B-50E80FBA81D3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B289B9CA-2D6F-4414-B9C8-BEBE69308E41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6AC844D5-4D6B-45BF-9D62-6F746168B187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3E40F82D-DB7F-4734-AAF8-6E25AF4C00BE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1B84D3CE-A737-41B2-BFBB-B6D5CA567B45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D8289108-DF19-46C8-B554-9F01DA1FB122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B5787AF1-E5BA-4B3E-BCB8-30A61C38173E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E879FA9A-6757-4CF9-B6B9-833EFBF81ED6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99B19D7F-56BE-4451-B02D-9956E8E695F5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E93D5997-E599-46A7-926E-C83F65A4E85C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7A8CC7FD-D0A9-45C3-A368-896D1AA15FA6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B09CB5FC-087B-49FA-B47F-7DC8F10B7142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6FE83AB8-D6AF-4061-B80E-855CCCA972EB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65EE8388-DB64-497E-971F-E5647581AC72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5323AC78-5D7C-44B9-9E05-D4F9F6E25DBC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66E99BE0-4F89-4BF4-893A-C6ADB8DD5C69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CC3BF6F6-F327-431D-BF6F-16498170891E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8ED7F6F2-4816-49AE-A579-3DD291F35E3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B56AA2BB-7300-4159-B473-CCFEEC444CAD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CA46053D-7BBF-4917-89A8-410D579A7AB4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762F78BC-B3D7-49F1-A423-FCC6EFF6D7ED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19489933-888A-4DCF-B012-DA8F0BA52640}"/>
              </a:ext>
            </a:extLst>
          </p:cNvPr>
          <p:cNvGrpSpPr/>
          <p:nvPr/>
        </p:nvGrpSpPr>
        <p:grpSpPr>
          <a:xfrm>
            <a:off x="9848226" y="4513952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A6FED7FA-0EB3-46A9-ABC5-028861A96899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E3944B80-01C7-402C-A513-E06D5C0C6322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E6A5EFD7-17E7-4E2F-BF86-027E3E111E93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F9FF9FE8-BB14-433A-9275-9CD08099DA4D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E311C65A-8535-495E-8819-596DC171814F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10AD1709-A1D6-468D-BEC7-883B3F6CEB3C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B3F098C9-46EF-465B-BCEB-0E2E55B7FFAC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707A3DBB-8C63-46E7-9CF2-9D4C1AB36786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BFD39387-FD48-4A7D-9851-882C7FEB6E90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77DF6C08-5813-47C3-A9A2-82AA67EDE161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A1E58145-BC40-4A85-B14A-54A340446FFD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BD91018F-7A00-4ADC-A4B6-ADDE26268EEC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D387BF62-B641-44D5-9667-742A5DA21D7A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6E9497F1-135D-4C9D-84D4-3814C666B0A7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69E53D2B-7596-49C7-99B2-5A801F3263AD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F8D095F9-7793-429D-BB4F-BD62E33B0C53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BC1C69AE-949A-4860-8C78-B5EABFE8283D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07575D43-74EB-46F0-881D-DD2F3BC800E3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59BE540A-2903-4D32-8F98-1D39FDF8466E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A7EC0D28-8F25-46FF-8AE8-16C2FA79BB6E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C48CF3FF-CC36-40C3-8017-FC1B0BD58B52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3F76C299-C0CC-46FC-AF64-9B711562E43B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E3868261-9915-42C4-A5A5-0CC36D8192F1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98B6E335-F90C-43EF-98BB-74EA0EB06094}"/>
              </a:ext>
            </a:extLst>
          </p:cNvPr>
          <p:cNvGrpSpPr/>
          <p:nvPr/>
        </p:nvGrpSpPr>
        <p:grpSpPr>
          <a:xfrm rot="-461358">
            <a:off x="1034969" y="1389036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98B8B7CE-E6F0-40C5-BE29-461A888CC323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154BEC3A-968D-41B0-BB3C-715352A74093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AEEBAF65-4E5D-4C08-A7DB-203E75EC5109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BF919489-80F6-4925-821D-7EFD3D9C862C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F542068B-AA85-461C-845E-F5415C25A765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85B18634-FF09-4FC0-B148-A2B3EA80D5F5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C524FDAE-D149-465E-BCD8-F21273BDAC6B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9B5D388C-CA82-43B8-9430-57738D2A2CE6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8FF6675C-A9F7-4DF8-9E70-A93615923F4B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D003035E-49CC-4F83-B0FC-ACD2123969D3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7B81062E-71F1-4F8E-A801-7DCC4682B987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F6844318-449D-4E5A-B1E4-3BA6AD04D942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93A4D00A-9E0C-41F9-8B24-F5E619736CAA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86EC07E8-B2CC-4E69-96C0-2D473D8C247F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DAEE0788-5943-4806-8B15-D3A760DECA28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92FEA0F3-D3AE-49FF-926A-BBDA602E72B3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86FEA22B-0A36-4E06-AD73-543E457BA4A1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80E7B8BE-21DA-4879-9430-8763FDD7E3A1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6122C7AC-F684-4F46-9554-2128D82CF042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2508AD3B-AF53-4603-8B8F-563EACA5C944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DC90DB6E-9F0B-4F78-9079-926E145026C2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19D049A3-86FF-401B-BAED-0E3AB5457B47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237BB846-8267-4722-9494-2FA8D00D47F2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FE525A1B-2EFB-4BA0-8392-1EC0EDFFAAAC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A20634E2-3496-4597-88DA-EF1417F691A8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4F7D4AC1-2B77-4A7B-A832-5242DD56D0D3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8DF19956-8525-4EEA-B7C0-E0A3B4393538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7DFD159F-CDDE-4174-A18A-7660467F3446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8A1464D5-2589-4F8A-A71A-A988EF7CD04D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954F2BAB-014B-44AA-98AF-3D691AE65BDF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1713AEEE-1CEE-4F94-87C6-E10A305DB5ED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941DEAB0-6077-4DDB-98D2-24DA793A130D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A57CC560-46E2-4A81-A8A6-43AAC6FE906A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4F3DF2EB-AAE8-46D8-8EBC-9C5C8DA0B403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5FC1CA5D-CC8B-4BB4-8133-E646A57EBECB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2435F844-E966-4F65-A53D-4873DFDDCE5F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2F2179A2-9A2B-4621-9D64-AA7291CED559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65B3F69D-CF7C-4348-BFDF-39742BD6A6E1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AC9145A2-11EE-4FC9-BC79-A1F47221BC87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72C20FDB-B787-4A5F-BB5E-58D38FB10B2B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2F59E1EC-5120-434D-9A5C-D6865B1FACE7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4FED9F19-E489-4FAA-9D32-47979810A78E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5A6CFA14-EF62-4268-9B70-3828C9926976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DD9D6E21-AB01-4D6E-99EF-7700D3BA484E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7AC8D29F-FD3B-486E-9D21-378A955249C5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FEFA431F-5A30-473C-8A24-21B09ED9D78C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77C78FAA-4F9B-4F3A-A8A0-EACBE76ADF7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03B8CC87-03FC-4D9C-B16E-461B0FC104F8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F167312B-7EC3-427B-A528-8725D3CEFC55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34209428-7C01-4429-9BFC-DE774C2FAD72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9DAAD490-8871-4A37-9B7A-AD8B37E5B2D2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0275633D-101A-4686-9A51-50EEB51F0740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F203DB2D-9464-4CC1-B5C4-33DBEBFB2886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73C8006E-9BC9-4397-AE2A-420FC031F800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CBF5B397-E6F2-462A-9492-51B992E91078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FB0ED8AA-BB81-44D6-9F54-FAAC71562BCA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4C3C2F9F-A5DD-4C63-A0D9-079E9EC2DAB5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EF8E2F63-01AD-42DD-98F9-7727FA38E9BC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F40D976D-08E2-44C2-9599-CF37BDE67578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3638C819-3D76-4D0D-BB00-8ADFCBFF8981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37144B87-8972-42D6-8284-759DF5E80AF9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6073D796-60A0-4CBD-AA2E-06B3EC4E3CA5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4F4AA93C-4A65-45F9-920D-9FB341966F5E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7C2AE2F3-9CD5-4783-B393-81F2C61FE3BE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092896C2-75E5-41AC-8B2F-461DDDC20746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B615D586-671A-449A-9394-EF2055EC8753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E5B0CBEF-BBA8-4419-B068-BE69AAC926D4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AE3497EC-4B84-4456-8850-20A33802DF3B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65ECE51A-D6CD-4ADB-8550-008D046ED53C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A412D64F-7877-4DAE-8F4D-EE04DA10CB84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CFEF1CA0-BAF5-4B68-9BDF-BDC9976362DF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F631E0CD-610F-4F58-B27B-62638C37DA4C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75B9FFF1-2BF4-457F-B412-39926782E78E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69DDCBA1-D2B1-493A-9C46-D28DCBC3614E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68FA46AA-9ECD-46EC-8735-DC0D61C90974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D28068A1-381B-4FA6-8CBE-33EBF2230E34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0DF2FDF7-26CF-4E08-A81B-236301A8A060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5455A158-4F00-4708-9851-46FDDB675A6D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915EC70A-549F-4F61-85A3-30FE61194D6A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DC075B3B-BAFB-4364-A0CE-05AD0B40FEB5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7E804CF6-230B-4688-9A9F-E533E95D31EB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749CF0A8-6AE2-47F8-AF6B-9D9F1DBBFA57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B42918B0-503C-4BED-872A-C2E348C2C737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6B250122-F0C3-4AD0-B196-9006BA951A45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B4B93D4D-FAE3-4DB4-9372-42134C2C50D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35BE7B7B-1677-4C9B-ABCC-83E12CBDD15B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4071E662-2F46-4171-A54C-1D85B43F7A10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0DB12EB-E398-45E5-BFD1-88129EE9D43E}"/>
              </a:ext>
            </a:extLst>
          </p:cNvPr>
          <p:cNvSpPr txBox="1">
            <a:spLocks/>
          </p:cNvSpPr>
          <p:nvPr/>
        </p:nvSpPr>
        <p:spPr>
          <a:xfrm>
            <a:off x="3854977" y="2645730"/>
            <a:ext cx="5902330" cy="17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rditas"/>
              </a:rPr>
              <a:t>การบอกน้ำหนักของสิ่งต่างๆ</a:t>
            </a:r>
            <a:r>
              <a:rPr kumimoji="0" lang="th-TH" sz="3000" b="0" i="0" u="none" strike="noStrike" kern="0" cap="none" spc="0" normalizeH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rditas"/>
              </a:rPr>
              <a:t> อาจบอกเป็นกิโลกรัมและกรัม หรือบอกเป็นกรัม โดยใช้ความสัมพันธ์ 1 กิโลกรัม เท่ากับ 1,000 กรัม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004468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Gorditas"/>
            </a:endParaRPr>
          </a:p>
        </p:txBody>
      </p:sp>
      <p:sp>
        <p:nvSpPr>
          <p:cNvPr id="259" name="Google Shape;4975;p59">
            <a:extLst>
              <a:ext uri="{FF2B5EF4-FFF2-40B4-BE49-F238E27FC236}">
                <a16:creationId xmlns:a16="http://schemas.microsoft.com/office/drawing/2014/main" id="{8600E551-18F5-4869-ABCC-D4A8EE567E58}"/>
              </a:ext>
            </a:extLst>
          </p:cNvPr>
          <p:cNvSpPr txBox="1">
            <a:spLocks/>
          </p:cNvSpPr>
          <p:nvPr/>
        </p:nvSpPr>
        <p:spPr>
          <a:xfrm>
            <a:off x="4425888" y="1735975"/>
            <a:ext cx="3147600" cy="6951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Gorditas"/>
              <a:buNone/>
              <a:defRPr sz="9466" b="1" i="0" u="none" strike="noStrike" cap="none">
                <a:solidFill>
                  <a:schemeClr val="accent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6000"/>
              <a:buFont typeface="Gorditas"/>
              <a:buNone/>
              <a:tabLst/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10B0BF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สิ่งที่ได้เรียนรู้</a:t>
            </a:r>
            <a:endParaRPr kumimoji="0" lang="en" sz="3000" b="1" i="0" u="none" strike="noStrike" kern="0" cap="none" spc="0" normalizeH="0" baseline="0" noProof="0" dirty="0">
              <a:ln>
                <a:noFill/>
              </a:ln>
              <a:solidFill>
                <a:srgbClr val="10B0BF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sp>
        <p:nvSpPr>
          <p:cNvPr id="14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14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14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14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14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147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148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149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150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151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152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153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11640783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1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2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3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4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5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6" grpId="0"/>
      <p:bldP spid="259" grpId="0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64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77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999925" y="2440310"/>
            <a:ext cx="5117183" cy="3392709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78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311861" y="3615586"/>
            <a:ext cx="4368386" cy="10281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ความ</a:t>
            </a: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สัมพันธ์ระหว่างหน่วยน้ำหนัก (2)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79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2225668" y="1033748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kumimoji="0" lang="th-TH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10.5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grpSp>
        <p:nvGrpSpPr>
          <p:cNvPr id="80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81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2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3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4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5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6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7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8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9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0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1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2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0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1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2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3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4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5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116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117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8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9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0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1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2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123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163018" y="2140050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141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14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14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14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14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146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147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148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149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150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151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152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23174753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2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79" grpId="0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84181" y="2462692"/>
            <a:ext cx="2119060" cy="1078793"/>
          </a:xfrm>
          <a:prstGeom prst="rect">
            <a:avLst/>
          </a:prstGeom>
        </p:spPr>
      </p:pic>
      <p:sp>
        <p:nvSpPr>
          <p:cNvPr id="41" name="Google Shape;4711;p51">
            <a:extLst>
              <a:ext uri="{FF2B5EF4-FFF2-40B4-BE49-F238E27FC236}">
                <a16:creationId xmlns:a16="http://schemas.microsoft.com/office/drawing/2014/main" id="{2A266F71-93C6-49A3-A109-6D29D84F9C52}"/>
              </a:ext>
            </a:extLst>
          </p:cNvPr>
          <p:cNvSpPr/>
          <p:nvPr/>
        </p:nvSpPr>
        <p:spPr>
          <a:xfrm>
            <a:off x="2484181" y="568996"/>
            <a:ext cx="6435788" cy="1666248"/>
          </a:xfrm>
          <a:prstGeom prst="rect">
            <a:avLst/>
          </a:prstGeom>
          <a:solidFill>
            <a:srgbClr val="FFDDE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50" name="Google Shape;3842;p61">
            <a:extLst>
              <a:ext uri="{FF2B5EF4-FFF2-40B4-BE49-F238E27FC236}">
                <a16:creationId xmlns:a16="http://schemas.microsoft.com/office/drawing/2014/main" id="{E633A8CE-3110-4ED8-8BA8-AC44309E82D9}"/>
              </a:ext>
            </a:extLst>
          </p:cNvPr>
          <p:cNvSpPr txBox="1"/>
          <p:nvPr/>
        </p:nvSpPr>
        <p:spPr>
          <a:xfrm>
            <a:off x="2788978" y="627053"/>
            <a:ext cx="6445828" cy="4645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เมตริกตัน</a:t>
            </a:r>
            <a:r>
              <a:rPr kumimoji="0" lang="th-TH" sz="300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เป็นหน่วยน้ำหนัก</a:t>
            </a:r>
          </a:p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</a:tabLst>
              <a:defRPr/>
            </a:pPr>
            <a:r>
              <a:rPr lang="th-TH" sz="3000" b="1" kern="0" noProof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น้ำหนัก 1 เมตริกตัน เท่ากับ น้ำหนัก 1,000 กิโลกรัม</a:t>
            </a:r>
          </a:p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</a:tabLst>
              <a:defRPr/>
            </a:pPr>
            <a:r>
              <a:rPr kumimoji="0" lang="th-TH" sz="3000" i="0" u="none" strike="noStrike" kern="0" cap="none" spc="0" normalizeH="0" baseline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เมตริกตันอาจเรียกสั้นๆ</a:t>
            </a:r>
            <a:r>
              <a:rPr kumimoji="0" lang="th-TH" sz="3000" i="0" u="none" strike="noStrike" kern="0" cap="none" spc="0" normalizeH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ว่า </a:t>
            </a:r>
            <a:r>
              <a:rPr kumimoji="0" lang="th-TH" sz="3000" b="1" i="0" u="none" strike="noStrike" kern="0" cap="none" spc="0" normalizeH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ตัน</a:t>
            </a:r>
            <a:endParaRPr kumimoji="0" sz="30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14" name="Google Shape;8600;p67">
            <a:extLst>
              <a:ext uri="{FF2B5EF4-FFF2-40B4-BE49-F238E27FC236}">
                <a16:creationId xmlns:a16="http://schemas.microsoft.com/office/drawing/2014/main" id="{C84CC5C5-EC49-4F9A-978B-B420638B8AFE}"/>
              </a:ext>
            </a:extLst>
          </p:cNvPr>
          <p:cNvSpPr/>
          <p:nvPr/>
        </p:nvSpPr>
        <p:spPr>
          <a:xfrm>
            <a:off x="4743367" y="2531531"/>
            <a:ext cx="5547262" cy="1009953"/>
          </a:xfrm>
          <a:custGeom>
            <a:avLst/>
            <a:gdLst/>
            <a:ahLst/>
            <a:cxnLst/>
            <a:rect l="l" t="t" r="r" b="b"/>
            <a:pathLst>
              <a:path w="31885" h="19110" extrusionOk="0">
                <a:moveTo>
                  <a:pt x="0" y="50"/>
                </a:moveTo>
                <a:cubicBezTo>
                  <a:pt x="0" y="50"/>
                  <a:pt x="30416" y="1"/>
                  <a:pt x="30502" y="50"/>
                </a:cubicBezTo>
                <a:cubicBezTo>
                  <a:pt x="30700" y="75"/>
                  <a:pt x="30848" y="198"/>
                  <a:pt x="30910" y="384"/>
                </a:cubicBezTo>
                <a:cubicBezTo>
                  <a:pt x="31058" y="729"/>
                  <a:pt x="31885" y="692"/>
                  <a:pt x="31626" y="1137"/>
                </a:cubicBezTo>
                <a:cubicBezTo>
                  <a:pt x="31379" y="1593"/>
                  <a:pt x="31675" y="1272"/>
                  <a:pt x="31675" y="1334"/>
                </a:cubicBezTo>
                <a:cubicBezTo>
                  <a:pt x="31663" y="1507"/>
                  <a:pt x="31626" y="1680"/>
                  <a:pt x="31564" y="1852"/>
                </a:cubicBezTo>
                <a:cubicBezTo>
                  <a:pt x="31453" y="2235"/>
                  <a:pt x="31305" y="2285"/>
                  <a:pt x="31255" y="2544"/>
                </a:cubicBezTo>
                <a:cubicBezTo>
                  <a:pt x="31218" y="2914"/>
                  <a:pt x="31268" y="3309"/>
                  <a:pt x="31428" y="3655"/>
                </a:cubicBezTo>
                <a:cubicBezTo>
                  <a:pt x="31626" y="4111"/>
                  <a:pt x="31515" y="4173"/>
                  <a:pt x="31515" y="4173"/>
                </a:cubicBezTo>
                <a:cubicBezTo>
                  <a:pt x="31218" y="4951"/>
                  <a:pt x="31033" y="5765"/>
                  <a:pt x="30984" y="6605"/>
                </a:cubicBezTo>
                <a:cubicBezTo>
                  <a:pt x="30984" y="6605"/>
                  <a:pt x="31082" y="7308"/>
                  <a:pt x="31082" y="7395"/>
                </a:cubicBezTo>
                <a:cubicBezTo>
                  <a:pt x="31058" y="7518"/>
                  <a:pt x="31021" y="7629"/>
                  <a:pt x="30959" y="7741"/>
                </a:cubicBezTo>
                <a:cubicBezTo>
                  <a:pt x="31021" y="7889"/>
                  <a:pt x="31082" y="8049"/>
                  <a:pt x="31107" y="8210"/>
                </a:cubicBezTo>
                <a:cubicBezTo>
                  <a:pt x="31107" y="8321"/>
                  <a:pt x="31132" y="9419"/>
                  <a:pt x="31132" y="9419"/>
                </a:cubicBezTo>
                <a:cubicBezTo>
                  <a:pt x="31132" y="9419"/>
                  <a:pt x="31268" y="9851"/>
                  <a:pt x="31354" y="11024"/>
                </a:cubicBezTo>
                <a:cubicBezTo>
                  <a:pt x="31440" y="12209"/>
                  <a:pt x="30922" y="13431"/>
                  <a:pt x="30786" y="13542"/>
                </a:cubicBezTo>
                <a:cubicBezTo>
                  <a:pt x="30663" y="13653"/>
                  <a:pt x="30552" y="14011"/>
                  <a:pt x="30490" y="14554"/>
                </a:cubicBezTo>
                <a:cubicBezTo>
                  <a:pt x="30428" y="15085"/>
                  <a:pt x="30515" y="15098"/>
                  <a:pt x="30515" y="15369"/>
                </a:cubicBezTo>
                <a:cubicBezTo>
                  <a:pt x="30515" y="15653"/>
                  <a:pt x="30465" y="15530"/>
                  <a:pt x="30342" y="15604"/>
                </a:cubicBezTo>
                <a:cubicBezTo>
                  <a:pt x="30206" y="15690"/>
                  <a:pt x="30515" y="15776"/>
                  <a:pt x="30552" y="16060"/>
                </a:cubicBezTo>
                <a:cubicBezTo>
                  <a:pt x="30601" y="16344"/>
                  <a:pt x="30552" y="16665"/>
                  <a:pt x="30576" y="16826"/>
                </a:cubicBezTo>
                <a:cubicBezTo>
                  <a:pt x="30601" y="16998"/>
                  <a:pt x="30687" y="17060"/>
                  <a:pt x="30712" y="17295"/>
                </a:cubicBezTo>
                <a:cubicBezTo>
                  <a:pt x="30749" y="17529"/>
                  <a:pt x="30564" y="18085"/>
                  <a:pt x="30478" y="18406"/>
                </a:cubicBezTo>
                <a:cubicBezTo>
                  <a:pt x="30416" y="18640"/>
                  <a:pt x="30391" y="18875"/>
                  <a:pt x="30404" y="19109"/>
                </a:cubicBezTo>
                <a:lnTo>
                  <a:pt x="0" y="19109"/>
                </a:lnTo>
                <a:close/>
              </a:path>
            </a:pathLst>
          </a:custGeom>
          <a:solidFill>
            <a:srgbClr val="81C7C7">
              <a:alpha val="334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" name="Google Shape;8604;p67">
            <a:extLst>
              <a:ext uri="{FF2B5EF4-FFF2-40B4-BE49-F238E27FC236}">
                <a16:creationId xmlns:a16="http://schemas.microsoft.com/office/drawing/2014/main" id="{F1931F5F-8A68-4C1B-92D3-0F278B0CA01D}"/>
              </a:ext>
            </a:extLst>
          </p:cNvPr>
          <p:cNvSpPr txBox="1"/>
          <p:nvPr/>
        </p:nvSpPr>
        <p:spPr>
          <a:xfrm>
            <a:off x="4858870" y="2643435"/>
            <a:ext cx="5068893" cy="80322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  <a:tabLst>
                <a:tab pos="1619250" algn="l"/>
                <a:tab pos="1971675" algn="l"/>
              </a:tabLst>
            </a:pPr>
            <a:r>
              <a:rPr lang="th-TH" sz="3000" kern="0" dirty="0">
                <a:solidFill>
                  <a:srgbClr val="00426E"/>
                </a:solidFill>
                <a:latin typeface="CmPrasanmit" panose="02000000000000000000" pitchFamily="2" charset="-34"/>
                <a:ea typeface="Caveat Brush"/>
                <a:cs typeface="CmPrasanmit" panose="02000000000000000000" pitchFamily="2" charset="-34"/>
                <a:sym typeface="Caveat Brush"/>
              </a:rPr>
              <a:t>ปูนซีเมนต์ถุงละ 50 กิโลกรัม จำนวน 20 ถุง</a:t>
            </a:r>
          </a:p>
          <a:p>
            <a:pPr>
              <a:buClr>
                <a:srgbClr val="000000"/>
              </a:buClr>
              <a:buFont typeface="Arial"/>
              <a:buNone/>
              <a:tabLst>
                <a:tab pos="1619250" algn="l"/>
                <a:tab pos="1971675" algn="l"/>
              </a:tabLst>
            </a:pPr>
            <a:r>
              <a:rPr lang="th-TH" sz="3000" kern="0" dirty="0">
                <a:solidFill>
                  <a:srgbClr val="00426E"/>
                </a:solidFill>
                <a:latin typeface="CmPrasanmit" panose="02000000000000000000" pitchFamily="2" charset="-34"/>
                <a:ea typeface="Caveat Brush"/>
                <a:cs typeface="CmPrasanmit" panose="02000000000000000000" pitchFamily="2" charset="-34"/>
                <a:sym typeface="Caveat Brush"/>
              </a:rPr>
              <a:t>หนักเท่ากับน้ำหนัก 1 ตัน</a:t>
            </a:r>
            <a:endParaRPr sz="3000" kern="0" dirty="0">
              <a:solidFill>
                <a:srgbClr val="00426E"/>
              </a:solidFill>
              <a:latin typeface="CmPrasanmit" panose="02000000000000000000" pitchFamily="2" charset="-34"/>
              <a:ea typeface="Caveat Brush"/>
              <a:cs typeface="CmPrasanmit" panose="02000000000000000000" pitchFamily="2" charset="-34"/>
              <a:sym typeface="Caveat Brush"/>
            </a:endParaRPr>
          </a:p>
        </p:txBody>
      </p:sp>
      <p:pic>
        <p:nvPicPr>
          <p:cNvPr id="17" name="Picture 16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84181" y="3947879"/>
            <a:ext cx="2119060" cy="1062566"/>
          </a:xfrm>
          <a:prstGeom prst="rect">
            <a:avLst/>
          </a:prstGeom>
        </p:spPr>
      </p:pic>
      <p:sp>
        <p:nvSpPr>
          <p:cNvPr id="18" name="Google Shape;8600;p67">
            <a:extLst>
              <a:ext uri="{FF2B5EF4-FFF2-40B4-BE49-F238E27FC236}">
                <a16:creationId xmlns:a16="http://schemas.microsoft.com/office/drawing/2014/main" id="{C84CC5C5-EC49-4F9A-978B-B420638B8AFE}"/>
              </a:ext>
            </a:extLst>
          </p:cNvPr>
          <p:cNvSpPr/>
          <p:nvPr/>
        </p:nvSpPr>
        <p:spPr>
          <a:xfrm>
            <a:off x="4743367" y="4000492"/>
            <a:ext cx="5547262" cy="1009953"/>
          </a:xfrm>
          <a:custGeom>
            <a:avLst/>
            <a:gdLst/>
            <a:ahLst/>
            <a:cxnLst/>
            <a:rect l="l" t="t" r="r" b="b"/>
            <a:pathLst>
              <a:path w="31885" h="19110" extrusionOk="0">
                <a:moveTo>
                  <a:pt x="0" y="50"/>
                </a:moveTo>
                <a:cubicBezTo>
                  <a:pt x="0" y="50"/>
                  <a:pt x="30416" y="1"/>
                  <a:pt x="30502" y="50"/>
                </a:cubicBezTo>
                <a:cubicBezTo>
                  <a:pt x="30700" y="75"/>
                  <a:pt x="30848" y="198"/>
                  <a:pt x="30910" y="384"/>
                </a:cubicBezTo>
                <a:cubicBezTo>
                  <a:pt x="31058" y="729"/>
                  <a:pt x="31885" y="692"/>
                  <a:pt x="31626" y="1137"/>
                </a:cubicBezTo>
                <a:cubicBezTo>
                  <a:pt x="31379" y="1593"/>
                  <a:pt x="31675" y="1272"/>
                  <a:pt x="31675" y="1334"/>
                </a:cubicBezTo>
                <a:cubicBezTo>
                  <a:pt x="31663" y="1507"/>
                  <a:pt x="31626" y="1680"/>
                  <a:pt x="31564" y="1852"/>
                </a:cubicBezTo>
                <a:cubicBezTo>
                  <a:pt x="31453" y="2235"/>
                  <a:pt x="31305" y="2285"/>
                  <a:pt x="31255" y="2544"/>
                </a:cubicBezTo>
                <a:cubicBezTo>
                  <a:pt x="31218" y="2914"/>
                  <a:pt x="31268" y="3309"/>
                  <a:pt x="31428" y="3655"/>
                </a:cubicBezTo>
                <a:cubicBezTo>
                  <a:pt x="31626" y="4111"/>
                  <a:pt x="31515" y="4173"/>
                  <a:pt x="31515" y="4173"/>
                </a:cubicBezTo>
                <a:cubicBezTo>
                  <a:pt x="31218" y="4951"/>
                  <a:pt x="31033" y="5765"/>
                  <a:pt x="30984" y="6605"/>
                </a:cubicBezTo>
                <a:cubicBezTo>
                  <a:pt x="30984" y="6605"/>
                  <a:pt x="31082" y="7308"/>
                  <a:pt x="31082" y="7395"/>
                </a:cubicBezTo>
                <a:cubicBezTo>
                  <a:pt x="31058" y="7518"/>
                  <a:pt x="31021" y="7629"/>
                  <a:pt x="30959" y="7741"/>
                </a:cubicBezTo>
                <a:cubicBezTo>
                  <a:pt x="31021" y="7889"/>
                  <a:pt x="31082" y="8049"/>
                  <a:pt x="31107" y="8210"/>
                </a:cubicBezTo>
                <a:cubicBezTo>
                  <a:pt x="31107" y="8321"/>
                  <a:pt x="31132" y="9419"/>
                  <a:pt x="31132" y="9419"/>
                </a:cubicBezTo>
                <a:cubicBezTo>
                  <a:pt x="31132" y="9419"/>
                  <a:pt x="31268" y="9851"/>
                  <a:pt x="31354" y="11024"/>
                </a:cubicBezTo>
                <a:cubicBezTo>
                  <a:pt x="31440" y="12209"/>
                  <a:pt x="30922" y="13431"/>
                  <a:pt x="30786" y="13542"/>
                </a:cubicBezTo>
                <a:cubicBezTo>
                  <a:pt x="30663" y="13653"/>
                  <a:pt x="30552" y="14011"/>
                  <a:pt x="30490" y="14554"/>
                </a:cubicBezTo>
                <a:cubicBezTo>
                  <a:pt x="30428" y="15085"/>
                  <a:pt x="30515" y="15098"/>
                  <a:pt x="30515" y="15369"/>
                </a:cubicBezTo>
                <a:cubicBezTo>
                  <a:pt x="30515" y="15653"/>
                  <a:pt x="30465" y="15530"/>
                  <a:pt x="30342" y="15604"/>
                </a:cubicBezTo>
                <a:cubicBezTo>
                  <a:pt x="30206" y="15690"/>
                  <a:pt x="30515" y="15776"/>
                  <a:pt x="30552" y="16060"/>
                </a:cubicBezTo>
                <a:cubicBezTo>
                  <a:pt x="30601" y="16344"/>
                  <a:pt x="30552" y="16665"/>
                  <a:pt x="30576" y="16826"/>
                </a:cubicBezTo>
                <a:cubicBezTo>
                  <a:pt x="30601" y="16998"/>
                  <a:pt x="30687" y="17060"/>
                  <a:pt x="30712" y="17295"/>
                </a:cubicBezTo>
                <a:cubicBezTo>
                  <a:pt x="30749" y="17529"/>
                  <a:pt x="30564" y="18085"/>
                  <a:pt x="30478" y="18406"/>
                </a:cubicBezTo>
                <a:cubicBezTo>
                  <a:pt x="30416" y="18640"/>
                  <a:pt x="30391" y="18875"/>
                  <a:pt x="30404" y="19109"/>
                </a:cubicBezTo>
                <a:lnTo>
                  <a:pt x="0" y="19109"/>
                </a:lnTo>
                <a:close/>
              </a:path>
            </a:pathLst>
          </a:custGeom>
          <a:solidFill>
            <a:srgbClr val="FFC000">
              <a:alpha val="334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" name="Google Shape;8604;p67">
            <a:extLst>
              <a:ext uri="{FF2B5EF4-FFF2-40B4-BE49-F238E27FC236}">
                <a16:creationId xmlns:a16="http://schemas.microsoft.com/office/drawing/2014/main" id="{F1931F5F-8A68-4C1B-92D3-0F278B0CA01D}"/>
              </a:ext>
            </a:extLst>
          </p:cNvPr>
          <p:cNvSpPr txBox="1"/>
          <p:nvPr/>
        </p:nvSpPr>
        <p:spPr>
          <a:xfrm>
            <a:off x="4858870" y="4083368"/>
            <a:ext cx="5068893" cy="80322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  <a:tabLst>
                <a:tab pos="1619250" algn="l"/>
                <a:tab pos="1971675" algn="l"/>
              </a:tabLst>
            </a:pPr>
            <a:r>
              <a:rPr lang="th-TH" sz="3000" kern="0" dirty="0">
                <a:solidFill>
                  <a:srgbClr val="00426E"/>
                </a:solidFill>
                <a:latin typeface="CmPrasanmit" panose="02000000000000000000" pitchFamily="2" charset="-34"/>
                <a:ea typeface="Caveat Brush"/>
                <a:cs typeface="CmPrasanmit" panose="02000000000000000000" pitchFamily="2" charset="-34"/>
                <a:sym typeface="Caveat Brush"/>
              </a:rPr>
              <a:t>รถยนต์ขนาดเล็ก 1 คัน หนักประมาณ 1,000 กิโลกรัม หรือ 1 ตัน</a:t>
            </a:r>
            <a:endParaRPr sz="3000" kern="0" dirty="0">
              <a:solidFill>
                <a:srgbClr val="00426E"/>
              </a:solidFill>
              <a:latin typeface="CmPrasanmit" panose="02000000000000000000" pitchFamily="2" charset="-34"/>
              <a:ea typeface="Caveat Brush"/>
              <a:cs typeface="CmPrasanmit" panose="02000000000000000000" pitchFamily="2" charset="-34"/>
              <a:sym typeface="Caveat Brush"/>
            </a:endParaRPr>
          </a:p>
        </p:txBody>
      </p:sp>
      <p:sp>
        <p:nvSpPr>
          <p:cNvPr id="20" name="Google Shape;2764;p45">
            <a:extLst>
              <a:ext uri="{FF2B5EF4-FFF2-40B4-BE49-F238E27FC236}">
                <a16:creationId xmlns:a16="http://schemas.microsoft.com/office/drawing/2014/main" id="{6F5FE7EB-17D0-426C-9B5C-EEFC7E19677B}"/>
              </a:ext>
            </a:extLst>
          </p:cNvPr>
          <p:cNvSpPr/>
          <p:nvPr/>
        </p:nvSpPr>
        <p:spPr>
          <a:xfrm rot="6226196">
            <a:off x="4512581" y="2233915"/>
            <a:ext cx="2420124" cy="6741775"/>
          </a:xfrm>
          <a:custGeom>
            <a:avLst/>
            <a:gdLst/>
            <a:ahLst/>
            <a:cxnLst/>
            <a:rect l="l" t="t" r="r" b="b"/>
            <a:pathLst>
              <a:path w="1289" h="3604" extrusionOk="0">
                <a:moveTo>
                  <a:pt x="237" y="1"/>
                </a:moveTo>
                <a:cubicBezTo>
                  <a:pt x="121" y="1"/>
                  <a:pt x="0" y="50"/>
                  <a:pt x="20" y="136"/>
                </a:cubicBezTo>
                <a:cubicBezTo>
                  <a:pt x="327" y="1264"/>
                  <a:pt x="508" y="2393"/>
                  <a:pt x="815" y="3521"/>
                </a:cubicBezTo>
                <a:cubicBezTo>
                  <a:pt x="842" y="3579"/>
                  <a:pt x="919" y="3604"/>
                  <a:pt x="1002" y="3604"/>
                </a:cubicBezTo>
                <a:cubicBezTo>
                  <a:pt x="1137" y="3604"/>
                  <a:pt x="1289" y="3538"/>
                  <a:pt x="1266" y="3449"/>
                </a:cubicBezTo>
                <a:cubicBezTo>
                  <a:pt x="959" y="2320"/>
                  <a:pt x="734" y="1192"/>
                  <a:pt x="436" y="100"/>
                </a:cubicBezTo>
                <a:cubicBezTo>
                  <a:pt x="420" y="32"/>
                  <a:pt x="330" y="1"/>
                  <a:pt x="237" y="1"/>
                </a:cubicBezTo>
                <a:close/>
              </a:path>
            </a:pathLst>
          </a:custGeom>
          <a:solidFill>
            <a:srgbClr val="E1F33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" name="กล่องข้อความ 87">
            <a:extLst>
              <a:ext uri="{FF2B5EF4-FFF2-40B4-BE49-F238E27FC236}">
                <a16:creationId xmlns:a16="http://schemas.microsoft.com/office/drawing/2014/main" id="{E930028B-F8E5-4D9F-A3C0-0CDE2C5A5D17}"/>
              </a:ext>
            </a:extLst>
          </p:cNvPr>
          <p:cNvSpPr txBox="1"/>
          <p:nvPr/>
        </p:nvSpPr>
        <p:spPr>
          <a:xfrm>
            <a:off x="2628730" y="5284261"/>
            <a:ext cx="6533506" cy="55399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th-TH" altLang="th-TH" sz="3000" b="1" dirty="0">
                <a:solidFill>
                  <a:srgbClr val="00206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เมตริกตัน (</a:t>
            </a:r>
            <a:r>
              <a:rPr lang="en-US" altLang="th-TH" sz="3000" b="1" dirty="0">
                <a:solidFill>
                  <a:srgbClr val="00206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metric ton) </a:t>
            </a:r>
            <a:r>
              <a:rPr lang="th-TH" altLang="th-TH" sz="3000" b="1" dirty="0">
                <a:solidFill>
                  <a:srgbClr val="00206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หรือตัน </a:t>
            </a:r>
            <a:r>
              <a:rPr lang="en-US" altLang="th-TH" sz="3000" b="1" dirty="0">
                <a:solidFill>
                  <a:srgbClr val="00206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(ton) </a:t>
            </a:r>
            <a:r>
              <a:rPr lang="th-TH" altLang="th-TH" sz="3000" b="1" dirty="0">
                <a:solidFill>
                  <a:srgbClr val="00206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ใช้อักษรย่อ ต. </a:t>
            </a:r>
            <a:r>
              <a:rPr lang="en-US" altLang="th-TH" sz="3000" b="1" dirty="0">
                <a:solidFill>
                  <a:srgbClr val="00206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(t)</a:t>
            </a:r>
            <a:endParaRPr kumimoji="0" lang="th-TH" altLang="th-TH" sz="3000" b="1" i="0" u="none" strike="noStrike" cap="none" normalizeH="0" baseline="0" dirty="0">
              <a:ln>
                <a:noFill/>
              </a:ln>
              <a:solidFill>
                <a:srgbClr val="002060"/>
              </a:solidFill>
              <a:effectLst/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sp>
        <p:nvSpPr>
          <p:cNvPr id="2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2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2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25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26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27" name="รูปภาพ 8">
            <a:hlinkClick r:id="rId10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28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29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30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31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32" name="Google Shape;1193;p37">
            <a:hlinkClick r:id="rId16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33" name="Google Shape;1193;p37">
            <a:hlinkClick r:id="rId1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2715436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87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02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7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7100"/>
                            </p:stCondLst>
                            <p:childTnLst>
                              <p:par>
                                <p:cTn id="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86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91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505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2555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" grpId="0" animBg="1"/>
      <p:bldP spid="50" grpId="0"/>
      <p:bldP spid="14" grpId="0" animBg="1"/>
      <p:bldP spid="15" grpId="0"/>
      <p:bldP spid="18" grpId="0" animBg="1"/>
      <p:bldP spid="19" grpId="0"/>
      <p:bldP spid="20" grpId="0" animBg="1"/>
      <p:bldP spid="21" grpId="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05776" y="677578"/>
            <a:ext cx="8500155" cy="2522876"/>
          </a:xfrm>
          <a:prstGeom prst="rect">
            <a:avLst/>
          </a:prstGeom>
        </p:spPr>
      </p:pic>
      <p:sp>
        <p:nvSpPr>
          <p:cNvPr id="50" name="Google Shape;3842;p61">
            <a:extLst>
              <a:ext uri="{FF2B5EF4-FFF2-40B4-BE49-F238E27FC236}">
                <a16:creationId xmlns:a16="http://schemas.microsoft.com/office/drawing/2014/main" id="{E633A8CE-3110-4ED8-8BA8-AC44309E82D9}"/>
              </a:ext>
            </a:extLst>
          </p:cNvPr>
          <p:cNvSpPr txBox="1"/>
          <p:nvPr/>
        </p:nvSpPr>
        <p:spPr>
          <a:xfrm>
            <a:off x="1805776" y="3556406"/>
            <a:ext cx="8840037" cy="4645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จากแผนภาพ บอกน้ำหนักเป็นตัน</a:t>
            </a:r>
            <a:r>
              <a:rPr kumimoji="0" lang="th-TH" sz="30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เป็นตันและกิโลกรัม หรือเป็นกิโลกรัม ดังนี้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12" name="Rounded Rectangle 11"/>
          <p:cNvSpPr/>
          <p:nvPr/>
        </p:nvSpPr>
        <p:spPr>
          <a:xfrm>
            <a:off x="1886855" y="4238177"/>
            <a:ext cx="1059543" cy="522514"/>
          </a:xfrm>
          <a:prstGeom prst="roundRect">
            <a:avLst/>
          </a:prstGeom>
          <a:solidFill>
            <a:srgbClr val="81D3E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วาฬ</a:t>
            </a:r>
          </a:p>
        </p:txBody>
      </p:sp>
      <p:sp>
        <p:nvSpPr>
          <p:cNvPr id="61" name="Google Shape;3842;p61">
            <a:extLst>
              <a:ext uri="{FF2B5EF4-FFF2-40B4-BE49-F238E27FC236}">
                <a16:creationId xmlns:a16="http://schemas.microsoft.com/office/drawing/2014/main" id="{E633A8CE-3110-4ED8-8BA8-AC44309E82D9}"/>
              </a:ext>
            </a:extLst>
          </p:cNvPr>
          <p:cNvSpPr txBox="1"/>
          <p:nvPr/>
        </p:nvSpPr>
        <p:spPr>
          <a:xfrm>
            <a:off x="3080757" y="4194639"/>
            <a:ext cx="4321529" cy="4645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หนัก 2 ตัน หรือ 2,000 กิโลกรัม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62" name="Rounded Rectangle 61"/>
          <p:cNvSpPr/>
          <p:nvPr/>
        </p:nvSpPr>
        <p:spPr>
          <a:xfrm>
            <a:off x="1886855" y="4930462"/>
            <a:ext cx="2002974" cy="522514"/>
          </a:xfrm>
          <a:prstGeom prst="roundRect">
            <a:avLst/>
          </a:prstGeom>
          <a:solidFill>
            <a:srgbClr val="F9A46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ถุงทรายบิ๊กแบค</a:t>
            </a:r>
          </a:p>
        </p:txBody>
      </p:sp>
      <p:sp>
        <p:nvSpPr>
          <p:cNvPr id="63" name="Google Shape;3842;p61">
            <a:extLst>
              <a:ext uri="{FF2B5EF4-FFF2-40B4-BE49-F238E27FC236}">
                <a16:creationId xmlns:a16="http://schemas.microsoft.com/office/drawing/2014/main" id="{E633A8CE-3110-4ED8-8BA8-AC44309E82D9}"/>
              </a:ext>
            </a:extLst>
          </p:cNvPr>
          <p:cNvSpPr txBox="1"/>
          <p:nvPr/>
        </p:nvSpPr>
        <p:spPr>
          <a:xfrm>
            <a:off x="3980641" y="4886924"/>
            <a:ext cx="4321529" cy="4645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หนัก 1 ตัน หรือ 1,000 กิโลกรัม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64" name="Rounded Rectangle 63"/>
          <p:cNvSpPr/>
          <p:nvPr/>
        </p:nvSpPr>
        <p:spPr>
          <a:xfrm>
            <a:off x="1886855" y="5618347"/>
            <a:ext cx="1378859" cy="522514"/>
          </a:xfrm>
          <a:prstGeom prst="roundRect">
            <a:avLst/>
          </a:prstGeom>
          <a:solidFill>
            <a:srgbClr val="C7C8C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รถบรรทุก</a:t>
            </a:r>
          </a:p>
        </p:txBody>
      </p:sp>
      <p:sp>
        <p:nvSpPr>
          <p:cNvPr id="65" name="Google Shape;3842;p61">
            <a:extLst>
              <a:ext uri="{FF2B5EF4-FFF2-40B4-BE49-F238E27FC236}">
                <a16:creationId xmlns:a16="http://schemas.microsoft.com/office/drawing/2014/main" id="{E633A8CE-3110-4ED8-8BA8-AC44309E82D9}"/>
              </a:ext>
            </a:extLst>
          </p:cNvPr>
          <p:cNvSpPr txBox="1"/>
          <p:nvPr/>
        </p:nvSpPr>
        <p:spPr>
          <a:xfrm>
            <a:off x="3414586" y="5574809"/>
            <a:ext cx="5656843" cy="4645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หนัก 2,400 กิโลกรัม หรือ 2 ตัน 400 กิโลกรัม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grpSp>
        <p:nvGrpSpPr>
          <p:cNvPr id="66" name="กลุ่ม 4">
            <a:extLst>
              <a:ext uri="{FF2B5EF4-FFF2-40B4-BE49-F238E27FC236}">
                <a16:creationId xmlns:a16="http://schemas.microsoft.com/office/drawing/2014/main" id="{CBB9B69C-03EB-49DE-A4F2-4384B0DAAB14}"/>
              </a:ext>
            </a:extLst>
          </p:cNvPr>
          <p:cNvGrpSpPr/>
          <p:nvPr/>
        </p:nvGrpSpPr>
        <p:grpSpPr>
          <a:xfrm>
            <a:off x="7536645" y="4202164"/>
            <a:ext cx="3552699" cy="930901"/>
            <a:chOff x="4098741" y="4177767"/>
            <a:chExt cx="3552699" cy="930901"/>
          </a:xfrm>
        </p:grpSpPr>
        <p:grpSp>
          <p:nvGrpSpPr>
            <p:cNvPr id="67" name="Google Shape;152;p27">
              <a:extLst>
                <a:ext uri="{FF2B5EF4-FFF2-40B4-BE49-F238E27FC236}">
                  <a16:creationId xmlns:a16="http://schemas.microsoft.com/office/drawing/2014/main" id="{C476EAA1-471F-4073-945A-22BDEDC9D10E}"/>
                </a:ext>
              </a:extLst>
            </p:cNvPr>
            <p:cNvGrpSpPr/>
            <p:nvPr/>
          </p:nvGrpSpPr>
          <p:grpSpPr>
            <a:xfrm>
              <a:off x="4098741" y="4177767"/>
              <a:ext cx="3552699" cy="930901"/>
              <a:chOff x="611550" y="2773950"/>
              <a:chExt cx="2698875" cy="344475"/>
            </a:xfrm>
          </p:grpSpPr>
          <p:sp>
            <p:nvSpPr>
              <p:cNvPr id="69" name="Google Shape;153;p27">
                <a:extLst>
                  <a:ext uri="{FF2B5EF4-FFF2-40B4-BE49-F238E27FC236}">
                    <a16:creationId xmlns:a16="http://schemas.microsoft.com/office/drawing/2014/main" id="{F4F0AE7B-9B37-4E5F-9134-BCB9AF03FB89}"/>
                  </a:ext>
                </a:extLst>
              </p:cNvPr>
              <p:cNvSpPr/>
              <p:nvPr/>
            </p:nvSpPr>
            <p:spPr>
              <a:xfrm>
                <a:off x="611550" y="2773950"/>
                <a:ext cx="2698875" cy="235275"/>
              </a:xfrm>
              <a:custGeom>
                <a:avLst/>
                <a:gdLst/>
                <a:ahLst/>
                <a:cxnLst/>
                <a:rect l="l" t="t" r="r" b="b"/>
                <a:pathLst>
                  <a:path w="107955" h="9411" extrusionOk="0">
                    <a:moveTo>
                      <a:pt x="89672" y="0"/>
                    </a:moveTo>
                    <a:cubicBezTo>
                      <a:pt x="89569" y="0"/>
                      <a:pt x="89434" y="18"/>
                      <a:pt x="89285" y="52"/>
                    </a:cubicBezTo>
                    <a:cubicBezTo>
                      <a:pt x="88271" y="312"/>
                      <a:pt x="80855" y="505"/>
                      <a:pt x="76821" y="505"/>
                    </a:cubicBezTo>
                    <a:cubicBezTo>
                      <a:pt x="75707" y="505"/>
                      <a:pt x="74851" y="490"/>
                      <a:pt x="74459" y="458"/>
                    </a:cubicBezTo>
                    <a:cubicBezTo>
                      <a:pt x="73772" y="378"/>
                      <a:pt x="73085" y="340"/>
                      <a:pt x="72401" y="340"/>
                    </a:cubicBezTo>
                    <a:cubicBezTo>
                      <a:pt x="71502" y="340"/>
                      <a:pt x="70609" y="406"/>
                      <a:pt x="69727" y="532"/>
                    </a:cubicBezTo>
                    <a:cubicBezTo>
                      <a:pt x="66991" y="828"/>
                      <a:pt x="59153" y="680"/>
                      <a:pt x="55567" y="1013"/>
                    </a:cubicBezTo>
                    <a:cubicBezTo>
                      <a:pt x="55255" y="1040"/>
                      <a:pt x="55039" y="1051"/>
                      <a:pt x="54885" y="1051"/>
                    </a:cubicBezTo>
                    <a:cubicBezTo>
                      <a:pt x="54245" y="1051"/>
                      <a:pt x="54682" y="862"/>
                      <a:pt x="53780" y="862"/>
                    </a:cubicBezTo>
                    <a:cubicBezTo>
                      <a:pt x="53717" y="862"/>
                      <a:pt x="53648" y="863"/>
                      <a:pt x="53571" y="865"/>
                    </a:cubicBezTo>
                    <a:cubicBezTo>
                      <a:pt x="48654" y="1050"/>
                      <a:pt x="22035" y="2196"/>
                      <a:pt x="22035" y="2196"/>
                    </a:cubicBezTo>
                    <a:cubicBezTo>
                      <a:pt x="13530" y="2754"/>
                      <a:pt x="5419" y="3311"/>
                      <a:pt x="3838" y="3311"/>
                    </a:cubicBezTo>
                    <a:cubicBezTo>
                      <a:pt x="3742" y="3311"/>
                      <a:pt x="3670" y="3309"/>
                      <a:pt x="3623" y="3305"/>
                    </a:cubicBezTo>
                    <a:cubicBezTo>
                      <a:pt x="3376" y="3273"/>
                      <a:pt x="3169" y="3256"/>
                      <a:pt x="2992" y="3256"/>
                    </a:cubicBezTo>
                    <a:cubicBezTo>
                      <a:pt x="2564" y="3256"/>
                      <a:pt x="2317" y="3354"/>
                      <a:pt x="2108" y="3564"/>
                    </a:cubicBezTo>
                    <a:cubicBezTo>
                      <a:pt x="1257" y="4303"/>
                      <a:pt x="0" y="9183"/>
                      <a:pt x="962" y="9405"/>
                    </a:cubicBezTo>
                    <a:cubicBezTo>
                      <a:pt x="998" y="9409"/>
                      <a:pt x="1052" y="9411"/>
                      <a:pt x="1123" y="9411"/>
                    </a:cubicBezTo>
                    <a:cubicBezTo>
                      <a:pt x="2770" y="9411"/>
                      <a:pt x="13529" y="8420"/>
                      <a:pt x="18413" y="8420"/>
                    </a:cubicBezTo>
                    <a:cubicBezTo>
                      <a:pt x="19390" y="8420"/>
                      <a:pt x="20132" y="8460"/>
                      <a:pt x="20519" y="8555"/>
                    </a:cubicBezTo>
                    <a:cubicBezTo>
                      <a:pt x="22068" y="8428"/>
                      <a:pt x="32753" y="7383"/>
                      <a:pt x="38129" y="7383"/>
                    </a:cubicBezTo>
                    <a:cubicBezTo>
                      <a:pt x="39041" y="7383"/>
                      <a:pt x="39799" y="7413"/>
                      <a:pt x="40335" y="7483"/>
                    </a:cubicBezTo>
                    <a:cubicBezTo>
                      <a:pt x="42332" y="6743"/>
                      <a:pt x="60374" y="6854"/>
                      <a:pt x="60965" y="6669"/>
                    </a:cubicBezTo>
                    <a:cubicBezTo>
                      <a:pt x="61385" y="6549"/>
                      <a:pt x="62608" y="6483"/>
                      <a:pt x="63722" y="6483"/>
                    </a:cubicBezTo>
                    <a:cubicBezTo>
                      <a:pt x="64667" y="6483"/>
                      <a:pt x="65534" y="6531"/>
                      <a:pt x="65771" y="6632"/>
                    </a:cubicBezTo>
                    <a:cubicBezTo>
                      <a:pt x="66088" y="6781"/>
                      <a:pt x="66460" y="6831"/>
                      <a:pt x="66845" y="6831"/>
                    </a:cubicBezTo>
                    <a:cubicBezTo>
                      <a:pt x="67665" y="6831"/>
                      <a:pt x="68544" y="6602"/>
                      <a:pt x="69073" y="6602"/>
                    </a:cubicBezTo>
                    <a:cubicBezTo>
                      <a:pt x="69224" y="6602"/>
                      <a:pt x="69347" y="6621"/>
                      <a:pt x="69431" y="6669"/>
                    </a:cubicBezTo>
                    <a:cubicBezTo>
                      <a:pt x="73541" y="6293"/>
                      <a:pt x="72281" y="6211"/>
                      <a:pt x="81261" y="6211"/>
                    </a:cubicBezTo>
                    <a:cubicBezTo>
                      <a:pt x="83752" y="6211"/>
                      <a:pt x="87030" y="6218"/>
                      <a:pt x="91429" y="6226"/>
                    </a:cubicBezTo>
                    <a:cubicBezTo>
                      <a:pt x="95791" y="6226"/>
                      <a:pt x="95915" y="6078"/>
                      <a:pt x="97440" y="6078"/>
                    </a:cubicBezTo>
                    <a:cubicBezTo>
                      <a:pt x="98203" y="6078"/>
                      <a:pt x="99316" y="6115"/>
                      <a:pt x="101485" y="6226"/>
                    </a:cubicBezTo>
                    <a:cubicBezTo>
                      <a:pt x="102231" y="6266"/>
                      <a:pt x="102920" y="6296"/>
                      <a:pt x="103519" y="6296"/>
                    </a:cubicBezTo>
                    <a:cubicBezTo>
                      <a:pt x="104584" y="6296"/>
                      <a:pt x="105369" y="6200"/>
                      <a:pt x="105700" y="5893"/>
                    </a:cubicBezTo>
                    <a:cubicBezTo>
                      <a:pt x="106698" y="5006"/>
                      <a:pt x="107955" y="1272"/>
                      <a:pt x="107548" y="347"/>
                    </a:cubicBezTo>
                    <a:cubicBezTo>
                      <a:pt x="107510" y="247"/>
                      <a:pt x="106495" y="210"/>
                      <a:pt x="105155" y="210"/>
                    </a:cubicBezTo>
                    <a:cubicBezTo>
                      <a:pt x="102552" y="210"/>
                      <a:pt x="98722" y="348"/>
                      <a:pt x="98453" y="421"/>
                    </a:cubicBezTo>
                    <a:cubicBezTo>
                      <a:pt x="98388" y="443"/>
                      <a:pt x="98320" y="452"/>
                      <a:pt x="98255" y="452"/>
                    </a:cubicBezTo>
                    <a:cubicBezTo>
                      <a:pt x="98099" y="452"/>
                      <a:pt x="97962" y="400"/>
                      <a:pt x="97936" y="347"/>
                    </a:cubicBezTo>
                    <a:cubicBezTo>
                      <a:pt x="97899" y="273"/>
                      <a:pt x="89950" y="89"/>
                      <a:pt x="89876" y="89"/>
                    </a:cubicBezTo>
                    <a:cubicBezTo>
                      <a:pt x="89876" y="28"/>
                      <a:pt x="89798" y="0"/>
                      <a:pt x="89672" y="0"/>
                    </a:cubicBezTo>
                    <a:close/>
                  </a:path>
                </a:pathLst>
              </a:custGeom>
              <a:solidFill>
                <a:srgbClr val="89E1D0">
                  <a:alpha val="622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" name="Google Shape;154;p27">
                <a:extLst>
                  <a:ext uri="{FF2B5EF4-FFF2-40B4-BE49-F238E27FC236}">
                    <a16:creationId xmlns:a16="http://schemas.microsoft.com/office/drawing/2014/main" id="{B82C72DF-8639-4997-BD71-0C34AB36344C}"/>
                  </a:ext>
                </a:extLst>
              </p:cNvPr>
              <p:cNvSpPr/>
              <p:nvPr/>
            </p:nvSpPr>
            <p:spPr>
              <a:xfrm>
                <a:off x="851850" y="2919750"/>
                <a:ext cx="2011250" cy="198675"/>
              </a:xfrm>
              <a:custGeom>
                <a:avLst/>
                <a:gdLst/>
                <a:ahLst/>
                <a:cxnLst/>
                <a:rect l="l" t="t" r="r" b="b"/>
                <a:pathLst>
                  <a:path w="80450" h="7947" extrusionOk="0">
                    <a:moveTo>
                      <a:pt x="53638" y="1"/>
                    </a:moveTo>
                    <a:cubicBezTo>
                      <a:pt x="53074" y="1"/>
                      <a:pt x="52509" y="47"/>
                      <a:pt x="51945" y="135"/>
                    </a:cubicBezTo>
                    <a:cubicBezTo>
                      <a:pt x="51383" y="196"/>
                      <a:pt x="50527" y="215"/>
                      <a:pt x="49526" y="215"/>
                    </a:cubicBezTo>
                    <a:cubicBezTo>
                      <a:pt x="47906" y="215"/>
                      <a:pt x="45905" y="166"/>
                      <a:pt x="44152" y="166"/>
                    </a:cubicBezTo>
                    <a:cubicBezTo>
                      <a:pt x="43069" y="166"/>
                      <a:pt x="42080" y="185"/>
                      <a:pt x="41334" y="246"/>
                    </a:cubicBezTo>
                    <a:cubicBezTo>
                      <a:pt x="41134" y="264"/>
                      <a:pt x="40987" y="271"/>
                      <a:pt x="40877" y="271"/>
                    </a:cubicBezTo>
                    <a:cubicBezTo>
                      <a:pt x="40340" y="271"/>
                      <a:pt x="40697" y="95"/>
                      <a:pt x="40027" y="95"/>
                    </a:cubicBezTo>
                    <a:cubicBezTo>
                      <a:pt x="39976" y="95"/>
                      <a:pt x="39919" y="96"/>
                      <a:pt x="39855" y="98"/>
                    </a:cubicBezTo>
                    <a:cubicBezTo>
                      <a:pt x="28062" y="320"/>
                      <a:pt x="16305" y="911"/>
                      <a:pt x="16305" y="911"/>
                    </a:cubicBezTo>
                    <a:cubicBezTo>
                      <a:pt x="9083" y="1441"/>
                      <a:pt x="4266" y="1853"/>
                      <a:pt x="2863" y="1853"/>
                    </a:cubicBezTo>
                    <a:cubicBezTo>
                      <a:pt x="2701" y="1853"/>
                      <a:pt x="2584" y="1847"/>
                      <a:pt x="2515" y="1836"/>
                    </a:cubicBezTo>
                    <a:cubicBezTo>
                      <a:pt x="2353" y="1818"/>
                      <a:pt x="2218" y="1808"/>
                      <a:pt x="2102" y="1808"/>
                    </a:cubicBezTo>
                    <a:cubicBezTo>
                      <a:pt x="1742" y="1808"/>
                      <a:pt x="1574" y="1898"/>
                      <a:pt x="1406" y="2094"/>
                    </a:cubicBezTo>
                    <a:cubicBezTo>
                      <a:pt x="777" y="2871"/>
                      <a:pt x="1" y="7714"/>
                      <a:pt x="740" y="7936"/>
                    </a:cubicBezTo>
                    <a:cubicBezTo>
                      <a:pt x="778" y="7943"/>
                      <a:pt x="841" y="7946"/>
                      <a:pt x="927" y="7946"/>
                    </a:cubicBezTo>
                    <a:cubicBezTo>
                      <a:pt x="2321" y="7946"/>
                      <a:pt x="9787" y="7077"/>
                      <a:pt x="13463" y="7077"/>
                    </a:cubicBezTo>
                    <a:cubicBezTo>
                      <a:pt x="14301" y="7077"/>
                      <a:pt x="14943" y="7122"/>
                      <a:pt x="15270" y="7233"/>
                    </a:cubicBezTo>
                    <a:cubicBezTo>
                      <a:pt x="17412" y="7025"/>
                      <a:pt x="23887" y="6314"/>
                      <a:pt x="27722" y="6314"/>
                    </a:cubicBezTo>
                    <a:cubicBezTo>
                      <a:pt x="28652" y="6314"/>
                      <a:pt x="29427" y="6356"/>
                      <a:pt x="29947" y="6457"/>
                    </a:cubicBezTo>
                    <a:cubicBezTo>
                      <a:pt x="30639" y="6128"/>
                      <a:pt x="33938" y="6059"/>
                      <a:pt x="37302" y="6059"/>
                    </a:cubicBezTo>
                    <a:cubicBezTo>
                      <a:pt x="39775" y="6059"/>
                      <a:pt x="42283" y="6096"/>
                      <a:pt x="43816" y="6096"/>
                    </a:cubicBezTo>
                    <a:cubicBezTo>
                      <a:pt x="44653" y="6096"/>
                      <a:pt x="45200" y="6085"/>
                      <a:pt x="45290" y="6050"/>
                    </a:cubicBezTo>
                    <a:cubicBezTo>
                      <a:pt x="45546" y="5970"/>
                      <a:pt x="46181" y="5932"/>
                      <a:pt x="46850" y="5932"/>
                    </a:cubicBezTo>
                    <a:cubicBezTo>
                      <a:pt x="47729" y="5932"/>
                      <a:pt x="48666" y="5998"/>
                      <a:pt x="48876" y="6124"/>
                    </a:cubicBezTo>
                    <a:cubicBezTo>
                      <a:pt x="49127" y="6299"/>
                      <a:pt x="49432" y="6354"/>
                      <a:pt x="49748" y="6354"/>
                    </a:cubicBezTo>
                    <a:cubicBezTo>
                      <a:pt x="50299" y="6354"/>
                      <a:pt x="50880" y="6186"/>
                      <a:pt x="51255" y="6186"/>
                    </a:cubicBezTo>
                    <a:cubicBezTo>
                      <a:pt x="51394" y="6186"/>
                      <a:pt x="51504" y="6209"/>
                      <a:pt x="51575" y="6272"/>
                    </a:cubicBezTo>
                    <a:cubicBezTo>
                      <a:pt x="52970" y="6159"/>
                      <a:pt x="53529" y="6036"/>
                      <a:pt x="55609" y="6036"/>
                    </a:cubicBezTo>
                    <a:cubicBezTo>
                      <a:pt x="57608" y="6036"/>
                      <a:pt x="61012" y="6150"/>
                      <a:pt x="67916" y="6494"/>
                    </a:cubicBezTo>
                    <a:cubicBezTo>
                      <a:pt x="69062" y="6546"/>
                      <a:pt x="69819" y="6562"/>
                      <a:pt x="70370" y="6562"/>
                    </a:cubicBezTo>
                    <a:cubicBezTo>
                      <a:pt x="71129" y="6562"/>
                      <a:pt x="71495" y="6533"/>
                      <a:pt x="71949" y="6533"/>
                    </a:cubicBezTo>
                    <a:cubicBezTo>
                      <a:pt x="72555" y="6533"/>
                      <a:pt x="73317" y="6584"/>
                      <a:pt x="75384" y="6827"/>
                    </a:cubicBezTo>
                    <a:cubicBezTo>
                      <a:pt x="76137" y="6916"/>
                      <a:pt x="76804" y="6989"/>
                      <a:pt x="77336" y="6989"/>
                    </a:cubicBezTo>
                    <a:cubicBezTo>
                      <a:pt x="77902" y="6989"/>
                      <a:pt x="78317" y="6907"/>
                      <a:pt x="78527" y="6679"/>
                    </a:cubicBezTo>
                    <a:cubicBezTo>
                      <a:pt x="79340" y="5791"/>
                      <a:pt x="80449" y="2094"/>
                      <a:pt x="80227" y="1170"/>
                    </a:cubicBezTo>
                    <a:cubicBezTo>
                      <a:pt x="80149" y="961"/>
                      <a:pt x="76915" y="862"/>
                      <a:pt x="74932" y="862"/>
                    </a:cubicBezTo>
                    <a:cubicBezTo>
                      <a:pt x="74115" y="862"/>
                      <a:pt x="73511" y="879"/>
                      <a:pt x="73425" y="911"/>
                    </a:cubicBezTo>
                    <a:cubicBezTo>
                      <a:pt x="73373" y="932"/>
                      <a:pt x="73321" y="941"/>
                      <a:pt x="73273" y="941"/>
                    </a:cubicBezTo>
                    <a:cubicBezTo>
                      <a:pt x="73148" y="941"/>
                      <a:pt x="73045" y="880"/>
                      <a:pt x="73018" y="800"/>
                    </a:cubicBezTo>
                    <a:cubicBezTo>
                      <a:pt x="72981" y="726"/>
                      <a:pt x="68027" y="357"/>
                      <a:pt x="67953" y="357"/>
                    </a:cubicBezTo>
                    <a:cubicBezTo>
                      <a:pt x="67768" y="320"/>
                      <a:pt x="67177" y="283"/>
                      <a:pt x="67029" y="283"/>
                    </a:cubicBezTo>
                    <a:cubicBezTo>
                      <a:pt x="67029" y="211"/>
                      <a:pt x="66952" y="170"/>
                      <a:pt x="66827" y="170"/>
                    </a:cubicBezTo>
                    <a:cubicBezTo>
                      <a:pt x="66759" y="170"/>
                      <a:pt x="66677" y="183"/>
                      <a:pt x="66585" y="209"/>
                    </a:cubicBezTo>
                    <a:cubicBezTo>
                      <a:pt x="66189" y="312"/>
                      <a:pt x="64551" y="350"/>
                      <a:pt x="62645" y="350"/>
                    </a:cubicBezTo>
                    <a:cubicBezTo>
                      <a:pt x="59748" y="350"/>
                      <a:pt x="56229" y="261"/>
                      <a:pt x="55494" y="172"/>
                    </a:cubicBezTo>
                    <a:cubicBezTo>
                      <a:pt x="54875" y="56"/>
                      <a:pt x="54257" y="1"/>
                      <a:pt x="53638" y="1"/>
                    </a:cubicBezTo>
                    <a:close/>
                  </a:path>
                </a:pathLst>
              </a:custGeom>
              <a:solidFill>
                <a:srgbClr val="89E1D0">
                  <a:alpha val="622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8" name="กล่องข้อความ 79">
              <a:extLst>
                <a:ext uri="{FF2B5EF4-FFF2-40B4-BE49-F238E27FC236}">
                  <a16:creationId xmlns:a16="http://schemas.microsoft.com/office/drawing/2014/main" id="{7F48B47A-FDB9-4295-8321-ED4295A2DB35}"/>
                </a:ext>
              </a:extLst>
            </p:cNvPr>
            <p:cNvSpPr txBox="1"/>
            <p:nvPr/>
          </p:nvSpPr>
          <p:spPr>
            <a:xfrm>
              <a:off x="4098741" y="4360954"/>
              <a:ext cx="3552699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809625" algn="l"/>
                  <a:tab pos="2695575" algn="l"/>
                  <a:tab pos="3949700" algn="l"/>
                </a:tabLst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 ตัน เท่ากับ 1,000 กิโลกรัม</a:t>
              </a:r>
            </a:p>
          </p:txBody>
        </p:sp>
      </p:grpSp>
      <p:sp>
        <p:nvSpPr>
          <p:cNvPr id="18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19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2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2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22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23" name="รูปภาพ 8">
            <a:hlinkClick r:id="rId9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0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2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26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2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28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29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30" name="Google Shape;1193;p37">
            <a:hlinkClick r:id="rId16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32589444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20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885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935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26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31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635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685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10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0" grpId="0"/>
      <p:bldP spid="12" grpId="0" animBg="1"/>
      <p:bldP spid="61" grpId="0"/>
      <p:bldP spid="62" grpId="0" animBg="1"/>
      <p:bldP spid="63" grpId="0"/>
      <p:bldP spid="64" grpId="0" animBg="1"/>
      <p:bldP spid="65" grpId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451427" y="463317"/>
            <a:ext cx="7474857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จากแผนภาพ บอกน้ำหนักเป็นตันเป็นกิโลกรัม</a:t>
            </a:r>
            <a:r>
              <a:rPr kumimoji="0" lang="th-TH" sz="3000" b="1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 และเป็นกิโลกรัม</a:t>
            </a:r>
            <a:endParaRPr kumimoji="0" lang="th-TH" sz="30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Comfortaa"/>
              <a:cs typeface="CmPrasanmit" panose="02000000000000000000" pitchFamily="2" charset="-34"/>
              <a:sym typeface="Comfortaa"/>
            </a:endParaRP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9632206" y="393615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5393225" y="840936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185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970745" y="3846650"/>
            <a:ext cx="468000" cy="468000"/>
            <a:chOff x="1239484" y="1722687"/>
            <a:chExt cx="468000" cy="468000"/>
          </a:xfrm>
        </p:grpSpPr>
        <p:sp>
          <p:nvSpPr>
            <p:cNvPr id="186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88" name="TextBox 187"/>
          <p:cNvSpPr txBox="1"/>
          <p:nvPr/>
        </p:nvSpPr>
        <p:spPr>
          <a:xfrm>
            <a:off x="2491037" y="3803651"/>
            <a:ext cx="804258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รถยนต์หนัก       ตัน         กิโลกรัม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หรือ          กิโลกรัม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   </a:t>
            </a:r>
          </a:p>
        </p:txBody>
      </p:sp>
      <p:grpSp>
        <p:nvGrpSpPr>
          <p:cNvPr id="189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970745" y="4709732"/>
            <a:ext cx="468000" cy="468000"/>
            <a:chOff x="1239484" y="1722687"/>
            <a:chExt cx="468000" cy="468000"/>
          </a:xfrm>
        </p:grpSpPr>
        <p:sp>
          <p:nvSpPr>
            <p:cNvPr id="190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43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229504" y="893516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90390" y="1175155"/>
            <a:ext cx="8038219" cy="2418061"/>
          </a:xfrm>
          <a:prstGeom prst="rect">
            <a:avLst/>
          </a:prstGeom>
        </p:spPr>
      </p:pic>
      <p:sp>
        <p:nvSpPr>
          <p:cNvPr id="3" name="Rounded Rectangle 2"/>
          <p:cNvSpPr/>
          <p:nvPr/>
        </p:nvSpPr>
        <p:spPr>
          <a:xfrm>
            <a:off x="3995709" y="3846650"/>
            <a:ext cx="580572" cy="510999"/>
          </a:xfrm>
          <a:prstGeom prst="round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6" name="Rounded Rectangle 45"/>
          <p:cNvSpPr/>
          <p:nvPr/>
        </p:nvSpPr>
        <p:spPr>
          <a:xfrm>
            <a:off x="5242342" y="3846649"/>
            <a:ext cx="770853" cy="510999"/>
          </a:xfrm>
          <a:prstGeom prst="round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7" name="Rounded Rectangle 46"/>
          <p:cNvSpPr/>
          <p:nvPr/>
        </p:nvSpPr>
        <p:spPr>
          <a:xfrm>
            <a:off x="7746055" y="3846648"/>
            <a:ext cx="879710" cy="510999"/>
          </a:xfrm>
          <a:prstGeom prst="round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8" name="TextBox 47"/>
          <p:cNvSpPr txBox="1"/>
          <p:nvPr/>
        </p:nvSpPr>
        <p:spPr>
          <a:xfrm>
            <a:off x="2491037" y="4623734"/>
            <a:ext cx="766267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รถบดถนนหนัก       ตัน         กิโลกรัม หรือ          กิโลกรัม</a:t>
            </a:r>
          </a:p>
        </p:txBody>
      </p:sp>
      <p:sp>
        <p:nvSpPr>
          <p:cNvPr id="49" name="Rounded Rectangle 48"/>
          <p:cNvSpPr/>
          <p:nvPr/>
        </p:nvSpPr>
        <p:spPr>
          <a:xfrm>
            <a:off x="4358562" y="4666733"/>
            <a:ext cx="580572" cy="510999"/>
          </a:xfrm>
          <a:prstGeom prst="round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0" name="Rounded Rectangle 49"/>
          <p:cNvSpPr/>
          <p:nvPr/>
        </p:nvSpPr>
        <p:spPr>
          <a:xfrm>
            <a:off x="5547142" y="4666732"/>
            <a:ext cx="770853" cy="510999"/>
          </a:xfrm>
          <a:prstGeom prst="round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1" name="Rounded Rectangle 50"/>
          <p:cNvSpPr/>
          <p:nvPr/>
        </p:nvSpPr>
        <p:spPr>
          <a:xfrm>
            <a:off x="8079884" y="4666731"/>
            <a:ext cx="879710" cy="510999"/>
          </a:xfrm>
          <a:prstGeom prst="round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4152872" y="3789135"/>
            <a:ext cx="29527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5321027" y="3779994"/>
            <a:ext cx="65434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500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7770961" y="3787188"/>
            <a:ext cx="83067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1,500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4494886" y="4623732"/>
            <a:ext cx="33695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3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8103990" y="4623732"/>
            <a:ext cx="86433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3,000</a:t>
            </a:r>
          </a:p>
        </p:txBody>
      </p:sp>
      <p:grpSp>
        <p:nvGrpSpPr>
          <p:cNvPr id="34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970745" y="5529096"/>
            <a:ext cx="468000" cy="468000"/>
            <a:chOff x="1239484" y="1722687"/>
            <a:chExt cx="468000" cy="468000"/>
          </a:xfrm>
        </p:grpSpPr>
        <p:sp>
          <p:nvSpPr>
            <p:cNvPr id="35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37" name="TextBox 36"/>
          <p:cNvSpPr txBox="1"/>
          <p:nvPr/>
        </p:nvSpPr>
        <p:spPr>
          <a:xfrm>
            <a:off x="2491037" y="5486097"/>
            <a:ext cx="699101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รถตู้หนัก       ตัน         กิโลกรัม หรือ          กิโลกรัม</a:t>
            </a:r>
          </a:p>
        </p:txBody>
      </p:sp>
      <p:sp>
        <p:nvSpPr>
          <p:cNvPr id="38" name="Rounded Rectangle 37"/>
          <p:cNvSpPr/>
          <p:nvPr/>
        </p:nvSpPr>
        <p:spPr>
          <a:xfrm>
            <a:off x="3690910" y="5529096"/>
            <a:ext cx="580572" cy="510999"/>
          </a:xfrm>
          <a:prstGeom prst="round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39" name="Rounded Rectangle 38"/>
          <p:cNvSpPr/>
          <p:nvPr/>
        </p:nvSpPr>
        <p:spPr>
          <a:xfrm>
            <a:off x="4850456" y="5529095"/>
            <a:ext cx="770853" cy="510999"/>
          </a:xfrm>
          <a:prstGeom prst="round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0" name="Rounded Rectangle 39"/>
          <p:cNvSpPr/>
          <p:nvPr/>
        </p:nvSpPr>
        <p:spPr>
          <a:xfrm>
            <a:off x="7412226" y="5529094"/>
            <a:ext cx="879710" cy="510999"/>
          </a:xfrm>
          <a:prstGeom prst="round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1" name="TextBox 40"/>
          <p:cNvSpPr txBox="1"/>
          <p:nvPr/>
        </p:nvSpPr>
        <p:spPr>
          <a:xfrm>
            <a:off x="3827234" y="5471581"/>
            <a:ext cx="33695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4933951" y="5462440"/>
            <a:ext cx="64472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00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7421103" y="5469634"/>
            <a:ext cx="86273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2,200</a:t>
            </a:r>
          </a:p>
        </p:txBody>
      </p:sp>
      <p:sp>
        <p:nvSpPr>
          <p:cNvPr id="4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5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5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5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60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61" name="รูปภาพ 8">
            <a:hlinkClick r:id="rId9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0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62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63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64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65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66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67" name="Google Shape;1193;p37">
            <a:hlinkClick r:id="rId16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37498839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53" grpId="0"/>
      <p:bldP spid="54" grpId="0"/>
      <p:bldP spid="56" grpId="0"/>
      <p:bldP spid="58" grpId="0"/>
      <p:bldP spid="41" grpId="0"/>
      <p:bldP spid="42" grpId="0"/>
      <p:bldP spid="44" grpId="0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4" name="Google Shape;3848;p60">
            <a:extLst>
              <a:ext uri="{FF2B5EF4-FFF2-40B4-BE49-F238E27FC236}">
                <a16:creationId xmlns:a16="http://schemas.microsoft.com/office/drawing/2014/main" id="{BBE87D4C-C831-444B-B2AC-A3FD60D1E549}"/>
              </a:ext>
            </a:extLst>
          </p:cNvPr>
          <p:cNvGrpSpPr/>
          <p:nvPr/>
        </p:nvGrpSpPr>
        <p:grpSpPr>
          <a:xfrm>
            <a:off x="7937409" y="909169"/>
            <a:ext cx="2487655" cy="2416022"/>
            <a:chOff x="7208941" y="3794503"/>
            <a:chExt cx="1134210" cy="1132114"/>
          </a:xfrm>
        </p:grpSpPr>
        <p:sp>
          <p:nvSpPr>
            <p:cNvPr id="115" name="Google Shape;3849;p60">
              <a:extLst>
                <a:ext uri="{FF2B5EF4-FFF2-40B4-BE49-F238E27FC236}">
                  <a16:creationId xmlns:a16="http://schemas.microsoft.com/office/drawing/2014/main" id="{37EB7E0A-2853-426A-84D3-3BA571AC5EDC}"/>
                </a:ext>
              </a:extLst>
            </p:cNvPr>
            <p:cNvSpPr/>
            <p:nvPr/>
          </p:nvSpPr>
          <p:spPr>
            <a:xfrm rot="-635849">
              <a:off x="7240467" y="4513688"/>
              <a:ext cx="588149" cy="361934"/>
            </a:xfrm>
            <a:custGeom>
              <a:avLst/>
              <a:gdLst/>
              <a:ahLst/>
              <a:cxnLst/>
              <a:rect l="l" t="t" r="r" b="b"/>
              <a:pathLst>
                <a:path w="23527" h="14478" extrusionOk="0">
                  <a:moveTo>
                    <a:pt x="12573" y="0"/>
                  </a:moveTo>
                  <a:lnTo>
                    <a:pt x="0" y="10287"/>
                  </a:lnTo>
                  <a:lnTo>
                    <a:pt x="22288" y="14478"/>
                  </a:lnTo>
                  <a:lnTo>
                    <a:pt x="23527" y="95"/>
                  </a:ln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</p:sp>
        <p:sp>
          <p:nvSpPr>
            <p:cNvPr id="116" name="Google Shape;3850;p60">
              <a:extLst>
                <a:ext uri="{FF2B5EF4-FFF2-40B4-BE49-F238E27FC236}">
                  <a16:creationId xmlns:a16="http://schemas.microsoft.com/office/drawing/2014/main" id="{6C82D9A0-AA91-41B6-A1F0-75F76F1D732A}"/>
                </a:ext>
              </a:extLst>
            </p:cNvPr>
            <p:cNvSpPr/>
            <p:nvPr/>
          </p:nvSpPr>
          <p:spPr>
            <a:xfrm rot="-575087">
              <a:off x="7216433" y="4727796"/>
              <a:ext cx="182268" cy="105271"/>
            </a:xfrm>
            <a:custGeom>
              <a:avLst/>
              <a:gdLst/>
              <a:ahLst/>
              <a:cxnLst/>
              <a:rect l="l" t="t" r="r" b="b"/>
              <a:pathLst>
                <a:path w="7291" h="4211" extrusionOk="0">
                  <a:moveTo>
                    <a:pt x="3519" y="0"/>
                  </a:moveTo>
                  <a:cubicBezTo>
                    <a:pt x="2288" y="0"/>
                    <a:pt x="1081" y="655"/>
                    <a:pt x="451" y="1841"/>
                  </a:cubicBezTo>
                  <a:cubicBezTo>
                    <a:pt x="0" y="2686"/>
                    <a:pt x="2162" y="4211"/>
                    <a:pt x="4102" y="4211"/>
                  </a:cubicBezTo>
                  <a:cubicBezTo>
                    <a:pt x="4255" y="4211"/>
                    <a:pt x="4406" y="4201"/>
                    <a:pt x="4555" y="4182"/>
                  </a:cubicBezTo>
                  <a:cubicBezTo>
                    <a:pt x="6561" y="3908"/>
                    <a:pt x="7290" y="2084"/>
                    <a:pt x="5771" y="838"/>
                  </a:cubicBezTo>
                  <a:cubicBezTo>
                    <a:pt x="5106" y="269"/>
                    <a:pt x="4307" y="0"/>
                    <a:pt x="3519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3851;p60">
              <a:extLst>
                <a:ext uri="{FF2B5EF4-FFF2-40B4-BE49-F238E27FC236}">
                  <a16:creationId xmlns:a16="http://schemas.microsoft.com/office/drawing/2014/main" id="{56CC4C67-21AC-4CEB-A460-F3764E02783D}"/>
                </a:ext>
              </a:extLst>
            </p:cNvPr>
            <p:cNvSpPr/>
            <p:nvPr/>
          </p:nvSpPr>
          <p:spPr>
            <a:xfrm rot="-4679515">
              <a:off x="7776436" y="4703104"/>
              <a:ext cx="129117" cy="154665"/>
            </a:xfrm>
            <a:custGeom>
              <a:avLst/>
              <a:gdLst/>
              <a:ahLst/>
              <a:cxnLst/>
              <a:rect l="l" t="t" r="r" b="b"/>
              <a:pathLst>
                <a:path w="5165" h="6187" extrusionOk="0">
                  <a:moveTo>
                    <a:pt x="2399" y="1"/>
                  </a:moveTo>
                  <a:cubicBezTo>
                    <a:pt x="1597" y="1"/>
                    <a:pt x="817" y="639"/>
                    <a:pt x="514" y="1777"/>
                  </a:cubicBezTo>
                  <a:cubicBezTo>
                    <a:pt x="0" y="3633"/>
                    <a:pt x="1123" y="6186"/>
                    <a:pt x="2067" y="6186"/>
                  </a:cubicBezTo>
                  <a:cubicBezTo>
                    <a:pt x="2128" y="6186"/>
                    <a:pt x="2188" y="6176"/>
                    <a:pt x="2247" y="6154"/>
                  </a:cubicBezTo>
                  <a:cubicBezTo>
                    <a:pt x="4314" y="5394"/>
                    <a:pt x="5165" y="2901"/>
                    <a:pt x="3980" y="1017"/>
                  </a:cubicBezTo>
                  <a:cubicBezTo>
                    <a:pt x="3550" y="323"/>
                    <a:pt x="2969" y="1"/>
                    <a:pt x="2399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3852;p60">
              <a:extLst>
                <a:ext uri="{FF2B5EF4-FFF2-40B4-BE49-F238E27FC236}">
                  <a16:creationId xmlns:a16="http://schemas.microsoft.com/office/drawing/2014/main" id="{7367DBF3-F6D9-4BA0-BCF8-2C49823CE801}"/>
                </a:ext>
              </a:extLst>
            </p:cNvPr>
            <p:cNvSpPr/>
            <p:nvPr/>
          </p:nvSpPr>
          <p:spPr>
            <a:xfrm rot="-575087">
              <a:off x="8003152" y="4115924"/>
              <a:ext cx="319087" cy="277939"/>
            </a:xfrm>
            <a:custGeom>
              <a:avLst/>
              <a:gdLst/>
              <a:ahLst/>
              <a:cxnLst/>
              <a:rect l="l" t="t" r="r" b="b"/>
              <a:pathLst>
                <a:path w="12764" h="11118" extrusionOk="0">
                  <a:moveTo>
                    <a:pt x="6319" y="0"/>
                  </a:moveTo>
                  <a:cubicBezTo>
                    <a:pt x="4453" y="0"/>
                    <a:pt x="2616" y="265"/>
                    <a:pt x="1642" y="936"/>
                  </a:cubicBezTo>
                  <a:cubicBezTo>
                    <a:pt x="1" y="2030"/>
                    <a:pt x="2645" y="10115"/>
                    <a:pt x="4591" y="11058"/>
                  </a:cubicBezTo>
                  <a:cubicBezTo>
                    <a:pt x="4678" y="11098"/>
                    <a:pt x="4774" y="11118"/>
                    <a:pt x="4877" y="11118"/>
                  </a:cubicBezTo>
                  <a:cubicBezTo>
                    <a:pt x="7083" y="11118"/>
                    <a:pt x="12763" y="2224"/>
                    <a:pt x="12037" y="1179"/>
                  </a:cubicBezTo>
                  <a:cubicBezTo>
                    <a:pt x="11612" y="522"/>
                    <a:pt x="8937" y="0"/>
                    <a:pt x="6319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3853;p60">
              <a:extLst>
                <a:ext uri="{FF2B5EF4-FFF2-40B4-BE49-F238E27FC236}">
                  <a16:creationId xmlns:a16="http://schemas.microsoft.com/office/drawing/2014/main" id="{06B3D89E-7DCA-4BAF-B7DB-3375F0DF6CBB}"/>
                </a:ext>
              </a:extLst>
            </p:cNvPr>
            <p:cNvSpPr/>
            <p:nvPr/>
          </p:nvSpPr>
          <p:spPr>
            <a:xfrm rot="-575087">
              <a:off x="8073236" y="4154411"/>
              <a:ext cx="225141" cy="199042"/>
            </a:xfrm>
            <a:custGeom>
              <a:avLst/>
              <a:gdLst/>
              <a:ahLst/>
              <a:cxnLst/>
              <a:rect l="l" t="t" r="r" b="b"/>
              <a:pathLst>
                <a:path w="9006" h="7962" extrusionOk="0">
                  <a:moveTo>
                    <a:pt x="6813" y="1"/>
                  </a:moveTo>
                  <a:cubicBezTo>
                    <a:pt x="4954" y="1"/>
                    <a:pt x="2052" y="787"/>
                    <a:pt x="1003" y="2221"/>
                  </a:cubicBezTo>
                  <a:cubicBezTo>
                    <a:pt x="0" y="3588"/>
                    <a:pt x="1733" y="7540"/>
                    <a:pt x="2675" y="7935"/>
                  </a:cubicBezTo>
                  <a:cubicBezTo>
                    <a:pt x="2716" y="7953"/>
                    <a:pt x="2761" y="7962"/>
                    <a:pt x="2811" y="7962"/>
                  </a:cubicBezTo>
                  <a:cubicBezTo>
                    <a:pt x="4188" y="7962"/>
                    <a:pt x="9005" y="1336"/>
                    <a:pt x="8389" y="427"/>
                  </a:cubicBezTo>
                  <a:cubicBezTo>
                    <a:pt x="8192" y="139"/>
                    <a:pt x="7595" y="1"/>
                    <a:pt x="6813" y="1"/>
                  </a:cubicBez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8" name="Google Shape;3854;p60">
              <a:extLst>
                <a:ext uri="{FF2B5EF4-FFF2-40B4-BE49-F238E27FC236}">
                  <a16:creationId xmlns:a16="http://schemas.microsoft.com/office/drawing/2014/main" id="{029A2DB9-D51E-4386-BE61-B4B354A49496}"/>
                </a:ext>
              </a:extLst>
            </p:cNvPr>
            <p:cNvSpPr/>
            <p:nvPr/>
          </p:nvSpPr>
          <p:spPr>
            <a:xfrm rot="-575087">
              <a:off x="7327841" y="3817927"/>
              <a:ext cx="306062" cy="294763"/>
            </a:xfrm>
            <a:custGeom>
              <a:avLst/>
              <a:gdLst/>
              <a:ahLst/>
              <a:cxnLst/>
              <a:rect l="l" t="t" r="r" b="b"/>
              <a:pathLst>
                <a:path w="12243" h="11791" extrusionOk="0">
                  <a:moveTo>
                    <a:pt x="6632" y="1"/>
                  </a:moveTo>
                  <a:cubicBezTo>
                    <a:pt x="5265" y="1"/>
                    <a:pt x="1" y="10159"/>
                    <a:pt x="1756" y="11369"/>
                  </a:cubicBezTo>
                  <a:cubicBezTo>
                    <a:pt x="2177" y="11662"/>
                    <a:pt x="2958" y="11790"/>
                    <a:pt x="3909" y="11790"/>
                  </a:cubicBezTo>
                  <a:cubicBezTo>
                    <a:pt x="7009" y="11790"/>
                    <a:pt x="11913" y="10426"/>
                    <a:pt x="12030" y="8938"/>
                  </a:cubicBezTo>
                  <a:cubicBezTo>
                    <a:pt x="12243" y="6081"/>
                    <a:pt x="7987" y="93"/>
                    <a:pt x="6650" y="2"/>
                  </a:cubicBezTo>
                  <a:cubicBezTo>
                    <a:pt x="6644" y="1"/>
                    <a:pt x="6638" y="1"/>
                    <a:pt x="6632" y="1"/>
                  </a:cubicBez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9" name="Google Shape;3855;p60">
              <a:extLst>
                <a:ext uri="{FF2B5EF4-FFF2-40B4-BE49-F238E27FC236}">
                  <a16:creationId xmlns:a16="http://schemas.microsoft.com/office/drawing/2014/main" id="{B2A92D7A-D233-4277-A90E-9A8892BCBA68}"/>
                </a:ext>
              </a:extLst>
            </p:cNvPr>
            <p:cNvSpPr/>
            <p:nvPr/>
          </p:nvSpPr>
          <p:spPr>
            <a:xfrm rot="-575087">
              <a:off x="7366696" y="3851056"/>
              <a:ext cx="195167" cy="223866"/>
            </a:xfrm>
            <a:custGeom>
              <a:avLst/>
              <a:gdLst/>
              <a:ahLst/>
              <a:cxnLst/>
              <a:rect l="l" t="t" r="r" b="b"/>
              <a:pathLst>
                <a:path w="7807" h="8955" extrusionOk="0">
                  <a:moveTo>
                    <a:pt x="4656" y="1"/>
                  </a:moveTo>
                  <a:cubicBezTo>
                    <a:pt x="3481" y="1"/>
                    <a:pt x="0" y="7939"/>
                    <a:pt x="967" y="8694"/>
                  </a:cubicBezTo>
                  <a:cubicBezTo>
                    <a:pt x="1201" y="8867"/>
                    <a:pt x="1715" y="8954"/>
                    <a:pt x="2347" y="8954"/>
                  </a:cubicBezTo>
                  <a:cubicBezTo>
                    <a:pt x="3937" y="8954"/>
                    <a:pt x="6273" y="8405"/>
                    <a:pt x="6773" y="7296"/>
                  </a:cubicBezTo>
                  <a:cubicBezTo>
                    <a:pt x="7806" y="5017"/>
                    <a:pt x="5831" y="93"/>
                    <a:pt x="4676" y="1"/>
                  </a:cubicBezTo>
                  <a:cubicBezTo>
                    <a:pt x="4669" y="1"/>
                    <a:pt x="4662" y="1"/>
                    <a:pt x="4656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3856;p60">
              <a:extLst>
                <a:ext uri="{FF2B5EF4-FFF2-40B4-BE49-F238E27FC236}">
                  <a16:creationId xmlns:a16="http://schemas.microsoft.com/office/drawing/2014/main" id="{8FCDE43A-CA75-45C6-AF84-CCD19B30A33E}"/>
                </a:ext>
              </a:extLst>
            </p:cNvPr>
            <p:cNvSpPr/>
            <p:nvPr/>
          </p:nvSpPr>
          <p:spPr>
            <a:xfrm rot="-575087">
              <a:off x="7263895" y="3986113"/>
              <a:ext cx="936937" cy="738395"/>
            </a:xfrm>
            <a:custGeom>
              <a:avLst/>
              <a:gdLst/>
              <a:ahLst/>
              <a:cxnLst/>
              <a:rect l="l" t="t" r="r" b="b"/>
              <a:pathLst>
                <a:path w="37479" h="29537" extrusionOk="0">
                  <a:moveTo>
                    <a:pt x="15625" y="1"/>
                  </a:moveTo>
                  <a:cubicBezTo>
                    <a:pt x="10623" y="1"/>
                    <a:pt x="6142" y="2122"/>
                    <a:pt x="3830" y="6102"/>
                  </a:cubicBezTo>
                  <a:cubicBezTo>
                    <a:pt x="0" y="12729"/>
                    <a:pt x="3617" y="21939"/>
                    <a:pt x="11824" y="26741"/>
                  </a:cubicBezTo>
                  <a:cubicBezTo>
                    <a:pt x="15070" y="28628"/>
                    <a:pt x="18563" y="29536"/>
                    <a:pt x="21837" y="29536"/>
                  </a:cubicBezTo>
                  <a:cubicBezTo>
                    <a:pt x="26841" y="29536"/>
                    <a:pt x="31333" y="27415"/>
                    <a:pt x="33648" y="23428"/>
                  </a:cubicBezTo>
                  <a:cubicBezTo>
                    <a:pt x="37478" y="16832"/>
                    <a:pt x="33922" y="7592"/>
                    <a:pt x="25685" y="2820"/>
                  </a:cubicBezTo>
                  <a:cubicBezTo>
                    <a:pt x="22419" y="916"/>
                    <a:pt x="18910" y="1"/>
                    <a:pt x="15625" y="1"/>
                  </a:cubicBez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6" name="Google Shape;3857;p60">
              <a:extLst>
                <a:ext uri="{FF2B5EF4-FFF2-40B4-BE49-F238E27FC236}">
                  <a16:creationId xmlns:a16="http://schemas.microsoft.com/office/drawing/2014/main" id="{D26FEA49-3D36-4E2C-922E-C0DBA59DBA35}"/>
                </a:ext>
              </a:extLst>
            </p:cNvPr>
            <p:cNvSpPr/>
            <p:nvPr/>
          </p:nvSpPr>
          <p:spPr>
            <a:xfrm rot="-575087">
              <a:off x="7264466" y="4027098"/>
              <a:ext cx="451382" cy="703896"/>
            </a:xfrm>
            <a:custGeom>
              <a:avLst/>
              <a:gdLst/>
              <a:ahLst/>
              <a:cxnLst/>
              <a:rect l="l" t="t" r="r" b="b"/>
              <a:pathLst>
                <a:path w="18056" h="28157" extrusionOk="0">
                  <a:moveTo>
                    <a:pt x="15636" y="1"/>
                  </a:moveTo>
                  <a:cubicBezTo>
                    <a:pt x="10621" y="1"/>
                    <a:pt x="6139" y="2128"/>
                    <a:pt x="3830" y="6089"/>
                  </a:cubicBezTo>
                  <a:cubicBezTo>
                    <a:pt x="0" y="12716"/>
                    <a:pt x="3587" y="21926"/>
                    <a:pt x="11824" y="26728"/>
                  </a:cubicBezTo>
                  <a:cubicBezTo>
                    <a:pt x="12766" y="27275"/>
                    <a:pt x="13769" y="27762"/>
                    <a:pt x="14803" y="28157"/>
                  </a:cubicBezTo>
                  <a:cubicBezTo>
                    <a:pt x="9332" y="24084"/>
                    <a:pt x="5502" y="17731"/>
                    <a:pt x="7478" y="10740"/>
                  </a:cubicBezTo>
                  <a:cubicBezTo>
                    <a:pt x="8997" y="5360"/>
                    <a:pt x="13283" y="2351"/>
                    <a:pt x="18055" y="162"/>
                  </a:cubicBezTo>
                  <a:cubicBezTo>
                    <a:pt x="17240" y="54"/>
                    <a:pt x="16431" y="1"/>
                    <a:pt x="15636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6" name="Google Shape;3858;p60">
              <a:extLst>
                <a:ext uri="{FF2B5EF4-FFF2-40B4-BE49-F238E27FC236}">
                  <a16:creationId xmlns:a16="http://schemas.microsoft.com/office/drawing/2014/main" id="{1D08AE29-BDD5-479A-8947-E7E29F402A2D}"/>
                </a:ext>
              </a:extLst>
            </p:cNvPr>
            <p:cNvSpPr/>
            <p:nvPr/>
          </p:nvSpPr>
          <p:spPr>
            <a:xfrm rot="-575087">
              <a:off x="7569582" y="4406946"/>
              <a:ext cx="218866" cy="182218"/>
            </a:xfrm>
            <a:custGeom>
              <a:avLst/>
              <a:gdLst/>
              <a:ahLst/>
              <a:cxnLst/>
              <a:rect l="l" t="t" r="r" b="b"/>
              <a:pathLst>
                <a:path w="8755" h="7289" extrusionOk="0">
                  <a:moveTo>
                    <a:pt x="4028" y="1"/>
                  </a:moveTo>
                  <a:cubicBezTo>
                    <a:pt x="2774" y="1"/>
                    <a:pt x="1594" y="592"/>
                    <a:pt x="973" y="1679"/>
                  </a:cubicBezTo>
                  <a:cubicBezTo>
                    <a:pt x="0" y="3381"/>
                    <a:pt x="730" y="5631"/>
                    <a:pt x="2584" y="6725"/>
                  </a:cubicBezTo>
                  <a:cubicBezTo>
                    <a:pt x="3259" y="7106"/>
                    <a:pt x="3989" y="7288"/>
                    <a:pt x="4694" y="7288"/>
                  </a:cubicBezTo>
                  <a:cubicBezTo>
                    <a:pt x="5956" y="7288"/>
                    <a:pt x="7138" y="6704"/>
                    <a:pt x="7782" y="5631"/>
                  </a:cubicBezTo>
                  <a:cubicBezTo>
                    <a:pt x="8754" y="3929"/>
                    <a:pt x="8025" y="1679"/>
                    <a:pt x="6140" y="585"/>
                  </a:cubicBezTo>
                  <a:cubicBezTo>
                    <a:pt x="5471" y="190"/>
                    <a:pt x="4737" y="1"/>
                    <a:pt x="4028" y="1"/>
                  </a:cubicBezTo>
                  <a:close/>
                </a:path>
              </a:pathLst>
            </a:custGeom>
            <a:solidFill>
              <a:srgbClr val="FFE7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7" name="Google Shape;3859;p60">
              <a:extLst>
                <a:ext uri="{FF2B5EF4-FFF2-40B4-BE49-F238E27FC236}">
                  <a16:creationId xmlns:a16="http://schemas.microsoft.com/office/drawing/2014/main" id="{836D0433-ACBA-40D4-BAE2-857A0E499328}"/>
                </a:ext>
              </a:extLst>
            </p:cNvPr>
            <p:cNvSpPr/>
            <p:nvPr/>
          </p:nvSpPr>
          <p:spPr>
            <a:xfrm rot="-575087">
              <a:off x="7861341" y="4508593"/>
              <a:ext cx="110970" cy="75622"/>
            </a:xfrm>
            <a:custGeom>
              <a:avLst/>
              <a:gdLst/>
              <a:ahLst/>
              <a:cxnLst/>
              <a:rect l="l" t="t" r="r" b="b"/>
              <a:pathLst>
                <a:path w="4439" h="3025" extrusionOk="0">
                  <a:moveTo>
                    <a:pt x="1928" y="0"/>
                  </a:moveTo>
                  <a:cubicBezTo>
                    <a:pt x="1067" y="0"/>
                    <a:pt x="361" y="401"/>
                    <a:pt x="213" y="1041"/>
                  </a:cubicBezTo>
                  <a:cubicBezTo>
                    <a:pt x="0" y="1862"/>
                    <a:pt x="791" y="2683"/>
                    <a:pt x="1915" y="2956"/>
                  </a:cubicBezTo>
                  <a:cubicBezTo>
                    <a:pt x="2128" y="3002"/>
                    <a:pt x="2339" y="3024"/>
                    <a:pt x="2541" y="3024"/>
                  </a:cubicBezTo>
                  <a:cubicBezTo>
                    <a:pt x="3411" y="3024"/>
                    <a:pt x="4138" y="2619"/>
                    <a:pt x="4286" y="1953"/>
                  </a:cubicBezTo>
                  <a:cubicBezTo>
                    <a:pt x="4438" y="1163"/>
                    <a:pt x="3678" y="312"/>
                    <a:pt x="2554" y="69"/>
                  </a:cubicBezTo>
                  <a:cubicBezTo>
                    <a:pt x="2340" y="22"/>
                    <a:pt x="2130" y="0"/>
                    <a:pt x="1928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8" name="Google Shape;3860;p60">
              <a:extLst>
                <a:ext uri="{FF2B5EF4-FFF2-40B4-BE49-F238E27FC236}">
                  <a16:creationId xmlns:a16="http://schemas.microsoft.com/office/drawing/2014/main" id="{13815EAA-CD05-4225-A708-4A821DB0C25C}"/>
                </a:ext>
              </a:extLst>
            </p:cNvPr>
            <p:cNvSpPr/>
            <p:nvPr/>
          </p:nvSpPr>
          <p:spPr>
            <a:xfrm rot="-575087">
              <a:off x="7417466" y="4332272"/>
              <a:ext cx="100321" cy="91396"/>
            </a:xfrm>
            <a:custGeom>
              <a:avLst/>
              <a:gdLst/>
              <a:ahLst/>
              <a:cxnLst/>
              <a:rect l="l" t="t" r="r" b="b"/>
              <a:pathLst>
                <a:path w="4013" h="3656" extrusionOk="0">
                  <a:moveTo>
                    <a:pt x="1420" y="1"/>
                  </a:moveTo>
                  <a:cubicBezTo>
                    <a:pt x="1111" y="1"/>
                    <a:pt x="828" y="95"/>
                    <a:pt x="608" y="293"/>
                  </a:cubicBezTo>
                  <a:cubicBezTo>
                    <a:pt x="0" y="840"/>
                    <a:pt x="152" y="1965"/>
                    <a:pt x="912" y="2816"/>
                  </a:cubicBezTo>
                  <a:cubicBezTo>
                    <a:pt x="1417" y="3359"/>
                    <a:pt x="2058" y="3655"/>
                    <a:pt x="2606" y="3655"/>
                  </a:cubicBezTo>
                  <a:cubicBezTo>
                    <a:pt x="2916" y="3655"/>
                    <a:pt x="3196" y="3561"/>
                    <a:pt x="3404" y="3363"/>
                  </a:cubicBezTo>
                  <a:cubicBezTo>
                    <a:pt x="4012" y="2816"/>
                    <a:pt x="3860" y="1691"/>
                    <a:pt x="3101" y="840"/>
                  </a:cubicBezTo>
                  <a:cubicBezTo>
                    <a:pt x="2596" y="296"/>
                    <a:pt x="1967" y="1"/>
                    <a:pt x="1420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9" name="Google Shape;3861;p60">
              <a:extLst>
                <a:ext uri="{FF2B5EF4-FFF2-40B4-BE49-F238E27FC236}">
                  <a16:creationId xmlns:a16="http://schemas.microsoft.com/office/drawing/2014/main" id="{EF3232CA-5A73-4D12-9F3E-16836A32255A}"/>
                </a:ext>
              </a:extLst>
            </p:cNvPr>
            <p:cNvSpPr/>
            <p:nvPr/>
          </p:nvSpPr>
          <p:spPr>
            <a:xfrm rot="-575087">
              <a:off x="7624080" y="4493154"/>
              <a:ext cx="96496" cy="63172"/>
            </a:xfrm>
            <a:custGeom>
              <a:avLst/>
              <a:gdLst/>
              <a:ahLst/>
              <a:cxnLst/>
              <a:rect l="l" t="t" r="r" b="b"/>
              <a:pathLst>
                <a:path w="3860" h="2527" extrusionOk="0">
                  <a:moveTo>
                    <a:pt x="153" y="0"/>
                  </a:moveTo>
                  <a:cubicBezTo>
                    <a:pt x="84" y="0"/>
                    <a:pt x="16" y="38"/>
                    <a:pt x="1" y="114"/>
                  </a:cubicBezTo>
                  <a:cubicBezTo>
                    <a:pt x="1" y="1026"/>
                    <a:pt x="639" y="1816"/>
                    <a:pt x="1368" y="2272"/>
                  </a:cubicBezTo>
                  <a:cubicBezTo>
                    <a:pt x="1655" y="2436"/>
                    <a:pt x="2059" y="2526"/>
                    <a:pt x="2463" y="2526"/>
                  </a:cubicBezTo>
                  <a:cubicBezTo>
                    <a:pt x="2958" y="2526"/>
                    <a:pt x="3455" y="2391"/>
                    <a:pt x="3739" y="2090"/>
                  </a:cubicBezTo>
                  <a:cubicBezTo>
                    <a:pt x="3859" y="1994"/>
                    <a:pt x="3752" y="1841"/>
                    <a:pt x="3641" y="1841"/>
                  </a:cubicBezTo>
                  <a:cubicBezTo>
                    <a:pt x="3612" y="1841"/>
                    <a:pt x="3582" y="1851"/>
                    <a:pt x="3557" y="1877"/>
                  </a:cubicBezTo>
                  <a:cubicBezTo>
                    <a:pt x="3309" y="2125"/>
                    <a:pt x="2926" y="2223"/>
                    <a:pt x="2538" y="2223"/>
                  </a:cubicBezTo>
                  <a:cubicBezTo>
                    <a:pt x="2166" y="2223"/>
                    <a:pt x="1788" y="2133"/>
                    <a:pt x="1520" y="1999"/>
                  </a:cubicBezTo>
                  <a:cubicBezTo>
                    <a:pt x="821" y="1634"/>
                    <a:pt x="335" y="935"/>
                    <a:pt x="305" y="114"/>
                  </a:cubicBezTo>
                  <a:cubicBezTo>
                    <a:pt x="289" y="38"/>
                    <a:pt x="221" y="0"/>
                    <a:pt x="153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0" name="Google Shape;3862;p60">
              <a:extLst>
                <a:ext uri="{FF2B5EF4-FFF2-40B4-BE49-F238E27FC236}">
                  <a16:creationId xmlns:a16="http://schemas.microsoft.com/office/drawing/2014/main" id="{B98DD7A8-41DF-47BD-83B6-2FA2B730CDF0}"/>
                </a:ext>
              </a:extLst>
            </p:cNvPr>
            <p:cNvSpPr/>
            <p:nvPr/>
          </p:nvSpPr>
          <p:spPr>
            <a:xfrm rot="-575087">
              <a:off x="7749122" y="4478817"/>
              <a:ext cx="215366" cy="132045"/>
            </a:xfrm>
            <a:custGeom>
              <a:avLst/>
              <a:gdLst/>
              <a:ahLst/>
              <a:cxnLst/>
              <a:rect l="l" t="t" r="r" b="b"/>
              <a:pathLst>
                <a:path w="8615" h="5282" extrusionOk="0">
                  <a:moveTo>
                    <a:pt x="185" y="0"/>
                  </a:moveTo>
                  <a:cubicBezTo>
                    <a:pt x="50" y="0"/>
                    <a:pt x="1" y="238"/>
                    <a:pt x="160" y="291"/>
                  </a:cubicBezTo>
                  <a:cubicBezTo>
                    <a:pt x="1679" y="807"/>
                    <a:pt x="3138" y="1476"/>
                    <a:pt x="4506" y="2327"/>
                  </a:cubicBezTo>
                  <a:cubicBezTo>
                    <a:pt x="5844" y="3178"/>
                    <a:pt x="7120" y="4151"/>
                    <a:pt x="8306" y="5245"/>
                  </a:cubicBezTo>
                  <a:cubicBezTo>
                    <a:pt x="8331" y="5271"/>
                    <a:pt x="8361" y="5282"/>
                    <a:pt x="8390" y="5282"/>
                  </a:cubicBezTo>
                  <a:cubicBezTo>
                    <a:pt x="8502" y="5282"/>
                    <a:pt x="8615" y="5129"/>
                    <a:pt x="8518" y="5032"/>
                  </a:cubicBezTo>
                  <a:cubicBezTo>
                    <a:pt x="7303" y="3938"/>
                    <a:pt x="6026" y="2966"/>
                    <a:pt x="4658" y="2054"/>
                  </a:cubicBezTo>
                  <a:cubicBezTo>
                    <a:pt x="3290" y="1203"/>
                    <a:pt x="1801" y="503"/>
                    <a:pt x="251" y="17"/>
                  </a:cubicBezTo>
                  <a:cubicBezTo>
                    <a:pt x="227" y="5"/>
                    <a:pt x="205" y="0"/>
                    <a:pt x="185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1" name="Google Shape;3863;p60">
              <a:extLst>
                <a:ext uri="{FF2B5EF4-FFF2-40B4-BE49-F238E27FC236}">
                  <a16:creationId xmlns:a16="http://schemas.microsoft.com/office/drawing/2014/main" id="{495AB8B6-9802-4BF0-BECD-4FE2D9565E4F}"/>
                </a:ext>
              </a:extLst>
            </p:cNvPr>
            <p:cNvSpPr/>
            <p:nvPr/>
          </p:nvSpPr>
          <p:spPr>
            <a:xfrm rot="-575087">
              <a:off x="7753475" y="4499198"/>
              <a:ext cx="175043" cy="137819"/>
            </a:xfrm>
            <a:custGeom>
              <a:avLst/>
              <a:gdLst/>
              <a:ahLst/>
              <a:cxnLst/>
              <a:rect l="l" t="t" r="r" b="b"/>
              <a:pathLst>
                <a:path w="7002" h="5513" extrusionOk="0">
                  <a:moveTo>
                    <a:pt x="221" y="1"/>
                  </a:moveTo>
                  <a:cubicBezTo>
                    <a:pt x="95" y="1"/>
                    <a:pt x="1" y="214"/>
                    <a:pt x="132" y="293"/>
                  </a:cubicBezTo>
                  <a:cubicBezTo>
                    <a:pt x="2594" y="1661"/>
                    <a:pt x="4661" y="3545"/>
                    <a:pt x="6697" y="5460"/>
                  </a:cubicBezTo>
                  <a:cubicBezTo>
                    <a:pt x="6727" y="5497"/>
                    <a:pt x="6762" y="5512"/>
                    <a:pt x="6796" y="5512"/>
                  </a:cubicBezTo>
                  <a:cubicBezTo>
                    <a:pt x="6902" y="5512"/>
                    <a:pt x="7002" y="5362"/>
                    <a:pt x="6910" y="5247"/>
                  </a:cubicBezTo>
                  <a:cubicBezTo>
                    <a:pt x="4873" y="3332"/>
                    <a:pt x="2746" y="1417"/>
                    <a:pt x="284" y="19"/>
                  </a:cubicBezTo>
                  <a:cubicBezTo>
                    <a:pt x="262" y="7"/>
                    <a:pt x="241" y="1"/>
                    <a:pt x="221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2" name="Google Shape;3864;p60">
              <a:extLst>
                <a:ext uri="{FF2B5EF4-FFF2-40B4-BE49-F238E27FC236}">
                  <a16:creationId xmlns:a16="http://schemas.microsoft.com/office/drawing/2014/main" id="{D9C2B34D-9944-4540-8E46-9662401C9387}"/>
                </a:ext>
              </a:extLst>
            </p:cNvPr>
            <p:cNvSpPr/>
            <p:nvPr/>
          </p:nvSpPr>
          <p:spPr>
            <a:xfrm rot="-575087">
              <a:off x="7746280" y="4519679"/>
              <a:ext cx="99371" cy="115870"/>
            </a:xfrm>
            <a:custGeom>
              <a:avLst/>
              <a:gdLst/>
              <a:ahLst/>
              <a:cxnLst/>
              <a:rect l="l" t="t" r="r" b="b"/>
              <a:pathLst>
                <a:path w="3975" h="4635" extrusionOk="0">
                  <a:moveTo>
                    <a:pt x="207" y="0"/>
                  </a:moveTo>
                  <a:cubicBezTo>
                    <a:pt x="101" y="0"/>
                    <a:pt x="1" y="150"/>
                    <a:pt x="93" y="265"/>
                  </a:cubicBezTo>
                  <a:cubicBezTo>
                    <a:pt x="1278" y="1694"/>
                    <a:pt x="2585" y="3031"/>
                    <a:pt x="3619" y="4551"/>
                  </a:cubicBezTo>
                  <a:cubicBezTo>
                    <a:pt x="3658" y="4610"/>
                    <a:pt x="3714" y="4634"/>
                    <a:pt x="3767" y="4634"/>
                  </a:cubicBezTo>
                  <a:cubicBezTo>
                    <a:pt x="3877" y="4634"/>
                    <a:pt x="3974" y="4532"/>
                    <a:pt x="3892" y="4429"/>
                  </a:cubicBezTo>
                  <a:cubicBezTo>
                    <a:pt x="2829" y="2849"/>
                    <a:pt x="1522" y="1511"/>
                    <a:pt x="306" y="52"/>
                  </a:cubicBezTo>
                  <a:cubicBezTo>
                    <a:pt x="276" y="16"/>
                    <a:pt x="241" y="0"/>
                    <a:pt x="207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3" name="Google Shape;3865;p60">
              <a:extLst>
                <a:ext uri="{FF2B5EF4-FFF2-40B4-BE49-F238E27FC236}">
                  <a16:creationId xmlns:a16="http://schemas.microsoft.com/office/drawing/2014/main" id="{65FD576F-1D7A-4BC7-AF00-8BB84FA924AA}"/>
                </a:ext>
              </a:extLst>
            </p:cNvPr>
            <p:cNvSpPr/>
            <p:nvPr/>
          </p:nvSpPr>
          <p:spPr>
            <a:xfrm rot="-575087">
              <a:off x="7404435" y="4354907"/>
              <a:ext cx="220116" cy="123470"/>
            </a:xfrm>
            <a:custGeom>
              <a:avLst/>
              <a:gdLst/>
              <a:ahLst/>
              <a:cxnLst/>
              <a:rect l="l" t="t" r="r" b="b"/>
              <a:pathLst>
                <a:path w="8805" h="4939" extrusionOk="0">
                  <a:moveTo>
                    <a:pt x="181" y="1"/>
                  </a:moveTo>
                  <a:cubicBezTo>
                    <a:pt x="36" y="1"/>
                    <a:pt x="1" y="257"/>
                    <a:pt x="167" y="313"/>
                  </a:cubicBezTo>
                  <a:cubicBezTo>
                    <a:pt x="1656" y="799"/>
                    <a:pt x="3146" y="1407"/>
                    <a:pt x="4574" y="2137"/>
                  </a:cubicBezTo>
                  <a:cubicBezTo>
                    <a:pt x="5972" y="2896"/>
                    <a:pt x="7310" y="3808"/>
                    <a:pt x="8465" y="4902"/>
                  </a:cubicBezTo>
                  <a:cubicBezTo>
                    <a:pt x="8497" y="4928"/>
                    <a:pt x="8531" y="4939"/>
                    <a:pt x="8565" y="4939"/>
                  </a:cubicBezTo>
                  <a:cubicBezTo>
                    <a:pt x="8691" y="4939"/>
                    <a:pt x="8804" y="4786"/>
                    <a:pt x="8708" y="4690"/>
                  </a:cubicBezTo>
                  <a:cubicBezTo>
                    <a:pt x="7492" y="3595"/>
                    <a:pt x="6155" y="2623"/>
                    <a:pt x="4726" y="1863"/>
                  </a:cubicBezTo>
                  <a:cubicBezTo>
                    <a:pt x="3267" y="1133"/>
                    <a:pt x="1778" y="495"/>
                    <a:pt x="228" y="9"/>
                  </a:cubicBezTo>
                  <a:cubicBezTo>
                    <a:pt x="211" y="3"/>
                    <a:pt x="196" y="1"/>
                    <a:pt x="181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4" name="Google Shape;3866;p60">
              <a:extLst>
                <a:ext uri="{FF2B5EF4-FFF2-40B4-BE49-F238E27FC236}">
                  <a16:creationId xmlns:a16="http://schemas.microsoft.com/office/drawing/2014/main" id="{75740AFF-6EF0-4611-BD61-356F1AC501FC}"/>
                </a:ext>
              </a:extLst>
            </p:cNvPr>
            <p:cNvSpPr/>
            <p:nvPr/>
          </p:nvSpPr>
          <p:spPr>
            <a:xfrm rot="-575087">
              <a:off x="7407995" y="4400923"/>
              <a:ext cx="205042" cy="85971"/>
            </a:xfrm>
            <a:custGeom>
              <a:avLst/>
              <a:gdLst/>
              <a:ahLst/>
              <a:cxnLst/>
              <a:rect l="l" t="t" r="r" b="b"/>
              <a:pathLst>
                <a:path w="8202" h="3439" extrusionOk="0">
                  <a:moveTo>
                    <a:pt x="207" y="1"/>
                  </a:moveTo>
                  <a:cubicBezTo>
                    <a:pt x="46" y="1"/>
                    <a:pt x="1" y="249"/>
                    <a:pt x="173" y="307"/>
                  </a:cubicBezTo>
                  <a:cubicBezTo>
                    <a:pt x="2818" y="1097"/>
                    <a:pt x="5493" y="1979"/>
                    <a:pt x="7924" y="3407"/>
                  </a:cubicBezTo>
                  <a:cubicBezTo>
                    <a:pt x="7951" y="3429"/>
                    <a:pt x="7978" y="3438"/>
                    <a:pt x="8003" y="3438"/>
                  </a:cubicBezTo>
                  <a:cubicBezTo>
                    <a:pt x="8121" y="3438"/>
                    <a:pt x="8201" y="3239"/>
                    <a:pt x="8076" y="3164"/>
                  </a:cubicBezTo>
                  <a:cubicBezTo>
                    <a:pt x="5645" y="1705"/>
                    <a:pt x="2939" y="824"/>
                    <a:pt x="234" y="3"/>
                  </a:cubicBezTo>
                  <a:cubicBezTo>
                    <a:pt x="225" y="2"/>
                    <a:pt x="215" y="1"/>
                    <a:pt x="207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5" name="Google Shape;3867;p60">
              <a:extLst>
                <a:ext uri="{FF2B5EF4-FFF2-40B4-BE49-F238E27FC236}">
                  <a16:creationId xmlns:a16="http://schemas.microsoft.com/office/drawing/2014/main" id="{2D75B827-9B6D-4AA9-92EC-74447B991355}"/>
                </a:ext>
              </a:extLst>
            </p:cNvPr>
            <p:cNvSpPr/>
            <p:nvPr/>
          </p:nvSpPr>
          <p:spPr>
            <a:xfrm rot="-575087">
              <a:off x="7464525" y="4466007"/>
              <a:ext cx="147944" cy="30474"/>
            </a:xfrm>
            <a:custGeom>
              <a:avLst/>
              <a:gdLst/>
              <a:ahLst/>
              <a:cxnLst/>
              <a:rect l="l" t="t" r="r" b="b"/>
              <a:pathLst>
                <a:path w="5918" h="1219" extrusionOk="0">
                  <a:moveTo>
                    <a:pt x="183" y="0"/>
                  </a:moveTo>
                  <a:cubicBezTo>
                    <a:pt x="0" y="0"/>
                    <a:pt x="0" y="274"/>
                    <a:pt x="183" y="304"/>
                  </a:cubicBezTo>
                  <a:cubicBezTo>
                    <a:pt x="2037" y="426"/>
                    <a:pt x="3830" y="912"/>
                    <a:pt x="5684" y="1216"/>
                  </a:cubicBezTo>
                  <a:cubicBezTo>
                    <a:pt x="5694" y="1218"/>
                    <a:pt x="5703" y="1218"/>
                    <a:pt x="5712" y="1218"/>
                  </a:cubicBezTo>
                  <a:cubicBezTo>
                    <a:pt x="5872" y="1218"/>
                    <a:pt x="5918" y="971"/>
                    <a:pt x="5745" y="942"/>
                  </a:cubicBezTo>
                  <a:cubicBezTo>
                    <a:pt x="3891" y="608"/>
                    <a:pt x="2067" y="122"/>
                    <a:pt x="183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6" name="Google Shape;3868;p60">
              <a:extLst>
                <a:ext uri="{FF2B5EF4-FFF2-40B4-BE49-F238E27FC236}">
                  <a16:creationId xmlns:a16="http://schemas.microsoft.com/office/drawing/2014/main" id="{6B04B5CD-2190-42AE-957E-8054695219A6}"/>
                </a:ext>
              </a:extLst>
            </p:cNvPr>
            <p:cNvSpPr/>
            <p:nvPr/>
          </p:nvSpPr>
          <p:spPr>
            <a:xfrm rot="-575087">
              <a:off x="7656416" y="3997782"/>
              <a:ext cx="118845" cy="169668"/>
            </a:xfrm>
            <a:custGeom>
              <a:avLst/>
              <a:gdLst/>
              <a:ahLst/>
              <a:cxnLst/>
              <a:rect l="l" t="t" r="r" b="b"/>
              <a:pathLst>
                <a:path w="4754" h="6787" extrusionOk="0">
                  <a:moveTo>
                    <a:pt x="2413" y="1"/>
                  </a:moveTo>
                  <a:cubicBezTo>
                    <a:pt x="1501" y="1672"/>
                    <a:pt x="771" y="3466"/>
                    <a:pt x="255" y="5320"/>
                  </a:cubicBezTo>
                  <a:cubicBezTo>
                    <a:pt x="0" y="6211"/>
                    <a:pt x="735" y="6786"/>
                    <a:pt x="1458" y="6786"/>
                  </a:cubicBezTo>
                  <a:cubicBezTo>
                    <a:pt x="1944" y="6786"/>
                    <a:pt x="2424" y="6526"/>
                    <a:pt x="2595" y="5928"/>
                  </a:cubicBezTo>
                  <a:cubicBezTo>
                    <a:pt x="3082" y="4104"/>
                    <a:pt x="3811" y="2341"/>
                    <a:pt x="4753" y="700"/>
                  </a:cubicBezTo>
                  <a:cubicBezTo>
                    <a:pt x="3993" y="426"/>
                    <a:pt x="3203" y="183"/>
                    <a:pt x="2413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7" name="Google Shape;3869;p60">
              <a:extLst>
                <a:ext uri="{FF2B5EF4-FFF2-40B4-BE49-F238E27FC236}">
                  <a16:creationId xmlns:a16="http://schemas.microsoft.com/office/drawing/2014/main" id="{85B0B425-D860-47E1-93E4-8CA9784E1CC1}"/>
                </a:ext>
              </a:extLst>
            </p:cNvPr>
            <p:cNvSpPr/>
            <p:nvPr/>
          </p:nvSpPr>
          <p:spPr>
            <a:xfrm rot="-575087">
              <a:off x="7754992" y="4027261"/>
              <a:ext cx="150444" cy="203892"/>
            </a:xfrm>
            <a:custGeom>
              <a:avLst/>
              <a:gdLst/>
              <a:ahLst/>
              <a:cxnLst/>
              <a:rect l="l" t="t" r="r" b="b"/>
              <a:pathLst>
                <a:path w="6018" h="8156" extrusionOk="0">
                  <a:moveTo>
                    <a:pt x="3950" y="1"/>
                  </a:moveTo>
                  <a:cubicBezTo>
                    <a:pt x="3586" y="852"/>
                    <a:pt x="3130" y="1642"/>
                    <a:pt x="2704" y="2463"/>
                  </a:cubicBezTo>
                  <a:cubicBezTo>
                    <a:pt x="2035" y="3800"/>
                    <a:pt x="1275" y="5077"/>
                    <a:pt x="546" y="6353"/>
                  </a:cubicBezTo>
                  <a:cubicBezTo>
                    <a:pt x="0" y="7298"/>
                    <a:pt x="831" y="8155"/>
                    <a:pt x="1648" y="8155"/>
                  </a:cubicBezTo>
                  <a:cubicBezTo>
                    <a:pt x="2014" y="8155"/>
                    <a:pt x="2378" y="7983"/>
                    <a:pt x="2613" y="7569"/>
                  </a:cubicBezTo>
                  <a:cubicBezTo>
                    <a:pt x="3403" y="6232"/>
                    <a:pt x="4163" y="4864"/>
                    <a:pt x="4893" y="3496"/>
                  </a:cubicBezTo>
                  <a:cubicBezTo>
                    <a:pt x="5288" y="2767"/>
                    <a:pt x="5652" y="2037"/>
                    <a:pt x="6017" y="1277"/>
                  </a:cubicBezTo>
                  <a:cubicBezTo>
                    <a:pt x="5561" y="973"/>
                    <a:pt x="5075" y="669"/>
                    <a:pt x="4589" y="396"/>
                  </a:cubicBezTo>
                  <a:cubicBezTo>
                    <a:pt x="4376" y="274"/>
                    <a:pt x="4163" y="153"/>
                    <a:pt x="3950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8" name="Google Shape;3870;p60">
              <a:extLst>
                <a:ext uri="{FF2B5EF4-FFF2-40B4-BE49-F238E27FC236}">
                  <a16:creationId xmlns:a16="http://schemas.microsoft.com/office/drawing/2014/main" id="{04BBBFE7-8FEC-4DF1-B035-DFE5F68B3D65}"/>
                </a:ext>
              </a:extLst>
            </p:cNvPr>
            <p:cNvSpPr/>
            <p:nvPr/>
          </p:nvSpPr>
          <p:spPr>
            <a:xfrm rot="-575087">
              <a:off x="7862733" y="4081001"/>
              <a:ext cx="144219" cy="166493"/>
            </a:xfrm>
            <a:custGeom>
              <a:avLst/>
              <a:gdLst/>
              <a:ahLst/>
              <a:cxnLst/>
              <a:rect l="l" t="t" r="r" b="b"/>
              <a:pathLst>
                <a:path w="5769" h="6660" extrusionOk="0">
                  <a:moveTo>
                    <a:pt x="3945" y="0"/>
                  </a:moveTo>
                  <a:cubicBezTo>
                    <a:pt x="3276" y="1733"/>
                    <a:pt x="2212" y="3313"/>
                    <a:pt x="875" y="4621"/>
                  </a:cubicBezTo>
                  <a:cubicBezTo>
                    <a:pt x="1" y="5447"/>
                    <a:pt x="815" y="6659"/>
                    <a:pt x="1764" y="6659"/>
                  </a:cubicBezTo>
                  <a:cubicBezTo>
                    <a:pt x="2036" y="6659"/>
                    <a:pt x="2319" y="6560"/>
                    <a:pt x="2577" y="6323"/>
                  </a:cubicBezTo>
                  <a:cubicBezTo>
                    <a:pt x="3914" y="5046"/>
                    <a:pt x="5008" y="3526"/>
                    <a:pt x="5768" y="1824"/>
                  </a:cubicBezTo>
                  <a:cubicBezTo>
                    <a:pt x="5221" y="1186"/>
                    <a:pt x="4613" y="578"/>
                    <a:pt x="3945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9" name="Google Shape;3871;p60">
              <a:extLst>
                <a:ext uri="{FF2B5EF4-FFF2-40B4-BE49-F238E27FC236}">
                  <a16:creationId xmlns:a16="http://schemas.microsoft.com/office/drawing/2014/main" id="{E52F311B-8134-473A-9FDD-16CA6B98FF02}"/>
                </a:ext>
              </a:extLst>
            </p:cNvPr>
            <p:cNvSpPr/>
            <p:nvPr/>
          </p:nvSpPr>
          <p:spPr>
            <a:xfrm rot="-575087">
              <a:off x="7650796" y="4425897"/>
              <a:ext cx="85147" cy="67947"/>
            </a:xfrm>
            <a:custGeom>
              <a:avLst/>
              <a:gdLst/>
              <a:ahLst/>
              <a:cxnLst/>
              <a:rect l="l" t="t" r="r" b="b"/>
              <a:pathLst>
                <a:path w="3406" h="2718" extrusionOk="0">
                  <a:moveTo>
                    <a:pt x="1465" y="0"/>
                  </a:moveTo>
                  <a:cubicBezTo>
                    <a:pt x="995" y="0"/>
                    <a:pt x="561" y="197"/>
                    <a:pt x="335" y="592"/>
                  </a:cubicBezTo>
                  <a:cubicBezTo>
                    <a:pt x="1" y="1199"/>
                    <a:pt x="305" y="2051"/>
                    <a:pt x="1034" y="2476"/>
                  </a:cubicBezTo>
                  <a:cubicBezTo>
                    <a:pt x="1326" y="2639"/>
                    <a:pt x="1636" y="2718"/>
                    <a:pt x="1927" y="2718"/>
                  </a:cubicBezTo>
                  <a:cubicBezTo>
                    <a:pt x="2395" y="2718"/>
                    <a:pt x="2816" y="2516"/>
                    <a:pt x="3041" y="2142"/>
                  </a:cubicBezTo>
                  <a:cubicBezTo>
                    <a:pt x="3405" y="1534"/>
                    <a:pt x="3101" y="652"/>
                    <a:pt x="2341" y="227"/>
                  </a:cubicBezTo>
                  <a:cubicBezTo>
                    <a:pt x="2062" y="76"/>
                    <a:pt x="1757" y="0"/>
                    <a:pt x="1465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0" name="Google Shape;3872;p60">
              <a:extLst>
                <a:ext uri="{FF2B5EF4-FFF2-40B4-BE49-F238E27FC236}">
                  <a16:creationId xmlns:a16="http://schemas.microsoft.com/office/drawing/2014/main" id="{BF898266-CA2C-454F-91DA-EB9257590A72}"/>
                </a:ext>
              </a:extLst>
            </p:cNvPr>
            <p:cNvSpPr/>
            <p:nvPr/>
          </p:nvSpPr>
          <p:spPr>
            <a:xfrm rot="-575087">
              <a:off x="7666153" y="4439854"/>
              <a:ext cx="32249" cy="20074"/>
            </a:xfrm>
            <a:custGeom>
              <a:avLst/>
              <a:gdLst/>
              <a:ahLst/>
              <a:cxnLst/>
              <a:rect l="l" t="t" r="r" b="b"/>
              <a:pathLst>
                <a:path w="1290" h="803" extrusionOk="0">
                  <a:moveTo>
                    <a:pt x="852" y="0"/>
                  </a:moveTo>
                  <a:cubicBezTo>
                    <a:pt x="510" y="0"/>
                    <a:pt x="208" y="204"/>
                    <a:pt x="74" y="527"/>
                  </a:cubicBezTo>
                  <a:cubicBezTo>
                    <a:pt x="0" y="693"/>
                    <a:pt x="150" y="803"/>
                    <a:pt x="299" y="803"/>
                  </a:cubicBezTo>
                  <a:cubicBezTo>
                    <a:pt x="397" y="803"/>
                    <a:pt x="494" y="756"/>
                    <a:pt x="530" y="649"/>
                  </a:cubicBezTo>
                  <a:cubicBezTo>
                    <a:pt x="598" y="512"/>
                    <a:pt x="735" y="495"/>
                    <a:pt x="863" y="495"/>
                  </a:cubicBezTo>
                  <a:cubicBezTo>
                    <a:pt x="906" y="495"/>
                    <a:pt x="948" y="497"/>
                    <a:pt x="986" y="497"/>
                  </a:cubicBezTo>
                  <a:cubicBezTo>
                    <a:pt x="1290" y="497"/>
                    <a:pt x="1290" y="41"/>
                    <a:pt x="986" y="10"/>
                  </a:cubicBezTo>
                  <a:cubicBezTo>
                    <a:pt x="941" y="3"/>
                    <a:pt x="896" y="0"/>
                    <a:pt x="852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1" name="Google Shape;3873;p60">
              <a:extLst>
                <a:ext uri="{FF2B5EF4-FFF2-40B4-BE49-F238E27FC236}">
                  <a16:creationId xmlns:a16="http://schemas.microsoft.com/office/drawing/2014/main" id="{0C037166-E745-4313-B909-F5EEB52EA11C}"/>
                </a:ext>
              </a:extLst>
            </p:cNvPr>
            <p:cNvSpPr/>
            <p:nvPr/>
          </p:nvSpPr>
          <p:spPr>
            <a:xfrm>
              <a:off x="7534100" y="4264825"/>
              <a:ext cx="103500" cy="103500"/>
            </a:xfrm>
            <a:prstGeom prst="ellipse">
              <a:avLst/>
            </a:prstGeom>
            <a:solidFill>
              <a:srgbClr val="FEFEF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2" name="Google Shape;3874;p60">
              <a:extLst>
                <a:ext uri="{FF2B5EF4-FFF2-40B4-BE49-F238E27FC236}">
                  <a16:creationId xmlns:a16="http://schemas.microsoft.com/office/drawing/2014/main" id="{CE2D5A89-333A-48E0-BF8E-7981D2D8F8B5}"/>
                </a:ext>
              </a:extLst>
            </p:cNvPr>
            <p:cNvSpPr/>
            <p:nvPr/>
          </p:nvSpPr>
          <p:spPr>
            <a:xfrm rot="-575087">
              <a:off x="7539762" y="4288016"/>
              <a:ext cx="92171" cy="79922"/>
            </a:xfrm>
            <a:custGeom>
              <a:avLst/>
              <a:gdLst/>
              <a:ahLst/>
              <a:cxnLst/>
              <a:rect l="l" t="t" r="r" b="b"/>
              <a:pathLst>
                <a:path w="3687" h="3197" extrusionOk="0">
                  <a:moveTo>
                    <a:pt x="1853" y="1"/>
                  </a:moveTo>
                  <a:cubicBezTo>
                    <a:pt x="863" y="1"/>
                    <a:pt x="0" y="934"/>
                    <a:pt x="312" y="2038"/>
                  </a:cubicBezTo>
                  <a:cubicBezTo>
                    <a:pt x="514" y="2793"/>
                    <a:pt x="1178" y="3196"/>
                    <a:pt x="1846" y="3196"/>
                  </a:cubicBezTo>
                  <a:cubicBezTo>
                    <a:pt x="2387" y="3196"/>
                    <a:pt x="2931" y="2931"/>
                    <a:pt x="3230" y="2373"/>
                  </a:cubicBezTo>
                  <a:cubicBezTo>
                    <a:pt x="3686" y="1613"/>
                    <a:pt x="3413" y="640"/>
                    <a:pt x="2653" y="214"/>
                  </a:cubicBezTo>
                  <a:cubicBezTo>
                    <a:pt x="2391" y="67"/>
                    <a:pt x="2117" y="1"/>
                    <a:pt x="1853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3" name="Google Shape;3875;p60">
              <a:extLst>
                <a:ext uri="{FF2B5EF4-FFF2-40B4-BE49-F238E27FC236}">
                  <a16:creationId xmlns:a16="http://schemas.microsoft.com/office/drawing/2014/main" id="{8D5BD00B-C55A-4148-8D9A-9AEBCF69F770}"/>
                </a:ext>
              </a:extLst>
            </p:cNvPr>
            <p:cNvSpPr/>
            <p:nvPr/>
          </p:nvSpPr>
          <p:spPr>
            <a:xfrm rot="-575087">
              <a:off x="7569554" y="4300393"/>
              <a:ext cx="42048" cy="32374"/>
            </a:xfrm>
            <a:custGeom>
              <a:avLst/>
              <a:gdLst/>
              <a:ahLst/>
              <a:cxnLst/>
              <a:rect l="l" t="t" r="r" b="b"/>
              <a:pathLst>
                <a:path w="1682" h="1295" extrusionOk="0">
                  <a:moveTo>
                    <a:pt x="837" y="0"/>
                  </a:moveTo>
                  <a:cubicBezTo>
                    <a:pt x="646" y="0"/>
                    <a:pt x="460" y="101"/>
                    <a:pt x="354" y="350"/>
                  </a:cubicBezTo>
                  <a:cubicBezTo>
                    <a:pt x="0" y="830"/>
                    <a:pt x="432" y="1295"/>
                    <a:pt x="846" y="1295"/>
                  </a:cubicBezTo>
                  <a:cubicBezTo>
                    <a:pt x="1036" y="1295"/>
                    <a:pt x="1222" y="1197"/>
                    <a:pt x="1327" y="958"/>
                  </a:cubicBezTo>
                  <a:cubicBezTo>
                    <a:pt x="1681" y="479"/>
                    <a:pt x="1250" y="0"/>
                    <a:pt x="837" y="0"/>
                  </a:cubicBezTo>
                  <a:close/>
                </a:path>
              </a:pathLst>
            </a:custGeom>
            <a:solidFill>
              <a:srgbClr val="FFFE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4" name="Google Shape;3876;p60">
              <a:extLst>
                <a:ext uri="{FF2B5EF4-FFF2-40B4-BE49-F238E27FC236}">
                  <a16:creationId xmlns:a16="http://schemas.microsoft.com/office/drawing/2014/main" id="{002FCE56-12D5-4398-87A0-3CC63A0A8973}"/>
                </a:ext>
              </a:extLst>
            </p:cNvPr>
            <p:cNvSpPr/>
            <p:nvPr/>
          </p:nvSpPr>
          <p:spPr>
            <a:xfrm>
              <a:off x="7816986" y="4371198"/>
              <a:ext cx="103500" cy="103500"/>
            </a:xfrm>
            <a:prstGeom prst="ellipse">
              <a:avLst/>
            </a:prstGeom>
            <a:solidFill>
              <a:srgbClr val="FEFEF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3877;p60">
              <a:extLst>
                <a:ext uri="{FF2B5EF4-FFF2-40B4-BE49-F238E27FC236}">
                  <a16:creationId xmlns:a16="http://schemas.microsoft.com/office/drawing/2014/main" id="{6229AB26-568C-4E38-80BC-A90754873872}"/>
                </a:ext>
              </a:extLst>
            </p:cNvPr>
            <p:cNvSpPr/>
            <p:nvPr/>
          </p:nvSpPr>
          <p:spPr>
            <a:xfrm rot="-575087">
              <a:off x="7814560" y="4390881"/>
              <a:ext cx="91396" cy="80222"/>
            </a:xfrm>
            <a:custGeom>
              <a:avLst/>
              <a:gdLst/>
              <a:ahLst/>
              <a:cxnLst/>
              <a:rect l="l" t="t" r="r" b="b"/>
              <a:pathLst>
                <a:path w="3656" h="3209" extrusionOk="0">
                  <a:moveTo>
                    <a:pt x="1842" y="1"/>
                  </a:moveTo>
                  <a:cubicBezTo>
                    <a:pt x="856" y="1"/>
                    <a:pt x="1" y="950"/>
                    <a:pt x="312" y="2050"/>
                  </a:cubicBezTo>
                  <a:cubicBezTo>
                    <a:pt x="513" y="2805"/>
                    <a:pt x="1177" y="3208"/>
                    <a:pt x="1845" y="3208"/>
                  </a:cubicBezTo>
                  <a:cubicBezTo>
                    <a:pt x="2386" y="3208"/>
                    <a:pt x="2930" y="2943"/>
                    <a:pt x="3230" y="2384"/>
                  </a:cubicBezTo>
                  <a:cubicBezTo>
                    <a:pt x="3655" y="1624"/>
                    <a:pt x="3412" y="652"/>
                    <a:pt x="2652" y="226"/>
                  </a:cubicBezTo>
                  <a:cubicBezTo>
                    <a:pt x="2386" y="71"/>
                    <a:pt x="2109" y="1"/>
                    <a:pt x="1842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3878;p60">
              <a:extLst>
                <a:ext uri="{FF2B5EF4-FFF2-40B4-BE49-F238E27FC236}">
                  <a16:creationId xmlns:a16="http://schemas.microsoft.com/office/drawing/2014/main" id="{B5039C46-A937-48DE-9276-AEC91B7C38B6}"/>
                </a:ext>
              </a:extLst>
            </p:cNvPr>
            <p:cNvSpPr/>
            <p:nvPr/>
          </p:nvSpPr>
          <p:spPr>
            <a:xfrm rot="-575087">
              <a:off x="7849608" y="4403328"/>
              <a:ext cx="32949" cy="29124"/>
            </a:xfrm>
            <a:custGeom>
              <a:avLst/>
              <a:gdLst/>
              <a:ahLst/>
              <a:cxnLst/>
              <a:rect l="l" t="t" r="r" b="b"/>
              <a:pathLst>
                <a:path w="1318" h="1165" extrusionOk="0">
                  <a:moveTo>
                    <a:pt x="654" y="0"/>
                  </a:moveTo>
                  <a:cubicBezTo>
                    <a:pt x="301" y="0"/>
                    <a:pt x="0" y="311"/>
                    <a:pt x="72" y="716"/>
                  </a:cubicBezTo>
                  <a:cubicBezTo>
                    <a:pt x="144" y="1004"/>
                    <a:pt x="387" y="1164"/>
                    <a:pt x="637" y="1164"/>
                  </a:cubicBezTo>
                  <a:cubicBezTo>
                    <a:pt x="808" y="1164"/>
                    <a:pt x="982" y="1089"/>
                    <a:pt x="1105" y="928"/>
                  </a:cubicBezTo>
                  <a:cubicBezTo>
                    <a:pt x="1318" y="655"/>
                    <a:pt x="1227" y="260"/>
                    <a:pt x="953" y="77"/>
                  </a:cubicBezTo>
                  <a:cubicBezTo>
                    <a:pt x="854" y="24"/>
                    <a:pt x="752" y="0"/>
                    <a:pt x="654" y="0"/>
                  </a:cubicBezTo>
                  <a:close/>
                </a:path>
              </a:pathLst>
            </a:custGeom>
            <a:solidFill>
              <a:srgbClr val="FFFE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8" name="Google Shape;478;p33">
            <a:extLst>
              <a:ext uri="{FF2B5EF4-FFF2-40B4-BE49-F238E27FC236}">
                <a16:creationId xmlns:a16="http://schemas.microsoft.com/office/drawing/2014/main" id="{E529328A-CA1F-438B-9011-473F146C986B}"/>
              </a:ext>
            </a:extLst>
          </p:cNvPr>
          <p:cNvSpPr/>
          <p:nvPr/>
        </p:nvSpPr>
        <p:spPr>
          <a:xfrm>
            <a:off x="1440269" y="1139208"/>
            <a:ext cx="6497140" cy="770054"/>
          </a:xfrm>
          <a:custGeom>
            <a:avLst/>
            <a:gdLst/>
            <a:ahLst/>
            <a:cxnLst/>
            <a:rect l="l" t="t" r="r" b="b"/>
            <a:pathLst>
              <a:path w="46954" h="7397" extrusionOk="0">
                <a:moveTo>
                  <a:pt x="38949" y="1"/>
                </a:moveTo>
                <a:cubicBezTo>
                  <a:pt x="38915" y="1"/>
                  <a:pt x="38872" y="13"/>
                  <a:pt x="38820" y="39"/>
                </a:cubicBezTo>
                <a:cubicBezTo>
                  <a:pt x="38384" y="330"/>
                  <a:pt x="35228" y="529"/>
                  <a:pt x="33449" y="529"/>
                </a:cubicBezTo>
                <a:cubicBezTo>
                  <a:pt x="32966" y="529"/>
                  <a:pt x="32585" y="515"/>
                  <a:pt x="32387" y="483"/>
                </a:cubicBezTo>
                <a:cubicBezTo>
                  <a:pt x="32099" y="403"/>
                  <a:pt x="31798" y="365"/>
                  <a:pt x="31495" y="365"/>
                </a:cubicBezTo>
                <a:cubicBezTo>
                  <a:pt x="31096" y="365"/>
                  <a:pt x="30694" y="431"/>
                  <a:pt x="30317" y="557"/>
                </a:cubicBezTo>
                <a:cubicBezTo>
                  <a:pt x="29134" y="816"/>
                  <a:pt x="25732" y="594"/>
                  <a:pt x="24180" y="853"/>
                </a:cubicBezTo>
                <a:cubicBezTo>
                  <a:pt x="24049" y="872"/>
                  <a:pt x="23957" y="880"/>
                  <a:pt x="23889" y="880"/>
                </a:cubicBezTo>
                <a:cubicBezTo>
                  <a:pt x="23575" y="880"/>
                  <a:pt x="23810" y="705"/>
                  <a:pt x="23292" y="705"/>
                </a:cubicBezTo>
                <a:cubicBezTo>
                  <a:pt x="22510" y="705"/>
                  <a:pt x="15460" y="1064"/>
                  <a:pt x="11980" y="1064"/>
                </a:cubicBezTo>
                <a:cubicBezTo>
                  <a:pt x="10854" y="1064"/>
                  <a:pt x="10102" y="1026"/>
                  <a:pt x="10057" y="927"/>
                </a:cubicBezTo>
                <a:cubicBezTo>
                  <a:pt x="10044" y="896"/>
                  <a:pt x="10026" y="884"/>
                  <a:pt x="10004" y="884"/>
                </a:cubicBezTo>
                <a:cubicBezTo>
                  <a:pt x="9909" y="884"/>
                  <a:pt x="9738" y="1103"/>
                  <a:pt x="9631" y="1103"/>
                </a:cubicBezTo>
                <a:cubicBezTo>
                  <a:pt x="9610" y="1103"/>
                  <a:pt x="9591" y="1095"/>
                  <a:pt x="9576" y="1074"/>
                </a:cubicBezTo>
                <a:cubicBezTo>
                  <a:pt x="9576" y="1074"/>
                  <a:pt x="4670" y="1392"/>
                  <a:pt x="2533" y="1392"/>
                </a:cubicBezTo>
                <a:cubicBezTo>
                  <a:pt x="2040" y="1392"/>
                  <a:pt x="1694" y="1375"/>
                  <a:pt x="1590" y="1333"/>
                </a:cubicBezTo>
                <a:cubicBezTo>
                  <a:pt x="1463" y="1295"/>
                  <a:pt x="1357" y="1274"/>
                  <a:pt x="1269" y="1274"/>
                </a:cubicBezTo>
                <a:cubicBezTo>
                  <a:pt x="1102" y="1274"/>
                  <a:pt x="998" y="1349"/>
                  <a:pt x="925" y="1518"/>
                </a:cubicBezTo>
                <a:cubicBezTo>
                  <a:pt x="555" y="2221"/>
                  <a:pt x="1" y="7027"/>
                  <a:pt x="407" y="7286"/>
                </a:cubicBezTo>
                <a:cubicBezTo>
                  <a:pt x="476" y="7315"/>
                  <a:pt x="660" y="7327"/>
                  <a:pt x="929" y="7327"/>
                </a:cubicBezTo>
                <a:cubicBezTo>
                  <a:pt x="2052" y="7327"/>
                  <a:pt x="4663" y="7120"/>
                  <a:pt x="6625" y="7120"/>
                </a:cubicBezTo>
                <a:cubicBezTo>
                  <a:pt x="7740" y="7120"/>
                  <a:pt x="8645" y="7187"/>
                  <a:pt x="8948" y="7396"/>
                </a:cubicBezTo>
                <a:cubicBezTo>
                  <a:pt x="9981" y="7285"/>
                  <a:pt x="13569" y="6814"/>
                  <a:pt x="15899" y="6814"/>
                </a:cubicBezTo>
                <a:cubicBezTo>
                  <a:pt x="16652" y="6814"/>
                  <a:pt x="17274" y="6863"/>
                  <a:pt x="17636" y="6990"/>
                </a:cubicBezTo>
                <a:cubicBezTo>
                  <a:pt x="17968" y="6721"/>
                  <a:pt x="19596" y="6662"/>
                  <a:pt x="21378" y="6662"/>
                </a:cubicBezTo>
                <a:cubicBezTo>
                  <a:pt x="22785" y="6662"/>
                  <a:pt x="24289" y="6699"/>
                  <a:pt x="25325" y="6699"/>
                </a:cubicBezTo>
                <a:cubicBezTo>
                  <a:pt x="26046" y="6699"/>
                  <a:pt x="26541" y="6681"/>
                  <a:pt x="26620" y="6620"/>
                </a:cubicBezTo>
                <a:cubicBezTo>
                  <a:pt x="26780" y="6496"/>
                  <a:pt x="27222" y="6440"/>
                  <a:pt x="27662" y="6440"/>
                </a:cubicBezTo>
                <a:cubicBezTo>
                  <a:pt x="28138" y="6440"/>
                  <a:pt x="28612" y="6505"/>
                  <a:pt x="28727" y="6620"/>
                </a:cubicBezTo>
                <a:cubicBezTo>
                  <a:pt x="28864" y="6757"/>
                  <a:pt x="29025" y="6804"/>
                  <a:pt x="29191" y="6804"/>
                </a:cubicBezTo>
                <a:cubicBezTo>
                  <a:pt x="29534" y="6804"/>
                  <a:pt x="29899" y="6608"/>
                  <a:pt x="30131" y="6608"/>
                </a:cubicBezTo>
                <a:cubicBezTo>
                  <a:pt x="30211" y="6608"/>
                  <a:pt x="30275" y="6631"/>
                  <a:pt x="30317" y="6694"/>
                </a:cubicBezTo>
                <a:lnTo>
                  <a:pt x="32239" y="6324"/>
                </a:lnTo>
                <a:lnTo>
                  <a:pt x="41334" y="6213"/>
                </a:lnTo>
                <a:cubicBezTo>
                  <a:pt x="41818" y="6065"/>
                  <a:pt x="42334" y="6019"/>
                  <a:pt x="42843" y="6019"/>
                </a:cubicBezTo>
                <a:cubicBezTo>
                  <a:pt x="43659" y="6019"/>
                  <a:pt x="44456" y="6137"/>
                  <a:pt x="45064" y="6137"/>
                </a:cubicBezTo>
                <a:cubicBezTo>
                  <a:pt x="45582" y="6137"/>
                  <a:pt x="45963" y="6051"/>
                  <a:pt x="46103" y="5733"/>
                </a:cubicBezTo>
                <a:cubicBezTo>
                  <a:pt x="46547" y="4808"/>
                  <a:pt x="46953" y="1037"/>
                  <a:pt x="46732" y="150"/>
                </a:cubicBezTo>
                <a:cubicBezTo>
                  <a:pt x="46722" y="62"/>
                  <a:pt x="46454" y="29"/>
                  <a:pt x="46063" y="29"/>
                </a:cubicBezTo>
                <a:cubicBezTo>
                  <a:pt x="44972" y="29"/>
                  <a:pt x="42922" y="290"/>
                  <a:pt x="42813" y="372"/>
                </a:cubicBezTo>
                <a:cubicBezTo>
                  <a:pt x="42785" y="381"/>
                  <a:pt x="42757" y="386"/>
                  <a:pt x="42731" y="386"/>
                </a:cubicBezTo>
                <a:cubicBezTo>
                  <a:pt x="42651" y="386"/>
                  <a:pt x="42582" y="344"/>
                  <a:pt x="42554" y="261"/>
                </a:cubicBezTo>
                <a:cubicBezTo>
                  <a:pt x="42554" y="187"/>
                  <a:pt x="39042" y="113"/>
                  <a:pt x="39042" y="113"/>
                </a:cubicBezTo>
                <a:cubicBezTo>
                  <a:pt x="39042" y="42"/>
                  <a:pt x="39011" y="1"/>
                  <a:pt x="38949" y="1"/>
                </a:cubicBezTo>
                <a:close/>
              </a:path>
            </a:pathLst>
          </a:custGeom>
          <a:solidFill>
            <a:srgbClr val="FFE638">
              <a:alpha val="4732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9" name="Google Shape;3842;p61">
            <a:extLst>
              <a:ext uri="{FF2B5EF4-FFF2-40B4-BE49-F238E27FC236}">
                <a16:creationId xmlns:a16="http://schemas.microsoft.com/office/drawing/2014/main" id="{33B86D2E-4929-4021-B00C-7C4E2C614EB2}"/>
              </a:ext>
            </a:extLst>
          </p:cNvPr>
          <p:cNvSpPr txBox="1"/>
          <p:nvPr/>
        </p:nvSpPr>
        <p:spPr>
          <a:xfrm>
            <a:off x="1620785" y="1183591"/>
            <a:ext cx="6158671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น้ำหนัก 1 ตัน 240 กิโลกรัม เท่ากับน้ำหนักกี่กิโลกรัม</a:t>
            </a:r>
          </a:p>
        </p:txBody>
      </p:sp>
      <p:sp>
        <p:nvSpPr>
          <p:cNvPr id="111" name="Google Shape;4711;p51">
            <a:extLst>
              <a:ext uri="{FF2B5EF4-FFF2-40B4-BE49-F238E27FC236}">
                <a16:creationId xmlns:a16="http://schemas.microsoft.com/office/drawing/2014/main" id="{2A266F71-93C6-49A3-A109-6D29D84F9C52}"/>
              </a:ext>
            </a:extLst>
          </p:cNvPr>
          <p:cNvSpPr/>
          <p:nvPr/>
        </p:nvSpPr>
        <p:spPr>
          <a:xfrm>
            <a:off x="2569028" y="3094489"/>
            <a:ext cx="7003343" cy="2246768"/>
          </a:xfrm>
          <a:prstGeom prst="roundRect">
            <a:avLst>
              <a:gd name="adj" fmla="val 12122"/>
            </a:avLst>
          </a:prstGeom>
          <a:solidFill>
            <a:srgbClr val="FFDDE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13" name="Google Shape;3842;p61">
            <a:extLst>
              <a:ext uri="{FF2B5EF4-FFF2-40B4-BE49-F238E27FC236}">
                <a16:creationId xmlns:a16="http://schemas.microsoft.com/office/drawing/2014/main" id="{E633A8CE-3110-4ED8-8BA8-AC44309E82D9}"/>
              </a:ext>
            </a:extLst>
          </p:cNvPr>
          <p:cNvSpPr txBox="1"/>
          <p:nvPr/>
        </p:nvSpPr>
        <p:spPr>
          <a:xfrm>
            <a:off x="3297537" y="3397764"/>
            <a:ext cx="6164159" cy="184189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  <a:tab pos="2235200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น้ำหนัก 1 ตัน เท่ากับ น้ำหนัก 1,000 กิโลกรัม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  <a:tab pos="2235200" algn="l"/>
              </a:tabLst>
              <a:defRPr/>
            </a:pPr>
            <a:r>
              <a:rPr lang="th-TH" sz="3000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ดังนั้น		น้ำหนัก 1 ตัน 240 กิโลกรัม เท่ากับ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  <a:tab pos="2235200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			น้ำหนัก</a:t>
            </a:r>
            <a:r>
              <a:rPr kumimoji="0" lang="th-TH" sz="30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1,000 + 240 </a:t>
            </a:r>
            <a:r>
              <a:rPr kumimoji="0" lang="en-US" sz="30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= </a:t>
            </a:r>
            <a:r>
              <a:rPr kumimoji="0" lang="th-TH" sz="30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1,240 กิโลกรัม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37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38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39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4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4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42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43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4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4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46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47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48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7465457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1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500"/>
                            </p:stCondLst>
                            <p:childTnLst>
                              <p:par>
                                <p:cTn id="1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3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animBg="1"/>
      <p:bldP spid="29" grpId="0"/>
      <p:bldP spid="111" grpId="0" animBg="1"/>
      <p:bldP spid="113" grpId="0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4" name="Google Shape;3848;p60">
            <a:extLst>
              <a:ext uri="{FF2B5EF4-FFF2-40B4-BE49-F238E27FC236}">
                <a16:creationId xmlns:a16="http://schemas.microsoft.com/office/drawing/2014/main" id="{BBE87D4C-C831-444B-B2AC-A3FD60D1E549}"/>
              </a:ext>
            </a:extLst>
          </p:cNvPr>
          <p:cNvGrpSpPr/>
          <p:nvPr/>
        </p:nvGrpSpPr>
        <p:grpSpPr>
          <a:xfrm>
            <a:off x="7937409" y="909169"/>
            <a:ext cx="2487655" cy="2416022"/>
            <a:chOff x="7208941" y="3794503"/>
            <a:chExt cx="1134210" cy="1132114"/>
          </a:xfrm>
        </p:grpSpPr>
        <p:sp>
          <p:nvSpPr>
            <p:cNvPr id="115" name="Google Shape;3849;p60">
              <a:extLst>
                <a:ext uri="{FF2B5EF4-FFF2-40B4-BE49-F238E27FC236}">
                  <a16:creationId xmlns:a16="http://schemas.microsoft.com/office/drawing/2014/main" id="{37EB7E0A-2853-426A-84D3-3BA571AC5EDC}"/>
                </a:ext>
              </a:extLst>
            </p:cNvPr>
            <p:cNvSpPr/>
            <p:nvPr/>
          </p:nvSpPr>
          <p:spPr>
            <a:xfrm rot="-635849">
              <a:off x="7240467" y="4513688"/>
              <a:ext cx="588149" cy="361934"/>
            </a:xfrm>
            <a:custGeom>
              <a:avLst/>
              <a:gdLst/>
              <a:ahLst/>
              <a:cxnLst/>
              <a:rect l="l" t="t" r="r" b="b"/>
              <a:pathLst>
                <a:path w="23527" h="14478" extrusionOk="0">
                  <a:moveTo>
                    <a:pt x="12573" y="0"/>
                  </a:moveTo>
                  <a:lnTo>
                    <a:pt x="0" y="10287"/>
                  </a:lnTo>
                  <a:lnTo>
                    <a:pt x="22288" y="14478"/>
                  </a:lnTo>
                  <a:lnTo>
                    <a:pt x="23527" y="95"/>
                  </a:ln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</p:sp>
        <p:sp>
          <p:nvSpPr>
            <p:cNvPr id="116" name="Google Shape;3850;p60">
              <a:extLst>
                <a:ext uri="{FF2B5EF4-FFF2-40B4-BE49-F238E27FC236}">
                  <a16:creationId xmlns:a16="http://schemas.microsoft.com/office/drawing/2014/main" id="{6C82D9A0-AA91-41B6-A1F0-75F76F1D732A}"/>
                </a:ext>
              </a:extLst>
            </p:cNvPr>
            <p:cNvSpPr/>
            <p:nvPr/>
          </p:nvSpPr>
          <p:spPr>
            <a:xfrm rot="-575087">
              <a:off x="7216433" y="4727796"/>
              <a:ext cx="182268" cy="105271"/>
            </a:xfrm>
            <a:custGeom>
              <a:avLst/>
              <a:gdLst/>
              <a:ahLst/>
              <a:cxnLst/>
              <a:rect l="l" t="t" r="r" b="b"/>
              <a:pathLst>
                <a:path w="7291" h="4211" extrusionOk="0">
                  <a:moveTo>
                    <a:pt x="3519" y="0"/>
                  </a:moveTo>
                  <a:cubicBezTo>
                    <a:pt x="2288" y="0"/>
                    <a:pt x="1081" y="655"/>
                    <a:pt x="451" y="1841"/>
                  </a:cubicBezTo>
                  <a:cubicBezTo>
                    <a:pt x="0" y="2686"/>
                    <a:pt x="2162" y="4211"/>
                    <a:pt x="4102" y="4211"/>
                  </a:cubicBezTo>
                  <a:cubicBezTo>
                    <a:pt x="4255" y="4211"/>
                    <a:pt x="4406" y="4201"/>
                    <a:pt x="4555" y="4182"/>
                  </a:cubicBezTo>
                  <a:cubicBezTo>
                    <a:pt x="6561" y="3908"/>
                    <a:pt x="7290" y="2084"/>
                    <a:pt x="5771" y="838"/>
                  </a:cubicBezTo>
                  <a:cubicBezTo>
                    <a:pt x="5106" y="269"/>
                    <a:pt x="4307" y="0"/>
                    <a:pt x="3519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3851;p60">
              <a:extLst>
                <a:ext uri="{FF2B5EF4-FFF2-40B4-BE49-F238E27FC236}">
                  <a16:creationId xmlns:a16="http://schemas.microsoft.com/office/drawing/2014/main" id="{56CC4C67-21AC-4CEB-A460-F3764E02783D}"/>
                </a:ext>
              </a:extLst>
            </p:cNvPr>
            <p:cNvSpPr/>
            <p:nvPr/>
          </p:nvSpPr>
          <p:spPr>
            <a:xfrm rot="-4679515">
              <a:off x="7776436" y="4703104"/>
              <a:ext cx="129117" cy="154665"/>
            </a:xfrm>
            <a:custGeom>
              <a:avLst/>
              <a:gdLst/>
              <a:ahLst/>
              <a:cxnLst/>
              <a:rect l="l" t="t" r="r" b="b"/>
              <a:pathLst>
                <a:path w="5165" h="6187" extrusionOk="0">
                  <a:moveTo>
                    <a:pt x="2399" y="1"/>
                  </a:moveTo>
                  <a:cubicBezTo>
                    <a:pt x="1597" y="1"/>
                    <a:pt x="817" y="639"/>
                    <a:pt x="514" y="1777"/>
                  </a:cubicBezTo>
                  <a:cubicBezTo>
                    <a:pt x="0" y="3633"/>
                    <a:pt x="1123" y="6186"/>
                    <a:pt x="2067" y="6186"/>
                  </a:cubicBezTo>
                  <a:cubicBezTo>
                    <a:pt x="2128" y="6186"/>
                    <a:pt x="2188" y="6176"/>
                    <a:pt x="2247" y="6154"/>
                  </a:cubicBezTo>
                  <a:cubicBezTo>
                    <a:pt x="4314" y="5394"/>
                    <a:pt x="5165" y="2901"/>
                    <a:pt x="3980" y="1017"/>
                  </a:cubicBezTo>
                  <a:cubicBezTo>
                    <a:pt x="3550" y="323"/>
                    <a:pt x="2969" y="1"/>
                    <a:pt x="2399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3852;p60">
              <a:extLst>
                <a:ext uri="{FF2B5EF4-FFF2-40B4-BE49-F238E27FC236}">
                  <a16:creationId xmlns:a16="http://schemas.microsoft.com/office/drawing/2014/main" id="{7367DBF3-F6D9-4BA0-BCF8-2C49823CE801}"/>
                </a:ext>
              </a:extLst>
            </p:cNvPr>
            <p:cNvSpPr/>
            <p:nvPr/>
          </p:nvSpPr>
          <p:spPr>
            <a:xfrm rot="-575087">
              <a:off x="8003152" y="4115924"/>
              <a:ext cx="319087" cy="277939"/>
            </a:xfrm>
            <a:custGeom>
              <a:avLst/>
              <a:gdLst/>
              <a:ahLst/>
              <a:cxnLst/>
              <a:rect l="l" t="t" r="r" b="b"/>
              <a:pathLst>
                <a:path w="12764" h="11118" extrusionOk="0">
                  <a:moveTo>
                    <a:pt x="6319" y="0"/>
                  </a:moveTo>
                  <a:cubicBezTo>
                    <a:pt x="4453" y="0"/>
                    <a:pt x="2616" y="265"/>
                    <a:pt x="1642" y="936"/>
                  </a:cubicBezTo>
                  <a:cubicBezTo>
                    <a:pt x="1" y="2030"/>
                    <a:pt x="2645" y="10115"/>
                    <a:pt x="4591" y="11058"/>
                  </a:cubicBezTo>
                  <a:cubicBezTo>
                    <a:pt x="4678" y="11098"/>
                    <a:pt x="4774" y="11118"/>
                    <a:pt x="4877" y="11118"/>
                  </a:cubicBezTo>
                  <a:cubicBezTo>
                    <a:pt x="7083" y="11118"/>
                    <a:pt x="12763" y="2224"/>
                    <a:pt x="12037" y="1179"/>
                  </a:cubicBezTo>
                  <a:cubicBezTo>
                    <a:pt x="11612" y="522"/>
                    <a:pt x="8937" y="0"/>
                    <a:pt x="6319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3853;p60">
              <a:extLst>
                <a:ext uri="{FF2B5EF4-FFF2-40B4-BE49-F238E27FC236}">
                  <a16:creationId xmlns:a16="http://schemas.microsoft.com/office/drawing/2014/main" id="{06B3D89E-7DCA-4BAF-B7DB-3375F0DF6CBB}"/>
                </a:ext>
              </a:extLst>
            </p:cNvPr>
            <p:cNvSpPr/>
            <p:nvPr/>
          </p:nvSpPr>
          <p:spPr>
            <a:xfrm rot="-575087">
              <a:off x="8073236" y="4154411"/>
              <a:ext cx="225141" cy="199042"/>
            </a:xfrm>
            <a:custGeom>
              <a:avLst/>
              <a:gdLst/>
              <a:ahLst/>
              <a:cxnLst/>
              <a:rect l="l" t="t" r="r" b="b"/>
              <a:pathLst>
                <a:path w="9006" h="7962" extrusionOk="0">
                  <a:moveTo>
                    <a:pt x="6813" y="1"/>
                  </a:moveTo>
                  <a:cubicBezTo>
                    <a:pt x="4954" y="1"/>
                    <a:pt x="2052" y="787"/>
                    <a:pt x="1003" y="2221"/>
                  </a:cubicBezTo>
                  <a:cubicBezTo>
                    <a:pt x="0" y="3588"/>
                    <a:pt x="1733" y="7540"/>
                    <a:pt x="2675" y="7935"/>
                  </a:cubicBezTo>
                  <a:cubicBezTo>
                    <a:pt x="2716" y="7953"/>
                    <a:pt x="2761" y="7962"/>
                    <a:pt x="2811" y="7962"/>
                  </a:cubicBezTo>
                  <a:cubicBezTo>
                    <a:pt x="4188" y="7962"/>
                    <a:pt x="9005" y="1336"/>
                    <a:pt x="8389" y="427"/>
                  </a:cubicBezTo>
                  <a:cubicBezTo>
                    <a:pt x="8192" y="139"/>
                    <a:pt x="7595" y="1"/>
                    <a:pt x="6813" y="1"/>
                  </a:cubicBez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8" name="Google Shape;3854;p60">
              <a:extLst>
                <a:ext uri="{FF2B5EF4-FFF2-40B4-BE49-F238E27FC236}">
                  <a16:creationId xmlns:a16="http://schemas.microsoft.com/office/drawing/2014/main" id="{029A2DB9-D51E-4386-BE61-B4B354A49496}"/>
                </a:ext>
              </a:extLst>
            </p:cNvPr>
            <p:cNvSpPr/>
            <p:nvPr/>
          </p:nvSpPr>
          <p:spPr>
            <a:xfrm rot="-575087">
              <a:off x="7327841" y="3817927"/>
              <a:ext cx="306062" cy="294763"/>
            </a:xfrm>
            <a:custGeom>
              <a:avLst/>
              <a:gdLst/>
              <a:ahLst/>
              <a:cxnLst/>
              <a:rect l="l" t="t" r="r" b="b"/>
              <a:pathLst>
                <a:path w="12243" h="11791" extrusionOk="0">
                  <a:moveTo>
                    <a:pt x="6632" y="1"/>
                  </a:moveTo>
                  <a:cubicBezTo>
                    <a:pt x="5265" y="1"/>
                    <a:pt x="1" y="10159"/>
                    <a:pt x="1756" y="11369"/>
                  </a:cubicBezTo>
                  <a:cubicBezTo>
                    <a:pt x="2177" y="11662"/>
                    <a:pt x="2958" y="11790"/>
                    <a:pt x="3909" y="11790"/>
                  </a:cubicBezTo>
                  <a:cubicBezTo>
                    <a:pt x="7009" y="11790"/>
                    <a:pt x="11913" y="10426"/>
                    <a:pt x="12030" y="8938"/>
                  </a:cubicBezTo>
                  <a:cubicBezTo>
                    <a:pt x="12243" y="6081"/>
                    <a:pt x="7987" y="93"/>
                    <a:pt x="6650" y="2"/>
                  </a:cubicBezTo>
                  <a:cubicBezTo>
                    <a:pt x="6644" y="1"/>
                    <a:pt x="6638" y="1"/>
                    <a:pt x="6632" y="1"/>
                  </a:cubicBez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9" name="Google Shape;3855;p60">
              <a:extLst>
                <a:ext uri="{FF2B5EF4-FFF2-40B4-BE49-F238E27FC236}">
                  <a16:creationId xmlns:a16="http://schemas.microsoft.com/office/drawing/2014/main" id="{B2A92D7A-D233-4277-A90E-9A8892BCBA68}"/>
                </a:ext>
              </a:extLst>
            </p:cNvPr>
            <p:cNvSpPr/>
            <p:nvPr/>
          </p:nvSpPr>
          <p:spPr>
            <a:xfrm rot="-575087">
              <a:off x="7366696" y="3851056"/>
              <a:ext cx="195167" cy="223866"/>
            </a:xfrm>
            <a:custGeom>
              <a:avLst/>
              <a:gdLst/>
              <a:ahLst/>
              <a:cxnLst/>
              <a:rect l="l" t="t" r="r" b="b"/>
              <a:pathLst>
                <a:path w="7807" h="8955" extrusionOk="0">
                  <a:moveTo>
                    <a:pt x="4656" y="1"/>
                  </a:moveTo>
                  <a:cubicBezTo>
                    <a:pt x="3481" y="1"/>
                    <a:pt x="0" y="7939"/>
                    <a:pt x="967" y="8694"/>
                  </a:cubicBezTo>
                  <a:cubicBezTo>
                    <a:pt x="1201" y="8867"/>
                    <a:pt x="1715" y="8954"/>
                    <a:pt x="2347" y="8954"/>
                  </a:cubicBezTo>
                  <a:cubicBezTo>
                    <a:pt x="3937" y="8954"/>
                    <a:pt x="6273" y="8405"/>
                    <a:pt x="6773" y="7296"/>
                  </a:cubicBezTo>
                  <a:cubicBezTo>
                    <a:pt x="7806" y="5017"/>
                    <a:pt x="5831" y="93"/>
                    <a:pt x="4676" y="1"/>
                  </a:cubicBezTo>
                  <a:cubicBezTo>
                    <a:pt x="4669" y="1"/>
                    <a:pt x="4662" y="1"/>
                    <a:pt x="4656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3856;p60">
              <a:extLst>
                <a:ext uri="{FF2B5EF4-FFF2-40B4-BE49-F238E27FC236}">
                  <a16:creationId xmlns:a16="http://schemas.microsoft.com/office/drawing/2014/main" id="{8FCDE43A-CA75-45C6-AF84-CCD19B30A33E}"/>
                </a:ext>
              </a:extLst>
            </p:cNvPr>
            <p:cNvSpPr/>
            <p:nvPr/>
          </p:nvSpPr>
          <p:spPr>
            <a:xfrm rot="-575087">
              <a:off x="7263895" y="3986113"/>
              <a:ext cx="936937" cy="738395"/>
            </a:xfrm>
            <a:custGeom>
              <a:avLst/>
              <a:gdLst/>
              <a:ahLst/>
              <a:cxnLst/>
              <a:rect l="l" t="t" r="r" b="b"/>
              <a:pathLst>
                <a:path w="37479" h="29537" extrusionOk="0">
                  <a:moveTo>
                    <a:pt x="15625" y="1"/>
                  </a:moveTo>
                  <a:cubicBezTo>
                    <a:pt x="10623" y="1"/>
                    <a:pt x="6142" y="2122"/>
                    <a:pt x="3830" y="6102"/>
                  </a:cubicBezTo>
                  <a:cubicBezTo>
                    <a:pt x="0" y="12729"/>
                    <a:pt x="3617" y="21939"/>
                    <a:pt x="11824" y="26741"/>
                  </a:cubicBezTo>
                  <a:cubicBezTo>
                    <a:pt x="15070" y="28628"/>
                    <a:pt x="18563" y="29536"/>
                    <a:pt x="21837" y="29536"/>
                  </a:cubicBezTo>
                  <a:cubicBezTo>
                    <a:pt x="26841" y="29536"/>
                    <a:pt x="31333" y="27415"/>
                    <a:pt x="33648" y="23428"/>
                  </a:cubicBezTo>
                  <a:cubicBezTo>
                    <a:pt x="37478" y="16832"/>
                    <a:pt x="33922" y="7592"/>
                    <a:pt x="25685" y="2820"/>
                  </a:cubicBezTo>
                  <a:cubicBezTo>
                    <a:pt x="22419" y="916"/>
                    <a:pt x="18910" y="1"/>
                    <a:pt x="15625" y="1"/>
                  </a:cubicBez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6" name="Google Shape;3857;p60">
              <a:extLst>
                <a:ext uri="{FF2B5EF4-FFF2-40B4-BE49-F238E27FC236}">
                  <a16:creationId xmlns:a16="http://schemas.microsoft.com/office/drawing/2014/main" id="{D26FEA49-3D36-4E2C-922E-C0DBA59DBA35}"/>
                </a:ext>
              </a:extLst>
            </p:cNvPr>
            <p:cNvSpPr/>
            <p:nvPr/>
          </p:nvSpPr>
          <p:spPr>
            <a:xfrm rot="-575087">
              <a:off x="7264466" y="4027098"/>
              <a:ext cx="451382" cy="703896"/>
            </a:xfrm>
            <a:custGeom>
              <a:avLst/>
              <a:gdLst/>
              <a:ahLst/>
              <a:cxnLst/>
              <a:rect l="l" t="t" r="r" b="b"/>
              <a:pathLst>
                <a:path w="18056" h="28157" extrusionOk="0">
                  <a:moveTo>
                    <a:pt x="15636" y="1"/>
                  </a:moveTo>
                  <a:cubicBezTo>
                    <a:pt x="10621" y="1"/>
                    <a:pt x="6139" y="2128"/>
                    <a:pt x="3830" y="6089"/>
                  </a:cubicBezTo>
                  <a:cubicBezTo>
                    <a:pt x="0" y="12716"/>
                    <a:pt x="3587" y="21926"/>
                    <a:pt x="11824" y="26728"/>
                  </a:cubicBezTo>
                  <a:cubicBezTo>
                    <a:pt x="12766" y="27275"/>
                    <a:pt x="13769" y="27762"/>
                    <a:pt x="14803" y="28157"/>
                  </a:cubicBezTo>
                  <a:cubicBezTo>
                    <a:pt x="9332" y="24084"/>
                    <a:pt x="5502" y="17731"/>
                    <a:pt x="7478" y="10740"/>
                  </a:cubicBezTo>
                  <a:cubicBezTo>
                    <a:pt x="8997" y="5360"/>
                    <a:pt x="13283" y="2351"/>
                    <a:pt x="18055" y="162"/>
                  </a:cubicBezTo>
                  <a:cubicBezTo>
                    <a:pt x="17240" y="54"/>
                    <a:pt x="16431" y="1"/>
                    <a:pt x="15636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6" name="Google Shape;3858;p60">
              <a:extLst>
                <a:ext uri="{FF2B5EF4-FFF2-40B4-BE49-F238E27FC236}">
                  <a16:creationId xmlns:a16="http://schemas.microsoft.com/office/drawing/2014/main" id="{1D08AE29-BDD5-479A-8947-E7E29F402A2D}"/>
                </a:ext>
              </a:extLst>
            </p:cNvPr>
            <p:cNvSpPr/>
            <p:nvPr/>
          </p:nvSpPr>
          <p:spPr>
            <a:xfrm rot="-575087">
              <a:off x="7569582" y="4406946"/>
              <a:ext cx="218866" cy="182218"/>
            </a:xfrm>
            <a:custGeom>
              <a:avLst/>
              <a:gdLst/>
              <a:ahLst/>
              <a:cxnLst/>
              <a:rect l="l" t="t" r="r" b="b"/>
              <a:pathLst>
                <a:path w="8755" h="7289" extrusionOk="0">
                  <a:moveTo>
                    <a:pt x="4028" y="1"/>
                  </a:moveTo>
                  <a:cubicBezTo>
                    <a:pt x="2774" y="1"/>
                    <a:pt x="1594" y="592"/>
                    <a:pt x="973" y="1679"/>
                  </a:cubicBezTo>
                  <a:cubicBezTo>
                    <a:pt x="0" y="3381"/>
                    <a:pt x="730" y="5631"/>
                    <a:pt x="2584" y="6725"/>
                  </a:cubicBezTo>
                  <a:cubicBezTo>
                    <a:pt x="3259" y="7106"/>
                    <a:pt x="3989" y="7288"/>
                    <a:pt x="4694" y="7288"/>
                  </a:cubicBezTo>
                  <a:cubicBezTo>
                    <a:pt x="5956" y="7288"/>
                    <a:pt x="7138" y="6704"/>
                    <a:pt x="7782" y="5631"/>
                  </a:cubicBezTo>
                  <a:cubicBezTo>
                    <a:pt x="8754" y="3929"/>
                    <a:pt x="8025" y="1679"/>
                    <a:pt x="6140" y="585"/>
                  </a:cubicBezTo>
                  <a:cubicBezTo>
                    <a:pt x="5471" y="190"/>
                    <a:pt x="4737" y="1"/>
                    <a:pt x="4028" y="1"/>
                  </a:cubicBezTo>
                  <a:close/>
                </a:path>
              </a:pathLst>
            </a:custGeom>
            <a:solidFill>
              <a:srgbClr val="FFE7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7" name="Google Shape;3859;p60">
              <a:extLst>
                <a:ext uri="{FF2B5EF4-FFF2-40B4-BE49-F238E27FC236}">
                  <a16:creationId xmlns:a16="http://schemas.microsoft.com/office/drawing/2014/main" id="{836D0433-ACBA-40D4-BAE2-857A0E499328}"/>
                </a:ext>
              </a:extLst>
            </p:cNvPr>
            <p:cNvSpPr/>
            <p:nvPr/>
          </p:nvSpPr>
          <p:spPr>
            <a:xfrm rot="-575087">
              <a:off x="7861341" y="4508593"/>
              <a:ext cx="110970" cy="75622"/>
            </a:xfrm>
            <a:custGeom>
              <a:avLst/>
              <a:gdLst/>
              <a:ahLst/>
              <a:cxnLst/>
              <a:rect l="l" t="t" r="r" b="b"/>
              <a:pathLst>
                <a:path w="4439" h="3025" extrusionOk="0">
                  <a:moveTo>
                    <a:pt x="1928" y="0"/>
                  </a:moveTo>
                  <a:cubicBezTo>
                    <a:pt x="1067" y="0"/>
                    <a:pt x="361" y="401"/>
                    <a:pt x="213" y="1041"/>
                  </a:cubicBezTo>
                  <a:cubicBezTo>
                    <a:pt x="0" y="1862"/>
                    <a:pt x="791" y="2683"/>
                    <a:pt x="1915" y="2956"/>
                  </a:cubicBezTo>
                  <a:cubicBezTo>
                    <a:pt x="2128" y="3002"/>
                    <a:pt x="2339" y="3024"/>
                    <a:pt x="2541" y="3024"/>
                  </a:cubicBezTo>
                  <a:cubicBezTo>
                    <a:pt x="3411" y="3024"/>
                    <a:pt x="4138" y="2619"/>
                    <a:pt x="4286" y="1953"/>
                  </a:cubicBezTo>
                  <a:cubicBezTo>
                    <a:pt x="4438" y="1163"/>
                    <a:pt x="3678" y="312"/>
                    <a:pt x="2554" y="69"/>
                  </a:cubicBezTo>
                  <a:cubicBezTo>
                    <a:pt x="2340" y="22"/>
                    <a:pt x="2130" y="0"/>
                    <a:pt x="1928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8" name="Google Shape;3860;p60">
              <a:extLst>
                <a:ext uri="{FF2B5EF4-FFF2-40B4-BE49-F238E27FC236}">
                  <a16:creationId xmlns:a16="http://schemas.microsoft.com/office/drawing/2014/main" id="{13815EAA-CD05-4225-A708-4A821DB0C25C}"/>
                </a:ext>
              </a:extLst>
            </p:cNvPr>
            <p:cNvSpPr/>
            <p:nvPr/>
          </p:nvSpPr>
          <p:spPr>
            <a:xfrm rot="-575087">
              <a:off x="7417466" y="4332272"/>
              <a:ext cx="100321" cy="91396"/>
            </a:xfrm>
            <a:custGeom>
              <a:avLst/>
              <a:gdLst/>
              <a:ahLst/>
              <a:cxnLst/>
              <a:rect l="l" t="t" r="r" b="b"/>
              <a:pathLst>
                <a:path w="4013" h="3656" extrusionOk="0">
                  <a:moveTo>
                    <a:pt x="1420" y="1"/>
                  </a:moveTo>
                  <a:cubicBezTo>
                    <a:pt x="1111" y="1"/>
                    <a:pt x="828" y="95"/>
                    <a:pt x="608" y="293"/>
                  </a:cubicBezTo>
                  <a:cubicBezTo>
                    <a:pt x="0" y="840"/>
                    <a:pt x="152" y="1965"/>
                    <a:pt x="912" y="2816"/>
                  </a:cubicBezTo>
                  <a:cubicBezTo>
                    <a:pt x="1417" y="3359"/>
                    <a:pt x="2058" y="3655"/>
                    <a:pt x="2606" y="3655"/>
                  </a:cubicBezTo>
                  <a:cubicBezTo>
                    <a:pt x="2916" y="3655"/>
                    <a:pt x="3196" y="3561"/>
                    <a:pt x="3404" y="3363"/>
                  </a:cubicBezTo>
                  <a:cubicBezTo>
                    <a:pt x="4012" y="2816"/>
                    <a:pt x="3860" y="1691"/>
                    <a:pt x="3101" y="840"/>
                  </a:cubicBezTo>
                  <a:cubicBezTo>
                    <a:pt x="2596" y="296"/>
                    <a:pt x="1967" y="1"/>
                    <a:pt x="1420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9" name="Google Shape;3861;p60">
              <a:extLst>
                <a:ext uri="{FF2B5EF4-FFF2-40B4-BE49-F238E27FC236}">
                  <a16:creationId xmlns:a16="http://schemas.microsoft.com/office/drawing/2014/main" id="{EF3232CA-5A73-4D12-9F3E-16836A32255A}"/>
                </a:ext>
              </a:extLst>
            </p:cNvPr>
            <p:cNvSpPr/>
            <p:nvPr/>
          </p:nvSpPr>
          <p:spPr>
            <a:xfrm rot="-575087">
              <a:off x="7624080" y="4493154"/>
              <a:ext cx="96496" cy="63172"/>
            </a:xfrm>
            <a:custGeom>
              <a:avLst/>
              <a:gdLst/>
              <a:ahLst/>
              <a:cxnLst/>
              <a:rect l="l" t="t" r="r" b="b"/>
              <a:pathLst>
                <a:path w="3860" h="2527" extrusionOk="0">
                  <a:moveTo>
                    <a:pt x="153" y="0"/>
                  </a:moveTo>
                  <a:cubicBezTo>
                    <a:pt x="84" y="0"/>
                    <a:pt x="16" y="38"/>
                    <a:pt x="1" y="114"/>
                  </a:cubicBezTo>
                  <a:cubicBezTo>
                    <a:pt x="1" y="1026"/>
                    <a:pt x="639" y="1816"/>
                    <a:pt x="1368" y="2272"/>
                  </a:cubicBezTo>
                  <a:cubicBezTo>
                    <a:pt x="1655" y="2436"/>
                    <a:pt x="2059" y="2526"/>
                    <a:pt x="2463" y="2526"/>
                  </a:cubicBezTo>
                  <a:cubicBezTo>
                    <a:pt x="2958" y="2526"/>
                    <a:pt x="3455" y="2391"/>
                    <a:pt x="3739" y="2090"/>
                  </a:cubicBezTo>
                  <a:cubicBezTo>
                    <a:pt x="3859" y="1994"/>
                    <a:pt x="3752" y="1841"/>
                    <a:pt x="3641" y="1841"/>
                  </a:cubicBezTo>
                  <a:cubicBezTo>
                    <a:pt x="3612" y="1841"/>
                    <a:pt x="3582" y="1851"/>
                    <a:pt x="3557" y="1877"/>
                  </a:cubicBezTo>
                  <a:cubicBezTo>
                    <a:pt x="3309" y="2125"/>
                    <a:pt x="2926" y="2223"/>
                    <a:pt x="2538" y="2223"/>
                  </a:cubicBezTo>
                  <a:cubicBezTo>
                    <a:pt x="2166" y="2223"/>
                    <a:pt x="1788" y="2133"/>
                    <a:pt x="1520" y="1999"/>
                  </a:cubicBezTo>
                  <a:cubicBezTo>
                    <a:pt x="821" y="1634"/>
                    <a:pt x="335" y="935"/>
                    <a:pt x="305" y="114"/>
                  </a:cubicBezTo>
                  <a:cubicBezTo>
                    <a:pt x="289" y="38"/>
                    <a:pt x="221" y="0"/>
                    <a:pt x="153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0" name="Google Shape;3862;p60">
              <a:extLst>
                <a:ext uri="{FF2B5EF4-FFF2-40B4-BE49-F238E27FC236}">
                  <a16:creationId xmlns:a16="http://schemas.microsoft.com/office/drawing/2014/main" id="{B98DD7A8-41DF-47BD-83B6-2FA2B730CDF0}"/>
                </a:ext>
              </a:extLst>
            </p:cNvPr>
            <p:cNvSpPr/>
            <p:nvPr/>
          </p:nvSpPr>
          <p:spPr>
            <a:xfrm rot="-575087">
              <a:off x="7749122" y="4478817"/>
              <a:ext cx="215366" cy="132045"/>
            </a:xfrm>
            <a:custGeom>
              <a:avLst/>
              <a:gdLst/>
              <a:ahLst/>
              <a:cxnLst/>
              <a:rect l="l" t="t" r="r" b="b"/>
              <a:pathLst>
                <a:path w="8615" h="5282" extrusionOk="0">
                  <a:moveTo>
                    <a:pt x="185" y="0"/>
                  </a:moveTo>
                  <a:cubicBezTo>
                    <a:pt x="50" y="0"/>
                    <a:pt x="1" y="238"/>
                    <a:pt x="160" y="291"/>
                  </a:cubicBezTo>
                  <a:cubicBezTo>
                    <a:pt x="1679" y="807"/>
                    <a:pt x="3138" y="1476"/>
                    <a:pt x="4506" y="2327"/>
                  </a:cubicBezTo>
                  <a:cubicBezTo>
                    <a:pt x="5844" y="3178"/>
                    <a:pt x="7120" y="4151"/>
                    <a:pt x="8306" y="5245"/>
                  </a:cubicBezTo>
                  <a:cubicBezTo>
                    <a:pt x="8331" y="5271"/>
                    <a:pt x="8361" y="5282"/>
                    <a:pt x="8390" y="5282"/>
                  </a:cubicBezTo>
                  <a:cubicBezTo>
                    <a:pt x="8502" y="5282"/>
                    <a:pt x="8615" y="5129"/>
                    <a:pt x="8518" y="5032"/>
                  </a:cubicBezTo>
                  <a:cubicBezTo>
                    <a:pt x="7303" y="3938"/>
                    <a:pt x="6026" y="2966"/>
                    <a:pt x="4658" y="2054"/>
                  </a:cubicBezTo>
                  <a:cubicBezTo>
                    <a:pt x="3290" y="1203"/>
                    <a:pt x="1801" y="503"/>
                    <a:pt x="251" y="17"/>
                  </a:cubicBezTo>
                  <a:cubicBezTo>
                    <a:pt x="227" y="5"/>
                    <a:pt x="205" y="0"/>
                    <a:pt x="185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1" name="Google Shape;3863;p60">
              <a:extLst>
                <a:ext uri="{FF2B5EF4-FFF2-40B4-BE49-F238E27FC236}">
                  <a16:creationId xmlns:a16="http://schemas.microsoft.com/office/drawing/2014/main" id="{495AB8B6-9802-4BF0-BECD-4FE2D9565E4F}"/>
                </a:ext>
              </a:extLst>
            </p:cNvPr>
            <p:cNvSpPr/>
            <p:nvPr/>
          </p:nvSpPr>
          <p:spPr>
            <a:xfrm rot="-575087">
              <a:off x="7753475" y="4499198"/>
              <a:ext cx="175043" cy="137819"/>
            </a:xfrm>
            <a:custGeom>
              <a:avLst/>
              <a:gdLst/>
              <a:ahLst/>
              <a:cxnLst/>
              <a:rect l="l" t="t" r="r" b="b"/>
              <a:pathLst>
                <a:path w="7002" h="5513" extrusionOk="0">
                  <a:moveTo>
                    <a:pt x="221" y="1"/>
                  </a:moveTo>
                  <a:cubicBezTo>
                    <a:pt x="95" y="1"/>
                    <a:pt x="1" y="214"/>
                    <a:pt x="132" y="293"/>
                  </a:cubicBezTo>
                  <a:cubicBezTo>
                    <a:pt x="2594" y="1661"/>
                    <a:pt x="4661" y="3545"/>
                    <a:pt x="6697" y="5460"/>
                  </a:cubicBezTo>
                  <a:cubicBezTo>
                    <a:pt x="6727" y="5497"/>
                    <a:pt x="6762" y="5512"/>
                    <a:pt x="6796" y="5512"/>
                  </a:cubicBezTo>
                  <a:cubicBezTo>
                    <a:pt x="6902" y="5512"/>
                    <a:pt x="7002" y="5362"/>
                    <a:pt x="6910" y="5247"/>
                  </a:cubicBezTo>
                  <a:cubicBezTo>
                    <a:pt x="4873" y="3332"/>
                    <a:pt x="2746" y="1417"/>
                    <a:pt x="284" y="19"/>
                  </a:cubicBezTo>
                  <a:cubicBezTo>
                    <a:pt x="262" y="7"/>
                    <a:pt x="241" y="1"/>
                    <a:pt x="221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2" name="Google Shape;3864;p60">
              <a:extLst>
                <a:ext uri="{FF2B5EF4-FFF2-40B4-BE49-F238E27FC236}">
                  <a16:creationId xmlns:a16="http://schemas.microsoft.com/office/drawing/2014/main" id="{D9C2B34D-9944-4540-8E46-9662401C9387}"/>
                </a:ext>
              </a:extLst>
            </p:cNvPr>
            <p:cNvSpPr/>
            <p:nvPr/>
          </p:nvSpPr>
          <p:spPr>
            <a:xfrm rot="-575087">
              <a:off x="7746280" y="4519679"/>
              <a:ext cx="99371" cy="115870"/>
            </a:xfrm>
            <a:custGeom>
              <a:avLst/>
              <a:gdLst/>
              <a:ahLst/>
              <a:cxnLst/>
              <a:rect l="l" t="t" r="r" b="b"/>
              <a:pathLst>
                <a:path w="3975" h="4635" extrusionOk="0">
                  <a:moveTo>
                    <a:pt x="207" y="0"/>
                  </a:moveTo>
                  <a:cubicBezTo>
                    <a:pt x="101" y="0"/>
                    <a:pt x="1" y="150"/>
                    <a:pt x="93" y="265"/>
                  </a:cubicBezTo>
                  <a:cubicBezTo>
                    <a:pt x="1278" y="1694"/>
                    <a:pt x="2585" y="3031"/>
                    <a:pt x="3619" y="4551"/>
                  </a:cubicBezTo>
                  <a:cubicBezTo>
                    <a:pt x="3658" y="4610"/>
                    <a:pt x="3714" y="4634"/>
                    <a:pt x="3767" y="4634"/>
                  </a:cubicBezTo>
                  <a:cubicBezTo>
                    <a:pt x="3877" y="4634"/>
                    <a:pt x="3974" y="4532"/>
                    <a:pt x="3892" y="4429"/>
                  </a:cubicBezTo>
                  <a:cubicBezTo>
                    <a:pt x="2829" y="2849"/>
                    <a:pt x="1522" y="1511"/>
                    <a:pt x="306" y="52"/>
                  </a:cubicBezTo>
                  <a:cubicBezTo>
                    <a:pt x="276" y="16"/>
                    <a:pt x="241" y="0"/>
                    <a:pt x="207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3" name="Google Shape;3865;p60">
              <a:extLst>
                <a:ext uri="{FF2B5EF4-FFF2-40B4-BE49-F238E27FC236}">
                  <a16:creationId xmlns:a16="http://schemas.microsoft.com/office/drawing/2014/main" id="{65FD576F-1D7A-4BC7-AF00-8BB84FA924AA}"/>
                </a:ext>
              </a:extLst>
            </p:cNvPr>
            <p:cNvSpPr/>
            <p:nvPr/>
          </p:nvSpPr>
          <p:spPr>
            <a:xfrm rot="-575087">
              <a:off x="7404435" y="4354907"/>
              <a:ext cx="220116" cy="123470"/>
            </a:xfrm>
            <a:custGeom>
              <a:avLst/>
              <a:gdLst/>
              <a:ahLst/>
              <a:cxnLst/>
              <a:rect l="l" t="t" r="r" b="b"/>
              <a:pathLst>
                <a:path w="8805" h="4939" extrusionOk="0">
                  <a:moveTo>
                    <a:pt x="181" y="1"/>
                  </a:moveTo>
                  <a:cubicBezTo>
                    <a:pt x="36" y="1"/>
                    <a:pt x="1" y="257"/>
                    <a:pt x="167" y="313"/>
                  </a:cubicBezTo>
                  <a:cubicBezTo>
                    <a:pt x="1656" y="799"/>
                    <a:pt x="3146" y="1407"/>
                    <a:pt x="4574" y="2137"/>
                  </a:cubicBezTo>
                  <a:cubicBezTo>
                    <a:pt x="5972" y="2896"/>
                    <a:pt x="7310" y="3808"/>
                    <a:pt x="8465" y="4902"/>
                  </a:cubicBezTo>
                  <a:cubicBezTo>
                    <a:pt x="8497" y="4928"/>
                    <a:pt x="8531" y="4939"/>
                    <a:pt x="8565" y="4939"/>
                  </a:cubicBezTo>
                  <a:cubicBezTo>
                    <a:pt x="8691" y="4939"/>
                    <a:pt x="8804" y="4786"/>
                    <a:pt x="8708" y="4690"/>
                  </a:cubicBezTo>
                  <a:cubicBezTo>
                    <a:pt x="7492" y="3595"/>
                    <a:pt x="6155" y="2623"/>
                    <a:pt x="4726" y="1863"/>
                  </a:cubicBezTo>
                  <a:cubicBezTo>
                    <a:pt x="3267" y="1133"/>
                    <a:pt x="1778" y="495"/>
                    <a:pt x="228" y="9"/>
                  </a:cubicBezTo>
                  <a:cubicBezTo>
                    <a:pt x="211" y="3"/>
                    <a:pt x="196" y="1"/>
                    <a:pt x="181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4" name="Google Shape;3866;p60">
              <a:extLst>
                <a:ext uri="{FF2B5EF4-FFF2-40B4-BE49-F238E27FC236}">
                  <a16:creationId xmlns:a16="http://schemas.microsoft.com/office/drawing/2014/main" id="{75740AFF-6EF0-4611-BD61-356F1AC501FC}"/>
                </a:ext>
              </a:extLst>
            </p:cNvPr>
            <p:cNvSpPr/>
            <p:nvPr/>
          </p:nvSpPr>
          <p:spPr>
            <a:xfrm rot="-575087">
              <a:off x="7407995" y="4400923"/>
              <a:ext cx="205042" cy="85971"/>
            </a:xfrm>
            <a:custGeom>
              <a:avLst/>
              <a:gdLst/>
              <a:ahLst/>
              <a:cxnLst/>
              <a:rect l="l" t="t" r="r" b="b"/>
              <a:pathLst>
                <a:path w="8202" h="3439" extrusionOk="0">
                  <a:moveTo>
                    <a:pt x="207" y="1"/>
                  </a:moveTo>
                  <a:cubicBezTo>
                    <a:pt x="46" y="1"/>
                    <a:pt x="1" y="249"/>
                    <a:pt x="173" y="307"/>
                  </a:cubicBezTo>
                  <a:cubicBezTo>
                    <a:pt x="2818" y="1097"/>
                    <a:pt x="5493" y="1979"/>
                    <a:pt x="7924" y="3407"/>
                  </a:cubicBezTo>
                  <a:cubicBezTo>
                    <a:pt x="7951" y="3429"/>
                    <a:pt x="7978" y="3438"/>
                    <a:pt x="8003" y="3438"/>
                  </a:cubicBezTo>
                  <a:cubicBezTo>
                    <a:pt x="8121" y="3438"/>
                    <a:pt x="8201" y="3239"/>
                    <a:pt x="8076" y="3164"/>
                  </a:cubicBezTo>
                  <a:cubicBezTo>
                    <a:pt x="5645" y="1705"/>
                    <a:pt x="2939" y="824"/>
                    <a:pt x="234" y="3"/>
                  </a:cubicBezTo>
                  <a:cubicBezTo>
                    <a:pt x="225" y="2"/>
                    <a:pt x="215" y="1"/>
                    <a:pt x="207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5" name="Google Shape;3867;p60">
              <a:extLst>
                <a:ext uri="{FF2B5EF4-FFF2-40B4-BE49-F238E27FC236}">
                  <a16:creationId xmlns:a16="http://schemas.microsoft.com/office/drawing/2014/main" id="{2D75B827-9B6D-4AA9-92EC-74447B991355}"/>
                </a:ext>
              </a:extLst>
            </p:cNvPr>
            <p:cNvSpPr/>
            <p:nvPr/>
          </p:nvSpPr>
          <p:spPr>
            <a:xfrm rot="-575087">
              <a:off x="7464525" y="4466007"/>
              <a:ext cx="147944" cy="30474"/>
            </a:xfrm>
            <a:custGeom>
              <a:avLst/>
              <a:gdLst/>
              <a:ahLst/>
              <a:cxnLst/>
              <a:rect l="l" t="t" r="r" b="b"/>
              <a:pathLst>
                <a:path w="5918" h="1219" extrusionOk="0">
                  <a:moveTo>
                    <a:pt x="183" y="0"/>
                  </a:moveTo>
                  <a:cubicBezTo>
                    <a:pt x="0" y="0"/>
                    <a:pt x="0" y="274"/>
                    <a:pt x="183" y="304"/>
                  </a:cubicBezTo>
                  <a:cubicBezTo>
                    <a:pt x="2037" y="426"/>
                    <a:pt x="3830" y="912"/>
                    <a:pt x="5684" y="1216"/>
                  </a:cubicBezTo>
                  <a:cubicBezTo>
                    <a:pt x="5694" y="1218"/>
                    <a:pt x="5703" y="1218"/>
                    <a:pt x="5712" y="1218"/>
                  </a:cubicBezTo>
                  <a:cubicBezTo>
                    <a:pt x="5872" y="1218"/>
                    <a:pt x="5918" y="971"/>
                    <a:pt x="5745" y="942"/>
                  </a:cubicBezTo>
                  <a:cubicBezTo>
                    <a:pt x="3891" y="608"/>
                    <a:pt x="2067" y="122"/>
                    <a:pt x="183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6" name="Google Shape;3868;p60">
              <a:extLst>
                <a:ext uri="{FF2B5EF4-FFF2-40B4-BE49-F238E27FC236}">
                  <a16:creationId xmlns:a16="http://schemas.microsoft.com/office/drawing/2014/main" id="{6B04B5CD-2190-42AE-957E-8054695219A6}"/>
                </a:ext>
              </a:extLst>
            </p:cNvPr>
            <p:cNvSpPr/>
            <p:nvPr/>
          </p:nvSpPr>
          <p:spPr>
            <a:xfrm rot="-575087">
              <a:off x="7656416" y="3997782"/>
              <a:ext cx="118845" cy="169668"/>
            </a:xfrm>
            <a:custGeom>
              <a:avLst/>
              <a:gdLst/>
              <a:ahLst/>
              <a:cxnLst/>
              <a:rect l="l" t="t" r="r" b="b"/>
              <a:pathLst>
                <a:path w="4754" h="6787" extrusionOk="0">
                  <a:moveTo>
                    <a:pt x="2413" y="1"/>
                  </a:moveTo>
                  <a:cubicBezTo>
                    <a:pt x="1501" y="1672"/>
                    <a:pt x="771" y="3466"/>
                    <a:pt x="255" y="5320"/>
                  </a:cubicBezTo>
                  <a:cubicBezTo>
                    <a:pt x="0" y="6211"/>
                    <a:pt x="735" y="6786"/>
                    <a:pt x="1458" y="6786"/>
                  </a:cubicBezTo>
                  <a:cubicBezTo>
                    <a:pt x="1944" y="6786"/>
                    <a:pt x="2424" y="6526"/>
                    <a:pt x="2595" y="5928"/>
                  </a:cubicBezTo>
                  <a:cubicBezTo>
                    <a:pt x="3082" y="4104"/>
                    <a:pt x="3811" y="2341"/>
                    <a:pt x="4753" y="700"/>
                  </a:cubicBezTo>
                  <a:cubicBezTo>
                    <a:pt x="3993" y="426"/>
                    <a:pt x="3203" y="183"/>
                    <a:pt x="2413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7" name="Google Shape;3869;p60">
              <a:extLst>
                <a:ext uri="{FF2B5EF4-FFF2-40B4-BE49-F238E27FC236}">
                  <a16:creationId xmlns:a16="http://schemas.microsoft.com/office/drawing/2014/main" id="{85B0B425-D860-47E1-93E4-8CA9784E1CC1}"/>
                </a:ext>
              </a:extLst>
            </p:cNvPr>
            <p:cNvSpPr/>
            <p:nvPr/>
          </p:nvSpPr>
          <p:spPr>
            <a:xfrm rot="-575087">
              <a:off x="7754992" y="4027261"/>
              <a:ext cx="150444" cy="203892"/>
            </a:xfrm>
            <a:custGeom>
              <a:avLst/>
              <a:gdLst/>
              <a:ahLst/>
              <a:cxnLst/>
              <a:rect l="l" t="t" r="r" b="b"/>
              <a:pathLst>
                <a:path w="6018" h="8156" extrusionOk="0">
                  <a:moveTo>
                    <a:pt x="3950" y="1"/>
                  </a:moveTo>
                  <a:cubicBezTo>
                    <a:pt x="3586" y="852"/>
                    <a:pt x="3130" y="1642"/>
                    <a:pt x="2704" y="2463"/>
                  </a:cubicBezTo>
                  <a:cubicBezTo>
                    <a:pt x="2035" y="3800"/>
                    <a:pt x="1275" y="5077"/>
                    <a:pt x="546" y="6353"/>
                  </a:cubicBezTo>
                  <a:cubicBezTo>
                    <a:pt x="0" y="7298"/>
                    <a:pt x="831" y="8155"/>
                    <a:pt x="1648" y="8155"/>
                  </a:cubicBezTo>
                  <a:cubicBezTo>
                    <a:pt x="2014" y="8155"/>
                    <a:pt x="2378" y="7983"/>
                    <a:pt x="2613" y="7569"/>
                  </a:cubicBezTo>
                  <a:cubicBezTo>
                    <a:pt x="3403" y="6232"/>
                    <a:pt x="4163" y="4864"/>
                    <a:pt x="4893" y="3496"/>
                  </a:cubicBezTo>
                  <a:cubicBezTo>
                    <a:pt x="5288" y="2767"/>
                    <a:pt x="5652" y="2037"/>
                    <a:pt x="6017" y="1277"/>
                  </a:cubicBezTo>
                  <a:cubicBezTo>
                    <a:pt x="5561" y="973"/>
                    <a:pt x="5075" y="669"/>
                    <a:pt x="4589" y="396"/>
                  </a:cubicBezTo>
                  <a:cubicBezTo>
                    <a:pt x="4376" y="274"/>
                    <a:pt x="4163" y="153"/>
                    <a:pt x="3950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8" name="Google Shape;3870;p60">
              <a:extLst>
                <a:ext uri="{FF2B5EF4-FFF2-40B4-BE49-F238E27FC236}">
                  <a16:creationId xmlns:a16="http://schemas.microsoft.com/office/drawing/2014/main" id="{04BBBFE7-8FEC-4DF1-B035-DFE5F68B3D65}"/>
                </a:ext>
              </a:extLst>
            </p:cNvPr>
            <p:cNvSpPr/>
            <p:nvPr/>
          </p:nvSpPr>
          <p:spPr>
            <a:xfrm rot="-575087">
              <a:off x="7862733" y="4081001"/>
              <a:ext cx="144219" cy="166493"/>
            </a:xfrm>
            <a:custGeom>
              <a:avLst/>
              <a:gdLst/>
              <a:ahLst/>
              <a:cxnLst/>
              <a:rect l="l" t="t" r="r" b="b"/>
              <a:pathLst>
                <a:path w="5769" h="6660" extrusionOk="0">
                  <a:moveTo>
                    <a:pt x="3945" y="0"/>
                  </a:moveTo>
                  <a:cubicBezTo>
                    <a:pt x="3276" y="1733"/>
                    <a:pt x="2212" y="3313"/>
                    <a:pt x="875" y="4621"/>
                  </a:cubicBezTo>
                  <a:cubicBezTo>
                    <a:pt x="1" y="5447"/>
                    <a:pt x="815" y="6659"/>
                    <a:pt x="1764" y="6659"/>
                  </a:cubicBezTo>
                  <a:cubicBezTo>
                    <a:pt x="2036" y="6659"/>
                    <a:pt x="2319" y="6560"/>
                    <a:pt x="2577" y="6323"/>
                  </a:cubicBezTo>
                  <a:cubicBezTo>
                    <a:pt x="3914" y="5046"/>
                    <a:pt x="5008" y="3526"/>
                    <a:pt x="5768" y="1824"/>
                  </a:cubicBezTo>
                  <a:cubicBezTo>
                    <a:pt x="5221" y="1186"/>
                    <a:pt x="4613" y="578"/>
                    <a:pt x="3945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9" name="Google Shape;3871;p60">
              <a:extLst>
                <a:ext uri="{FF2B5EF4-FFF2-40B4-BE49-F238E27FC236}">
                  <a16:creationId xmlns:a16="http://schemas.microsoft.com/office/drawing/2014/main" id="{E52F311B-8134-473A-9FDD-16CA6B98FF02}"/>
                </a:ext>
              </a:extLst>
            </p:cNvPr>
            <p:cNvSpPr/>
            <p:nvPr/>
          </p:nvSpPr>
          <p:spPr>
            <a:xfrm rot="-575087">
              <a:off x="7650796" y="4425897"/>
              <a:ext cx="85147" cy="67947"/>
            </a:xfrm>
            <a:custGeom>
              <a:avLst/>
              <a:gdLst/>
              <a:ahLst/>
              <a:cxnLst/>
              <a:rect l="l" t="t" r="r" b="b"/>
              <a:pathLst>
                <a:path w="3406" h="2718" extrusionOk="0">
                  <a:moveTo>
                    <a:pt x="1465" y="0"/>
                  </a:moveTo>
                  <a:cubicBezTo>
                    <a:pt x="995" y="0"/>
                    <a:pt x="561" y="197"/>
                    <a:pt x="335" y="592"/>
                  </a:cubicBezTo>
                  <a:cubicBezTo>
                    <a:pt x="1" y="1199"/>
                    <a:pt x="305" y="2051"/>
                    <a:pt x="1034" y="2476"/>
                  </a:cubicBezTo>
                  <a:cubicBezTo>
                    <a:pt x="1326" y="2639"/>
                    <a:pt x="1636" y="2718"/>
                    <a:pt x="1927" y="2718"/>
                  </a:cubicBezTo>
                  <a:cubicBezTo>
                    <a:pt x="2395" y="2718"/>
                    <a:pt x="2816" y="2516"/>
                    <a:pt x="3041" y="2142"/>
                  </a:cubicBezTo>
                  <a:cubicBezTo>
                    <a:pt x="3405" y="1534"/>
                    <a:pt x="3101" y="652"/>
                    <a:pt x="2341" y="227"/>
                  </a:cubicBezTo>
                  <a:cubicBezTo>
                    <a:pt x="2062" y="76"/>
                    <a:pt x="1757" y="0"/>
                    <a:pt x="1465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0" name="Google Shape;3872;p60">
              <a:extLst>
                <a:ext uri="{FF2B5EF4-FFF2-40B4-BE49-F238E27FC236}">
                  <a16:creationId xmlns:a16="http://schemas.microsoft.com/office/drawing/2014/main" id="{BF898266-CA2C-454F-91DA-EB9257590A72}"/>
                </a:ext>
              </a:extLst>
            </p:cNvPr>
            <p:cNvSpPr/>
            <p:nvPr/>
          </p:nvSpPr>
          <p:spPr>
            <a:xfrm rot="-575087">
              <a:off x="7666153" y="4439854"/>
              <a:ext cx="32249" cy="20074"/>
            </a:xfrm>
            <a:custGeom>
              <a:avLst/>
              <a:gdLst/>
              <a:ahLst/>
              <a:cxnLst/>
              <a:rect l="l" t="t" r="r" b="b"/>
              <a:pathLst>
                <a:path w="1290" h="803" extrusionOk="0">
                  <a:moveTo>
                    <a:pt x="852" y="0"/>
                  </a:moveTo>
                  <a:cubicBezTo>
                    <a:pt x="510" y="0"/>
                    <a:pt x="208" y="204"/>
                    <a:pt x="74" y="527"/>
                  </a:cubicBezTo>
                  <a:cubicBezTo>
                    <a:pt x="0" y="693"/>
                    <a:pt x="150" y="803"/>
                    <a:pt x="299" y="803"/>
                  </a:cubicBezTo>
                  <a:cubicBezTo>
                    <a:pt x="397" y="803"/>
                    <a:pt x="494" y="756"/>
                    <a:pt x="530" y="649"/>
                  </a:cubicBezTo>
                  <a:cubicBezTo>
                    <a:pt x="598" y="512"/>
                    <a:pt x="735" y="495"/>
                    <a:pt x="863" y="495"/>
                  </a:cubicBezTo>
                  <a:cubicBezTo>
                    <a:pt x="906" y="495"/>
                    <a:pt x="948" y="497"/>
                    <a:pt x="986" y="497"/>
                  </a:cubicBezTo>
                  <a:cubicBezTo>
                    <a:pt x="1290" y="497"/>
                    <a:pt x="1290" y="41"/>
                    <a:pt x="986" y="10"/>
                  </a:cubicBezTo>
                  <a:cubicBezTo>
                    <a:pt x="941" y="3"/>
                    <a:pt x="896" y="0"/>
                    <a:pt x="852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1" name="Google Shape;3873;p60">
              <a:extLst>
                <a:ext uri="{FF2B5EF4-FFF2-40B4-BE49-F238E27FC236}">
                  <a16:creationId xmlns:a16="http://schemas.microsoft.com/office/drawing/2014/main" id="{0C037166-E745-4313-B909-F5EEB52EA11C}"/>
                </a:ext>
              </a:extLst>
            </p:cNvPr>
            <p:cNvSpPr/>
            <p:nvPr/>
          </p:nvSpPr>
          <p:spPr>
            <a:xfrm>
              <a:off x="7534100" y="4264825"/>
              <a:ext cx="103500" cy="103500"/>
            </a:xfrm>
            <a:prstGeom prst="ellipse">
              <a:avLst/>
            </a:prstGeom>
            <a:solidFill>
              <a:srgbClr val="FEFEF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2" name="Google Shape;3874;p60">
              <a:extLst>
                <a:ext uri="{FF2B5EF4-FFF2-40B4-BE49-F238E27FC236}">
                  <a16:creationId xmlns:a16="http://schemas.microsoft.com/office/drawing/2014/main" id="{CE2D5A89-333A-48E0-BF8E-7981D2D8F8B5}"/>
                </a:ext>
              </a:extLst>
            </p:cNvPr>
            <p:cNvSpPr/>
            <p:nvPr/>
          </p:nvSpPr>
          <p:spPr>
            <a:xfrm rot="-575087">
              <a:off x="7539762" y="4288016"/>
              <a:ext cx="92171" cy="79922"/>
            </a:xfrm>
            <a:custGeom>
              <a:avLst/>
              <a:gdLst/>
              <a:ahLst/>
              <a:cxnLst/>
              <a:rect l="l" t="t" r="r" b="b"/>
              <a:pathLst>
                <a:path w="3687" h="3197" extrusionOk="0">
                  <a:moveTo>
                    <a:pt x="1853" y="1"/>
                  </a:moveTo>
                  <a:cubicBezTo>
                    <a:pt x="863" y="1"/>
                    <a:pt x="0" y="934"/>
                    <a:pt x="312" y="2038"/>
                  </a:cubicBezTo>
                  <a:cubicBezTo>
                    <a:pt x="514" y="2793"/>
                    <a:pt x="1178" y="3196"/>
                    <a:pt x="1846" y="3196"/>
                  </a:cubicBezTo>
                  <a:cubicBezTo>
                    <a:pt x="2387" y="3196"/>
                    <a:pt x="2931" y="2931"/>
                    <a:pt x="3230" y="2373"/>
                  </a:cubicBezTo>
                  <a:cubicBezTo>
                    <a:pt x="3686" y="1613"/>
                    <a:pt x="3413" y="640"/>
                    <a:pt x="2653" y="214"/>
                  </a:cubicBezTo>
                  <a:cubicBezTo>
                    <a:pt x="2391" y="67"/>
                    <a:pt x="2117" y="1"/>
                    <a:pt x="1853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3" name="Google Shape;3875;p60">
              <a:extLst>
                <a:ext uri="{FF2B5EF4-FFF2-40B4-BE49-F238E27FC236}">
                  <a16:creationId xmlns:a16="http://schemas.microsoft.com/office/drawing/2014/main" id="{8D5BD00B-C55A-4148-8D9A-9AEBCF69F770}"/>
                </a:ext>
              </a:extLst>
            </p:cNvPr>
            <p:cNvSpPr/>
            <p:nvPr/>
          </p:nvSpPr>
          <p:spPr>
            <a:xfrm rot="-575087">
              <a:off x="7569554" y="4300393"/>
              <a:ext cx="42048" cy="32374"/>
            </a:xfrm>
            <a:custGeom>
              <a:avLst/>
              <a:gdLst/>
              <a:ahLst/>
              <a:cxnLst/>
              <a:rect l="l" t="t" r="r" b="b"/>
              <a:pathLst>
                <a:path w="1682" h="1295" extrusionOk="0">
                  <a:moveTo>
                    <a:pt x="837" y="0"/>
                  </a:moveTo>
                  <a:cubicBezTo>
                    <a:pt x="646" y="0"/>
                    <a:pt x="460" y="101"/>
                    <a:pt x="354" y="350"/>
                  </a:cubicBezTo>
                  <a:cubicBezTo>
                    <a:pt x="0" y="830"/>
                    <a:pt x="432" y="1295"/>
                    <a:pt x="846" y="1295"/>
                  </a:cubicBezTo>
                  <a:cubicBezTo>
                    <a:pt x="1036" y="1295"/>
                    <a:pt x="1222" y="1197"/>
                    <a:pt x="1327" y="958"/>
                  </a:cubicBezTo>
                  <a:cubicBezTo>
                    <a:pt x="1681" y="479"/>
                    <a:pt x="1250" y="0"/>
                    <a:pt x="837" y="0"/>
                  </a:cubicBezTo>
                  <a:close/>
                </a:path>
              </a:pathLst>
            </a:custGeom>
            <a:solidFill>
              <a:srgbClr val="FFFE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4" name="Google Shape;3876;p60">
              <a:extLst>
                <a:ext uri="{FF2B5EF4-FFF2-40B4-BE49-F238E27FC236}">
                  <a16:creationId xmlns:a16="http://schemas.microsoft.com/office/drawing/2014/main" id="{002FCE56-12D5-4398-87A0-3CC63A0A8973}"/>
                </a:ext>
              </a:extLst>
            </p:cNvPr>
            <p:cNvSpPr/>
            <p:nvPr/>
          </p:nvSpPr>
          <p:spPr>
            <a:xfrm>
              <a:off x="7816986" y="4371198"/>
              <a:ext cx="103500" cy="103500"/>
            </a:xfrm>
            <a:prstGeom prst="ellipse">
              <a:avLst/>
            </a:prstGeom>
            <a:solidFill>
              <a:srgbClr val="FEFEF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3877;p60">
              <a:extLst>
                <a:ext uri="{FF2B5EF4-FFF2-40B4-BE49-F238E27FC236}">
                  <a16:creationId xmlns:a16="http://schemas.microsoft.com/office/drawing/2014/main" id="{6229AB26-568C-4E38-80BC-A90754873872}"/>
                </a:ext>
              </a:extLst>
            </p:cNvPr>
            <p:cNvSpPr/>
            <p:nvPr/>
          </p:nvSpPr>
          <p:spPr>
            <a:xfrm rot="-575087">
              <a:off x="7814560" y="4390881"/>
              <a:ext cx="91396" cy="80222"/>
            </a:xfrm>
            <a:custGeom>
              <a:avLst/>
              <a:gdLst/>
              <a:ahLst/>
              <a:cxnLst/>
              <a:rect l="l" t="t" r="r" b="b"/>
              <a:pathLst>
                <a:path w="3656" h="3209" extrusionOk="0">
                  <a:moveTo>
                    <a:pt x="1842" y="1"/>
                  </a:moveTo>
                  <a:cubicBezTo>
                    <a:pt x="856" y="1"/>
                    <a:pt x="1" y="950"/>
                    <a:pt x="312" y="2050"/>
                  </a:cubicBezTo>
                  <a:cubicBezTo>
                    <a:pt x="513" y="2805"/>
                    <a:pt x="1177" y="3208"/>
                    <a:pt x="1845" y="3208"/>
                  </a:cubicBezTo>
                  <a:cubicBezTo>
                    <a:pt x="2386" y="3208"/>
                    <a:pt x="2930" y="2943"/>
                    <a:pt x="3230" y="2384"/>
                  </a:cubicBezTo>
                  <a:cubicBezTo>
                    <a:pt x="3655" y="1624"/>
                    <a:pt x="3412" y="652"/>
                    <a:pt x="2652" y="226"/>
                  </a:cubicBezTo>
                  <a:cubicBezTo>
                    <a:pt x="2386" y="71"/>
                    <a:pt x="2109" y="1"/>
                    <a:pt x="1842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3878;p60">
              <a:extLst>
                <a:ext uri="{FF2B5EF4-FFF2-40B4-BE49-F238E27FC236}">
                  <a16:creationId xmlns:a16="http://schemas.microsoft.com/office/drawing/2014/main" id="{B5039C46-A937-48DE-9276-AEC91B7C38B6}"/>
                </a:ext>
              </a:extLst>
            </p:cNvPr>
            <p:cNvSpPr/>
            <p:nvPr/>
          </p:nvSpPr>
          <p:spPr>
            <a:xfrm rot="-575087">
              <a:off x="7849608" y="4403328"/>
              <a:ext cx="32949" cy="29124"/>
            </a:xfrm>
            <a:custGeom>
              <a:avLst/>
              <a:gdLst/>
              <a:ahLst/>
              <a:cxnLst/>
              <a:rect l="l" t="t" r="r" b="b"/>
              <a:pathLst>
                <a:path w="1318" h="1165" extrusionOk="0">
                  <a:moveTo>
                    <a:pt x="654" y="0"/>
                  </a:moveTo>
                  <a:cubicBezTo>
                    <a:pt x="301" y="0"/>
                    <a:pt x="0" y="311"/>
                    <a:pt x="72" y="716"/>
                  </a:cubicBezTo>
                  <a:cubicBezTo>
                    <a:pt x="144" y="1004"/>
                    <a:pt x="387" y="1164"/>
                    <a:pt x="637" y="1164"/>
                  </a:cubicBezTo>
                  <a:cubicBezTo>
                    <a:pt x="808" y="1164"/>
                    <a:pt x="982" y="1089"/>
                    <a:pt x="1105" y="928"/>
                  </a:cubicBezTo>
                  <a:cubicBezTo>
                    <a:pt x="1318" y="655"/>
                    <a:pt x="1227" y="260"/>
                    <a:pt x="953" y="77"/>
                  </a:cubicBezTo>
                  <a:cubicBezTo>
                    <a:pt x="854" y="24"/>
                    <a:pt x="752" y="0"/>
                    <a:pt x="654" y="0"/>
                  </a:cubicBezTo>
                  <a:close/>
                </a:path>
              </a:pathLst>
            </a:custGeom>
            <a:solidFill>
              <a:srgbClr val="FFFE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8" name="Google Shape;478;p33">
            <a:extLst>
              <a:ext uri="{FF2B5EF4-FFF2-40B4-BE49-F238E27FC236}">
                <a16:creationId xmlns:a16="http://schemas.microsoft.com/office/drawing/2014/main" id="{E529328A-CA1F-438B-9011-473F146C986B}"/>
              </a:ext>
            </a:extLst>
          </p:cNvPr>
          <p:cNvSpPr/>
          <p:nvPr/>
        </p:nvSpPr>
        <p:spPr>
          <a:xfrm>
            <a:off x="1440269" y="1139208"/>
            <a:ext cx="6497140" cy="770054"/>
          </a:xfrm>
          <a:custGeom>
            <a:avLst/>
            <a:gdLst/>
            <a:ahLst/>
            <a:cxnLst/>
            <a:rect l="l" t="t" r="r" b="b"/>
            <a:pathLst>
              <a:path w="46954" h="7397" extrusionOk="0">
                <a:moveTo>
                  <a:pt x="38949" y="1"/>
                </a:moveTo>
                <a:cubicBezTo>
                  <a:pt x="38915" y="1"/>
                  <a:pt x="38872" y="13"/>
                  <a:pt x="38820" y="39"/>
                </a:cubicBezTo>
                <a:cubicBezTo>
                  <a:pt x="38384" y="330"/>
                  <a:pt x="35228" y="529"/>
                  <a:pt x="33449" y="529"/>
                </a:cubicBezTo>
                <a:cubicBezTo>
                  <a:pt x="32966" y="529"/>
                  <a:pt x="32585" y="515"/>
                  <a:pt x="32387" y="483"/>
                </a:cubicBezTo>
                <a:cubicBezTo>
                  <a:pt x="32099" y="403"/>
                  <a:pt x="31798" y="365"/>
                  <a:pt x="31495" y="365"/>
                </a:cubicBezTo>
                <a:cubicBezTo>
                  <a:pt x="31096" y="365"/>
                  <a:pt x="30694" y="431"/>
                  <a:pt x="30317" y="557"/>
                </a:cubicBezTo>
                <a:cubicBezTo>
                  <a:pt x="29134" y="816"/>
                  <a:pt x="25732" y="594"/>
                  <a:pt x="24180" y="853"/>
                </a:cubicBezTo>
                <a:cubicBezTo>
                  <a:pt x="24049" y="872"/>
                  <a:pt x="23957" y="880"/>
                  <a:pt x="23889" y="880"/>
                </a:cubicBezTo>
                <a:cubicBezTo>
                  <a:pt x="23575" y="880"/>
                  <a:pt x="23810" y="705"/>
                  <a:pt x="23292" y="705"/>
                </a:cubicBezTo>
                <a:cubicBezTo>
                  <a:pt x="22510" y="705"/>
                  <a:pt x="15460" y="1064"/>
                  <a:pt x="11980" y="1064"/>
                </a:cubicBezTo>
                <a:cubicBezTo>
                  <a:pt x="10854" y="1064"/>
                  <a:pt x="10102" y="1026"/>
                  <a:pt x="10057" y="927"/>
                </a:cubicBezTo>
                <a:cubicBezTo>
                  <a:pt x="10044" y="896"/>
                  <a:pt x="10026" y="884"/>
                  <a:pt x="10004" y="884"/>
                </a:cubicBezTo>
                <a:cubicBezTo>
                  <a:pt x="9909" y="884"/>
                  <a:pt x="9738" y="1103"/>
                  <a:pt x="9631" y="1103"/>
                </a:cubicBezTo>
                <a:cubicBezTo>
                  <a:pt x="9610" y="1103"/>
                  <a:pt x="9591" y="1095"/>
                  <a:pt x="9576" y="1074"/>
                </a:cubicBezTo>
                <a:cubicBezTo>
                  <a:pt x="9576" y="1074"/>
                  <a:pt x="4670" y="1392"/>
                  <a:pt x="2533" y="1392"/>
                </a:cubicBezTo>
                <a:cubicBezTo>
                  <a:pt x="2040" y="1392"/>
                  <a:pt x="1694" y="1375"/>
                  <a:pt x="1590" y="1333"/>
                </a:cubicBezTo>
                <a:cubicBezTo>
                  <a:pt x="1463" y="1295"/>
                  <a:pt x="1357" y="1274"/>
                  <a:pt x="1269" y="1274"/>
                </a:cubicBezTo>
                <a:cubicBezTo>
                  <a:pt x="1102" y="1274"/>
                  <a:pt x="998" y="1349"/>
                  <a:pt x="925" y="1518"/>
                </a:cubicBezTo>
                <a:cubicBezTo>
                  <a:pt x="555" y="2221"/>
                  <a:pt x="1" y="7027"/>
                  <a:pt x="407" y="7286"/>
                </a:cubicBezTo>
                <a:cubicBezTo>
                  <a:pt x="476" y="7315"/>
                  <a:pt x="660" y="7327"/>
                  <a:pt x="929" y="7327"/>
                </a:cubicBezTo>
                <a:cubicBezTo>
                  <a:pt x="2052" y="7327"/>
                  <a:pt x="4663" y="7120"/>
                  <a:pt x="6625" y="7120"/>
                </a:cubicBezTo>
                <a:cubicBezTo>
                  <a:pt x="7740" y="7120"/>
                  <a:pt x="8645" y="7187"/>
                  <a:pt x="8948" y="7396"/>
                </a:cubicBezTo>
                <a:cubicBezTo>
                  <a:pt x="9981" y="7285"/>
                  <a:pt x="13569" y="6814"/>
                  <a:pt x="15899" y="6814"/>
                </a:cubicBezTo>
                <a:cubicBezTo>
                  <a:pt x="16652" y="6814"/>
                  <a:pt x="17274" y="6863"/>
                  <a:pt x="17636" y="6990"/>
                </a:cubicBezTo>
                <a:cubicBezTo>
                  <a:pt x="17968" y="6721"/>
                  <a:pt x="19596" y="6662"/>
                  <a:pt x="21378" y="6662"/>
                </a:cubicBezTo>
                <a:cubicBezTo>
                  <a:pt x="22785" y="6662"/>
                  <a:pt x="24289" y="6699"/>
                  <a:pt x="25325" y="6699"/>
                </a:cubicBezTo>
                <a:cubicBezTo>
                  <a:pt x="26046" y="6699"/>
                  <a:pt x="26541" y="6681"/>
                  <a:pt x="26620" y="6620"/>
                </a:cubicBezTo>
                <a:cubicBezTo>
                  <a:pt x="26780" y="6496"/>
                  <a:pt x="27222" y="6440"/>
                  <a:pt x="27662" y="6440"/>
                </a:cubicBezTo>
                <a:cubicBezTo>
                  <a:pt x="28138" y="6440"/>
                  <a:pt x="28612" y="6505"/>
                  <a:pt x="28727" y="6620"/>
                </a:cubicBezTo>
                <a:cubicBezTo>
                  <a:pt x="28864" y="6757"/>
                  <a:pt x="29025" y="6804"/>
                  <a:pt x="29191" y="6804"/>
                </a:cubicBezTo>
                <a:cubicBezTo>
                  <a:pt x="29534" y="6804"/>
                  <a:pt x="29899" y="6608"/>
                  <a:pt x="30131" y="6608"/>
                </a:cubicBezTo>
                <a:cubicBezTo>
                  <a:pt x="30211" y="6608"/>
                  <a:pt x="30275" y="6631"/>
                  <a:pt x="30317" y="6694"/>
                </a:cubicBezTo>
                <a:lnTo>
                  <a:pt x="32239" y="6324"/>
                </a:lnTo>
                <a:lnTo>
                  <a:pt x="41334" y="6213"/>
                </a:lnTo>
                <a:cubicBezTo>
                  <a:pt x="41818" y="6065"/>
                  <a:pt x="42334" y="6019"/>
                  <a:pt x="42843" y="6019"/>
                </a:cubicBezTo>
                <a:cubicBezTo>
                  <a:pt x="43659" y="6019"/>
                  <a:pt x="44456" y="6137"/>
                  <a:pt x="45064" y="6137"/>
                </a:cubicBezTo>
                <a:cubicBezTo>
                  <a:pt x="45582" y="6137"/>
                  <a:pt x="45963" y="6051"/>
                  <a:pt x="46103" y="5733"/>
                </a:cubicBezTo>
                <a:cubicBezTo>
                  <a:pt x="46547" y="4808"/>
                  <a:pt x="46953" y="1037"/>
                  <a:pt x="46732" y="150"/>
                </a:cubicBezTo>
                <a:cubicBezTo>
                  <a:pt x="46722" y="62"/>
                  <a:pt x="46454" y="29"/>
                  <a:pt x="46063" y="29"/>
                </a:cubicBezTo>
                <a:cubicBezTo>
                  <a:pt x="44972" y="29"/>
                  <a:pt x="42922" y="290"/>
                  <a:pt x="42813" y="372"/>
                </a:cubicBezTo>
                <a:cubicBezTo>
                  <a:pt x="42785" y="381"/>
                  <a:pt x="42757" y="386"/>
                  <a:pt x="42731" y="386"/>
                </a:cubicBezTo>
                <a:cubicBezTo>
                  <a:pt x="42651" y="386"/>
                  <a:pt x="42582" y="344"/>
                  <a:pt x="42554" y="261"/>
                </a:cubicBezTo>
                <a:cubicBezTo>
                  <a:pt x="42554" y="187"/>
                  <a:pt x="39042" y="113"/>
                  <a:pt x="39042" y="113"/>
                </a:cubicBezTo>
                <a:cubicBezTo>
                  <a:pt x="39042" y="42"/>
                  <a:pt x="39011" y="1"/>
                  <a:pt x="38949" y="1"/>
                </a:cubicBezTo>
                <a:close/>
              </a:path>
            </a:pathLst>
          </a:custGeom>
          <a:solidFill>
            <a:srgbClr val="FFE638">
              <a:alpha val="4732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9" name="Google Shape;3842;p61">
            <a:extLst>
              <a:ext uri="{FF2B5EF4-FFF2-40B4-BE49-F238E27FC236}">
                <a16:creationId xmlns:a16="http://schemas.microsoft.com/office/drawing/2014/main" id="{33B86D2E-4929-4021-B00C-7C4E2C614EB2}"/>
              </a:ext>
            </a:extLst>
          </p:cNvPr>
          <p:cNvSpPr txBox="1"/>
          <p:nvPr/>
        </p:nvSpPr>
        <p:spPr>
          <a:xfrm>
            <a:off x="1620785" y="1183591"/>
            <a:ext cx="6158671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น้ำหนัก 3,592 กิโลกรัม</a:t>
            </a:r>
            <a:r>
              <a:rPr kumimoji="0" lang="th-TH" sz="3000" b="1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เท่ากับน้ำหนักกี่ตัน กี่กิโลกรัม</a:t>
            </a:r>
            <a:endParaRPr kumimoji="0" lang="th-TH" sz="30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111" name="Google Shape;4711;p51">
            <a:extLst>
              <a:ext uri="{FF2B5EF4-FFF2-40B4-BE49-F238E27FC236}">
                <a16:creationId xmlns:a16="http://schemas.microsoft.com/office/drawing/2014/main" id="{2A266F71-93C6-49A3-A109-6D29D84F9C52}"/>
              </a:ext>
            </a:extLst>
          </p:cNvPr>
          <p:cNvSpPr/>
          <p:nvPr/>
        </p:nvSpPr>
        <p:spPr>
          <a:xfrm>
            <a:off x="2075543" y="3094488"/>
            <a:ext cx="8154219" cy="2580597"/>
          </a:xfrm>
          <a:prstGeom prst="roundRect">
            <a:avLst>
              <a:gd name="adj" fmla="val 9310"/>
            </a:avLst>
          </a:prstGeom>
          <a:solidFill>
            <a:srgbClr val="FFDDE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13" name="Google Shape;3842;p61">
            <a:extLst>
              <a:ext uri="{FF2B5EF4-FFF2-40B4-BE49-F238E27FC236}">
                <a16:creationId xmlns:a16="http://schemas.microsoft.com/office/drawing/2014/main" id="{E633A8CE-3110-4ED8-8BA8-AC44309E82D9}"/>
              </a:ext>
            </a:extLst>
          </p:cNvPr>
          <p:cNvSpPr txBox="1"/>
          <p:nvPr/>
        </p:nvSpPr>
        <p:spPr>
          <a:xfrm>
            <a:off x="2394857" y="3397765"/>
            <a:ext cx="7721600" cy="16418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  <a:tab pos="2235200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น้ำหนัก 1,000 กิโลกรัม	เท่ากับ น้ำหนัก 1 ตัน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  <a:tab pos="2235200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น้ำหนัก 2,000 กิโลกรัม	เท่ากับ น้ำหนัก 2 ตัน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  <a:tab pos="2235200" algn="l"/>
              </a:tabLst>
              <a:defRPr/>
            </a:pPr>
            <a:r>
              <a:rPr lang="th-TH" sz="3000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น้ำหนัก 3,000 กิโลกรัม	เท่ากับ น้ำหนัก 3 ตัน</a:t>
            </a:r>
            <a:endParaRPr kumimoji="0" lang="th-TH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  <a:tab pos="2235200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ดังนั้น น้ำหนัก 3,592 กิโลกรัม เท่ากับ น้ำหนัก 3 ต้น 592 กิโลกรัม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37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38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39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4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4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42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43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4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4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46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47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48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8908592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1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500"/>
                            </p:stCondLst>
                            <p:childTnLst>
                              <p:par>
                                <p:cTn id="1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3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animBg="1"/>
      <p:bldP spid="29" grpId="0"/>
      <p:bldP spid="111" grpId="0" animBg="1"/>
      <p:bldP spid="113" grpId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2996980" y="1853734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724913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บอกน้ำหนักเป็นกิโลกรัม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697212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1144533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3618870" y="1810735"/>
            <a:ext cx="23583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9 ตัน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100 กิโลกรัม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18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2996980" y="2760899"/>
            <a:ext cx="468000" cy="468000"/>
            <a:chOff x="1239484" y="1722687"/>
            <a:chExt cx="468000" cy="468000"/>
          </a:xfrm>
        </p:grpSpPr>
        <p:sp>
          <p:nvSpPr>
            <p:cNvPr id="18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84" name="TextBox 183"/>
          <p:cNvSpPr txBox="1"/>
          <p:nvPr/>
        </p:nvSpPr>
        <p:spPr>
          <a:xfrm>
            <a:off x="3618870" y="2717900"/>
            <a:ext cx="25186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13 ตัน 950 กิโลกรัม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185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2996980" y="3682578"/>
            <a:ext cx="468000" cy="468000"/>
            <a:chOff x="1239484" y="1722687"/>
            <a:chExt cx="468000" cy="468000"/>
          </a:xfrm>
        </p:grpSpPr>
        <p:sp>
          <p:nvSpPr>
            <p:cNvPr id="186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88" name="TextBox 187"/>
          <p:cNvSpPr txBox="1"/>
          <p:nvPr/>
        </p:nvSpPr>
        <p:spPr>
          <a:xfrm>
            <a:off x="3618870" y="3639579"/>
            <a:ext cx="251062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21 ตัน 500 กิโลกรัม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189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2996980" y="4676286"/>
            <a:ext cx="468000" cy="468000"/>
            <a:chOff x="1239484" y="1722687"/>
            <a:chExt cx="468000" cy="468000"/>
          </a:xfrm>
        </p:grpSpPr>
        <p:sp>
          <p:nvSpPr>
            <p:cNvPr id="190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92" name="TextBox 191"/>
          <p:cNvSpPr txBox="1"/>
          <p:nvPr/>
        </p:nvSpPr>
        <p:spPr>
          <a:xfrm>
            <a:off x="3618870" y="4633287"/>
            <a:ext cx="95571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34 ตัน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7253114" y="1772148"/>
            <a:ext cx="184217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9,100 กิโลกรัม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93" name="TextBox 192"/>
          <p:cNvSpPr txBox="1"/>
          <p:nvPr/>
        </p:nvSpPr>
        <p:spPr>
          <a:xfrm>
            <a:off x="7246178" y="2736828"/>
            <a:ext cx="200247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13,950 กิโลกรัม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216" name="TextBox 215"/>
          <p:cNvSpPr txBox="1"/>
          <p:nvPr/>
        </p:nvSpPr>
        <p:spPr>
          <a:xfrm>
            <a:off x="7229087" y="3672478"/>
            <a:ext cx="199445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21,500 กิโลกรัม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217" name="TextBox 216"/>
          <p:cNvSpPr txBox="1"/>
          <p:nvPr/>
        </p:nvSpPr>
        <p:spPr>
          <a:xfrm>
            <a:off x="7246178" y="4637158"/>
            <a:ext cx="203292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34,000 กิโลกรัม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3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3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3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3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3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38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3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4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4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4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4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44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9485933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93" grpId="0"/>
      <p:bldP spid="216" grpId="0"/>
      <p:bldP spid="217" grpId="0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2996980" y="1853734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724913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lvl="0" algn="ctr">
              <a:buClr>
                <a:srgbClr val="000000"/>
              </a:buClr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บอก</a:t>
            </a:r>
            <a:r>
              <a:rPr lang="th-TH" sz="3000" b="1" kern="0" dirty="0">
                <a:solidFill>
                  <a:prstClr val="black"/>
                </a:solidFill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น้ำหนักเป็นตันและกิโลกรัม</a:t>
            </a:r>
            <a:endParaRPr kumimoji="0" lang="th-TH" sz="30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Comfortaa"/>
              <a:cs typeface="CmPrasanmit" panose="02000000000000000000" pitchFamily="2" charset="-34"/>
              <a:sym typeface="Comfortaa"/>
            </a:endParaRP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697212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1144533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3618870" y="1810735"/>
            <a:ext cx="188545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2,534 กิโลกรัม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18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2996980" y="2760899"/>
            <a:ext cx="468000" cy="468000"/>
            <a:chOff x="1239484" y="1722687"/>
            <a:chExt cx="468000" cy="468000"/>
          </a:xfrm>
        </p:grpSpPr>
        <p:sp>
          <p:nvSpPr>
            <p:cNvPr id="18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84" name="TextBox 183"/>
          <p:cNvSpPr txBox="1"/>
          <p:nvPr/>
        </p:nvSpPr>
        <p:spPr>
          <a:xfrm>
            <a:off x="3618870" y="2717900"/>
            <a:ext cx="195277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11,005 กิโลกรัม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185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2996980" y="3682578"/>
            <a:ext cx="468000" cy="468000"/>
            <a:chOff x="1239484" y="1722687"/>
            <a:chExt cx="468000" cy="468000"/>
          </a:xfrm>
        </p:grpSpPr>
        <p:sp>
          <p:nvSpPr>
            <p:cNvPr id="186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88" name="TextBox 187"/>
          <p:cNvSpPr txBox="1"/>
          <p:nvPr/>
        </p:nvSpPr>
        <p:spPr>
          <a:xfrm>
            <a:off x="3618870" y="3639579"/>
            <a:ext cx="203773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35,000 กิโลกรัม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189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2996980" y="4676286"/>
            <a:ext cx="468000" cy="468000"/>
            <a:chOff x="1239484" y="1722687"/>
            <a:chExt cx="468000" cy="468000"/>
          </a:xfrm>
        </p:grpSpPr>
        <p:sp>
          <p:nvSpPr>
            <p:cNvPr id="190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92" name="TextBox 191"/>
          <p:cNvSpPr txBox="1"/>
          <p:nvPr/>
        </p:nvSpPr>
        <p:spPr>
          <a:xfrm>
            <a:off x="3618870" y="4633287"/>
            <a:ext cx="204575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23,089 กิโลกรัม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5961344" y="1772148"/>
            <a:ext cx="240161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 ตัน 534 กิโลกรัม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93" name="TextBox 192"/>
          <p:cNvSpPr txBox="1"/>
          <p:nvPr/>
        </p:nvSpPr>
        <p:spPr>
          <a:xfrm>
            <a:off x="5954408" y="2736828"/>
            <a:ext cx="216116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11 ตัน 5 กิโลกรัม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216" name="TextBox 215"/>
          <p:cNvSpPr txBox="1"/>
          <p:nvPr/>
        </p:nvSpPr>
        <p:spPr>
          <a:xfrm>
            <a:off x="5937317" y="3672478"/>
            <a:ext cx="96051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35 ตัน</a:t>
            </a:r>
          </a:p>
        </p:txBody>
      </p:sp>
      <p:sp>
        <p:nvSpPr>
          <p:cNvPr id="217" name="TextBox 216"/>
          <p:cNvSpPr txBox="1"/>
          <p:nvPr/>
        </p:nvSpPr>
        <p:spPr>
          <a:xfrm>
            <a:off x="5954408" y="4637158"/>
            <a:ext cx="240803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23 ตัน 89 กิโลกรัม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3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3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3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3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3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38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3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4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4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4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4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44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17277934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93" grpId="0"/>
      <p:bldP spid="216" grpId="0"/>
      <p:bldP spid="217" grpId="0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495106" y="505412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ตอบคำถาม</a:t>
            </a:r>
          </a:p>
        </p:txBody>
      </p:sp>
      <p:grpSp>
        <p:nvGrpSpPr>
          <p:cNvPr id="114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7753061" y="477711"/>
            <a:ext cx="292669" cy="583541"/>
            <a:chOff x="2518050" y="238125"/>
            <a:chExt cx="2610950" cy="5185750"/>
          </a:xfrm>
        </p:grpSpPr>
        <p:sp>
          <p:nvSpPr>
            <p:cNvPr id="117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7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38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514080" y="925032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39" name="Google Shape;698;p49">
            <a:extLst>
              <a:ext uri="{FF2B5EF4-FFF2-40B4-BE49-F238E27FC236}">
                <a16:creationId xmlns:a16="http://schemas.microsoft.com/office/drawing/2014/main" id="{3DCD2A7C-C10D-409C-9629-1C40F71744D6}"/>
              </a:ext>
            </a:extLst>
          </p:cNvPr>
          <p:cNvSpPr/>
          <p:nvPr/>
        </p:nvSpPr>
        <p:spPr>
          <a:xfrm>
            <a:off x="991451" y="567859"/>
            <a:ext cx="2632944" cy="566289"/>
          </a:xfrm>
          <a:prstGeom prst="roundRect">
            <a:avLst>
              <a:gd name="adj" fmla="val 50000"/>
            </a:avLst>
          </a:prstGeom>
          <a:solidFill>
            <a:srgbClr val="FF42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0" name="Google Shape;701;p49">
            <a:extLst>
              <a:ext uri="{FF2B5EF4-FFF2-40B4-BE49-F238E27FC236}">
                <a16:creationId xmlns:a16="http://schemas.microsoft.com/office/drawing/2014/main" id="{F31D6105-5B36-4712-A600-BF08CFB532FA}"/>
              </a:ext>
            </a:extLst>
          </p:cNvPr>
          <p:cNvSpPr txBox="1">
            <a:spLocks/>
          </p:cNvSpPr>
          <p:nvPr/>
        </p:nvSpPr>
        <p:spPr>
          <a:xfrm>
            <a:off x="982795" y="481388"/>
            <a:ext cx="2641600" cy="7332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400" b="0" i="0" u="none" strike="noStrike" cap="none">
                <a:solidFill>
                  <a:schemeClr val="lt1"/>
                </a:solidFill>
                <a:latin typeface="Odibee Sans"/>
                <a:ea typeface="Odibee Sans"/>
                <a:cs typeface="Odibee Sans"/>
                <a:sym typeface="Odibee Sa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B022B"/>
              </a:buClr>
              <a:buSzPts val="2500"/>
              <a:buFont typeface="Odibee San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rPr>
              <a:t>ตรวจสอบความเข้าใจ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Odibee Sans"/>
            </a:endParaRPr>
          </a:p>
        </p:txBody>
      </p:sp>
      <p:grpSp>
        <p:nvGrpSpPr>
          <p:cNvPr id="20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937437" y="1713006"/>
            <a:ext cx="468000" cy="468000"/>
            <a:chOff x="1239484" y="1722687"/>
            <a:chExt cx="468000" cy="468000"/>
          </a:xfrm>
        </p:grpSpPr>
        <p:sp>
          <p:nvSpPr>
            <p:cNvPr id="20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04" name="TextBox 203"/>
          <p:cNvSpPr txBox="1"/>
          <p:nvPr/>
        </p:nvSpPr>
        <p:spPr>
          <a:xfrm>
            <a:off x="2588356" y="1670007"/>
            <a:ext cx="439415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3,300 กิโลกรัม เท่ากับกี่ตัน กี่กิโลกรัม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205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937437" y="2620171"/>
            <a:ext cx="468000" cy="468000"/>
            <a:chOff x="1239484" y="1722687"/>
            <a:chExt cx="468000" cy="468000"/>
          </a:xfrm>
        </p:grpSpPr>
        <p:sp>
          <p:nvSpPr>
            <p:cNvPr id="206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08" name="TextBox 207"/>
          <p:cNvSpPr txBox="1"/>
          <p:nvPr/>
        </p:nvSpPr>
        <p:spPr>
          <a:xfrm>
            <a:off x="2588356" y="2577172"/>
            <a:ext cx="456727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50,500 กิโลกรัม เท่ากับกี่ตัน กี่กิโลกรัม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209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937437" y="3541850"/>
            <a:ext cx="468000" cy="468000"/>
            <a:chOff x="1239484" y="1722687"/>
            <a:chExt cx="468000" cy="468000"/>
          </a:xfrm>
        </p:grpSpPr>
        <p:sp>
          <p:nvSpPr>
            <p:cNvPr id="210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1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12" name="TextBox 211"/>
          <p:cNvSpPr txBox="1"/>
          <p:nvPr/>
        </p:nvSpPr>
        <p:spPr>
          <a:xfrm>
            <a:off x="2588356" y="3498851"/>
            <a:ext cx="411683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7 ตัน 24 กิโลกรัม เท่ากับกี่กิโลกรัม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21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937437" y="4535558"/>
            <a:ext cx="468000" cy="468000"/>
            <a:chOff x="1239484" y="1722687"/>
            <a:chExt cx="468000" cy="468000"/>
          </a:xfrm>
        </p:grpSpPr>
        <p:sp>
          <p:nvSpPr>
            <p:cNvPr id="21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16" name="TextBox 215"/>
          <p:cNvSpPr txBox="1"/>
          <p:nvPr/>
        </p:nvSpPr>
        <p:spPr>
          <a:xfrm>
            <a:off x="2588356" y="4492559"/>
            <a:ext cx="445346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25 ตัน 250 กิโลกรัม เท่ากับกี่กิโลกรัม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217" name="TextBox 216"/>
          <p:cNvSpPr txBox="1"/>
          <p:nvPr/>
        </p:nvSpPr>
        <p:spPr>
          <a:xfrm>
            <a:off x="7383744" y="1670007"/>
            <a:ext cx="239039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3 ตัน 300 กิโลกรัม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218" name="TextBox 217"/>
          <p:cNvSpPr txBox="1"/>
          <p:nvPr/>
        </p:nvSpPr>
        <p:spPr>
          <a:xfrm>
            <a:off x="7391322" y="2591686"/>
            <a:ext cx="256352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50 ตัน 500 กิโลกรัม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219" name="TextBox 218"/>
          <p:cNvSpPr txBox="1"/>
          <p:nvPr/>
        </p:nvSpPr>
        <p:spPr>
          <a:xfrm>
            <a:off x="7374231" y="3527336"/>
            <a:ext cx="186140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7,024 กิโลกรัม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220" name="TextBox 219"/>
          <p:cNvSpPr txBox="1"/>
          <p:nvPr/>
        </p:nvSpPr>
        <p:spPr>
          <a:xfrm>
            <a:off x="7391322" y="4492016"/>
            <a:ext cx="204414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25,250 กิโลกรัม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5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36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3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3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3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40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41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42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43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44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45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46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26915818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-2.29167E-6 0.00208 L -2.29167E-6 -0.02708 " pathEditMode="relative" rAng="0" ptsTypes="AA">
                                      <p:cBhvr>
                                        <p:cTn id="12" dur="3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458"/>
                                    </p:animMotion>
                                    <p:animRot by="1500000">
                                      <p:cBhvr>
                                        <p:cTn id="13" dur="1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4" dur="175" fill="hold">
                                          <p:stCondLst>
                                            <p:cond delay="175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5" dur="175" fill="hold">
                                          <p:stCondLst>
                                            <p:cond delay="35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6" dur="175" fill="hold">
                                          <p:stCondLst>
                                            <p:cond delay="525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0" grpId="0"/>
      <p:bldP spid="217" grpId="0"/>
      <p:bldP spid="218" grpId="0"/>
      <p:bldP spid="219" grpId="0"/>
      <p:bldP spid="220" grpId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FF42544D-339C-4CC3-86D9-7BA4599B245F}"/>
              </a:ext>
            </a:extLst>
          </p:cNvPr>
          <p:cNvGrpSpPr/>
          <p:nvPr/>
        </p:nvGrpSpPr>
        <p:grpSpPr>
          <a:xfrm rot="-191527">
            <a:off x="2796651" y="1187129"/>
            <a:ext cx="7207263" cy="3721714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97E4D986-1FC0-4B95-A0DA-63D4CC7FDD1E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6C24E511-42A9-46F7-A0B5-601A9E150AB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CA470BDE-7316-4699-94D9-C3CCD26309FC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AF828F65-F391-4BE4-91DC-5118700CC71E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210BC643-CBAC-47C9-916B-50E80FBA81D3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B289B9CA-2D6F-4414-B9C8-BEBE69308E41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6AC844D5-4D6B-45BF-9D62-6F746168B187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3E40F82D-DB7F-4734-AAF8-6E25AF4C00BE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1B84D3CE-A737-41B2-BFBB-B6D5CA567B45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D8289108-DF19-46C8-B554-9F01DA1FB122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B5787AF1-E5BA-4B3E-BCB8-30A61C38173E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E879FA9A-6757-4CF9-B6B9-833EFBF81ED6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99B19D7F-56BE-4451-B02D-9956E8E695F5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E93D5997-E599-46A7-926E-C83F65A4E85C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7A8CC7FD-D0A9-45C3-A368-896D1AA15FA6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B09CB5FC-087B-49FA-B47F-7DC8F10B7142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6FE83AB8-D6AF-4061-B80E-855CCCA972EB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65EE8388-DB64-497E-971F-E5647581AC72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5323AC78-5D7C-44B9-9E05-D4F9F6E25DBC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66E99BE0-4F89-4BF4-893A-C6ADB8DD5C69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CC3BF6F6-F327-431D-BF6F-16498170891E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8ED7F6F2-4816-49AE-A579-3DD291F35E3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B56AA2BB-7300-4159-B473-CCFEEC444CAD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CA46053D-7BBF-4917-89A8-410D579A7AB4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762F78BC-B3D7-49F1-A423-FCC6EFF6D7ED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19489933-888A-4DCF-B012-DA8F0BA52640}"/>
              </a:ext>
            </a:extLst>
          </p:cNvPr>
          <p:cNvGrpSpPr/>
          <p:nvPr/>
        </p:nvGrpSpPr>
        <p:grpSpPr>
          <a:xfrm>
            <a:off x="9848226" y="4513952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A6FED7FA-0EB3-46A9-ABC5-028861A96899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E3944B80-01C7-402C-A513-E06D5C0C6322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E6A5EFD7-17E7-4E2F-BF86-027E3E111E93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F9FF9FE8-BB14-433A-9275-9CD08099DA4D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E311C65A-8535-495E-8819-596DC171814F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10AD1709-A1D6-468D-BEC7-883B3F6CEB3C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B3F098C9-46EF-465B-BCEB-0E2E55B7FFAC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707A3DBB-8C63-46E7-9CF2-9D4C1AB36786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BFD39387-FD48-4A7D-9851-882C7FEB6E90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77DF6C08-5813-47C3-A9A2-82AA67EDE161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A1E58145-BC40-4A85-B14A-54A340446FFD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BD91018F-7A00-4ADC-A4B6-ADDE26268EEC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D387BF62-B641-44D5-9667-742A5DA21D7A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6E9497F1-135D-4C9D-84D4-3814C666B0A7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69E53D2B-7596-49C7-99B2-5A801F3263AD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F8D095F9-7793-429D-BB4F-BD62E33B0C53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BC1C69AE-949A-4860-8C78-B5EABFE8283D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07575D43-74EB-46F0-881D-DD2F3BC800E3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59BE540A-2903-4D32-8F98-1D39FDF8466E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A7EC0D28-8F25-46FF-8AE8-16C2FA79BB6E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C48CF3FF-CC36-40C3-8017-FC1B0BD58B52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3F76C299-C0CC-46FC-AF64-9B711562E43B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E3868261-9915-42C4-A5A5-0CC36D8192F1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98B6E335-F90C-43EF-98BB-74EA0EB06094}"/>
              </a:ext>
            </a:extLst>
          </p:cNvPr>
          <p:cNvGrpSpPr/>
          <p:nvPr/>
        </p:nvGrpSpPr>
        <p:grpSpPr>
          <a:xfrm rot="-461358">
            <a:off x="1034969" y="1389036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98B8B7CE-E6F0-40C5-BE29-461A888CC323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154BEC3A-968D-41B0-BB3C-715352A74093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AEEBAF65-4E5D-4C08-A7DB-203E75EC5109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BF919489-80F6-4925-821D-7EFD3D9C862C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F542068B-AA85-461C-845E-F5415C25A765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85B18634-FF09-4FC0-B148-A2B3EA80D5F5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C524FDAE-D149-465E-BCD8-F21273BDAC6B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9B5D388C-CA82-43B8-9430-57738D2A2CE6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8FF6675C-A9F7-4DF8-9E70-A93615923F4B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D003035E-49CC-4F83-B0FC-ACD2123969D3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7B81062E-71F1-4F8E-A801-7DCC4682B987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F6844318-449D-4E5A-B1E4-3BA6AD04D942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93A4D00A-9E0C-41F9-8B24-F5E619736CAA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86EC07E8-B2CC-4E69-96C0-2D473D8C247F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DAEE0788-5943-4806-8B15-D3A760DECA28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92FEA0F3-D3AE-49FF-926A-BBDA602E72B3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86FEA22B-0A36-4E06-AD73-543E457BA4A1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80E7B8BE-21DA-4879-9430-8763FDD7E3A1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6122C7AC-F684-4F46-9554-2128D82CF042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2508AD3B-AF53-4603-8B8F-563EACA5C944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DC90DB6E-9F0B-4F78-9079-926E145026C2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19D049A3-86FF-401B-BAED-0E3AB5457B47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237BB846-8267-4722-9494-2FA8D00D47F2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FE525A1B-2EFB-4BA0-8392-1EC0EDFFAAAC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A20634E2-3496-4597-88DA-EF1417F691A8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4F7D4AC1-2B77-4A7B-A832-5242DD56D0D3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8DF19956-8525-4EEA-B7C0-E0A3B4393538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7DFD159F-CDDE-4174-A18A-7660467F3446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8A1464D5-2589-4F8A-A71A-A988EF7CD04D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954F2BAB-014B-44AA-98AF-3D691AE65BDF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1713AEEE-1CEE-4F94-87C6-E10A305DB5ED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941DEAB0-6077-4DDB-98D2-24DA793A130D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A57CC560-46E2-4A81-A8A6-43AAC6FE906A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4F3DF2EB-AAE8-46D8-8EBC-9C5C8DA0B403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5FC1CA5D-CC8B-4BB4-8133-E646A57EBECB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2435F844-E966-4F65-A53D-4873DFDDCE5F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2F2179A2-9A2B-4621-9D64-AA7291CED559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65B3F69D-CF7C-4348-BFDF-39742BD6A6E1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AC9145A2-11EE-4FC9-BC79-A1F47221BC87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72C20FDB-B787-4A5F-BB5E-58D38FB10B2B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2F59E1EC-5120-434D-9A5C-D6865B1FACE7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4FED9F19-E489-4FAA-9D32-47979810A78E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5A6CFA14-EF62-4268-9B70-3828C9926976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DD9D6E21-AB01-4D6E-99EF-7700D3BA484E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7AC8D29F-FD3B-486E-9D21-378A955249C5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FEFA431F-5A30-473C-8A24-21B09ED9D78C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77C78FAA-4F9B-4F3A-A8A0-EACBE76ADF7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03B8CC87-03FC-4D9C-B16E-461B0FC104F8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F167312B-7EC3-427B-A528-8725D3CEFC55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34209428-7C01-4429-9BFC-DE774C2FAD72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9DAAD490-8871-4A37-9B7A-AD8B37E5B2D2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0275633D-101A-4686-9A51-50EEB51F0740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F203DB2D-9464-4CC1-B5C4-33DBEBFB2886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73C8006E-9BC9-4397-AE2A-420FC031F800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CBF5B397-E6F2-462A-9492-51B992E91078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FB0ED8AA-BB81-44D6-9F54-FAAC71562BCA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4C3C2F9F-A5DD-4C63-A0D9-079E9EC2DAB5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EF8E2F63-01AD-42DD-98F9-7727FA38E9BC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F40D976D-08E2-44C2-9599-CF37BDE67578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3638C819-3D76-4D0D-BB00-8ADFCBFF8981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37144B87-8972-42D6-8284-759DF5E80AF9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6073D796-60A0-4CBD-AA2E-06B3EC4E3CA5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4F4AA93C-4A65-45F9-920D-9FB341966F5E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7C2AE2F3-9CD5-4783-B393-81F2C61FE3BE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092896C2-75E5-41AC-8B2F-461DDDC20746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B615D586-671A-449A-9394-EF2055EC8753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E5B0CBEF-BBA8-4419-B068-BE69AAC926D4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AE3497EC-4B84-4456-8850-20A33802DF3B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65ECE51A-D6CD-4ADB-8550-008D046ED53C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A412D64F-7877-4DAE-8F4D-EE04DA10CB84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CFEF1CA0-BAF5-4B68-9BDF-BDC9976362DF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F631E0CD-610F-4F58-B27B-62638C37DA4C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75B9FFF1-2BF4-457F-B412-39926782E78E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69DDCBA1-D2B1-493A-9C46-D28DCBC3614E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68FA46AA-9ECD-46EC-8735-DC0D61C90974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D28068A1-381B-4FA6-8CBE-33EBF2230E34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0DF2FDF7-26CF-4E08-A81B-236301A8A060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5455A158-4F00-4708-9851-46FDDB675A6D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915EC70A-549F-4F61-85A3-30FE61194D6A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DC075B3B-BAFB-4364-A0CE-05AD0B40FEB5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7E804CF6-230B-4688-9A9F-E533E95D31EB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749CF0A8-6AE2-47F8-AF6B-9D9F1DBBFA57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B42918B0-503C-4BED-872A-C2E348C2C737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6B250122-F0C3-4AD0-B196-9006BA951A45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B4B93D4D-FAE3-4DB4-9372-42134C2C50D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35BE7B7B-1677-4C9B-ABCC-83E12CBDD15B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4071E662-2F46-4171-A54C-1D85B43F7A10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0DB12EB-E398-45E5-BFD1-88129EE9D43E}"/>
              </a:ext>
            </a:extLst>
          </p:cNvPr>
          <p:cNvSpPr txBox="1">
            <a:spLocks/>
          </p:cNvSpPr>
          <p:nvPr/>
        </p:nvSpPr>
        <p:spPr>
          <a:xfrm>
            <a:off x="3854977" y="2645730"/>
            <a:ext cx="5902330" cy="17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lvl="0" algn="thaiDist">
              <a:buClr>
                <a:srgbClr val="004468"/>
              </a:buClr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rditas"/>
              </a:rPr>
              <a:t>การบอกน้ำหนักของสิ่งต่างๆ อาจบอกเป็นเมตริกตันและกิโลกรัม</a:t>
            </a:r>
            <a:r>
              <a:rPr kumimoji="0" lang="th-TH" sz="3000" b="0" i="0" u="none" strike="noStrike" kern="0" cap="none" spc="0" normalizeH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rditas"/>
              </a:rPr>
              <a:t> 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rditas"/>
              </a:rPr>
              <a:t>หรือบอกเป็นกิโลกรัม โดยใช้ความสัมพันธ์ </a:t>
            </a:r>
            <a:r>
              <a:rPr lang="th-TH" sz="3000" kern="0" dirty="0">
                <a:solidFill>
                  <a:srgbClr val="004468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1 เมตริกตัน เท่ากับ 1,000 กิโลกรัม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004468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Gorditas"/>
            </a:endParaRPr>
          </a:p>
        </p:txBody>
      </p:sp>
      <p:sp>
        <p:nvSpPr>
          <p:cNvPr id="259" name="Google Shape;4975;p59">
            <a:extLst>
              <a:ext uri="{FF2B5EF4-FFF2-40B4-BE49-F238E27FC236}">
                <a16:creationId xmlns:a16="http://schemas.microsoft.com/office/drawing/2014/main" id="{8600E551-18F5-4869-ABCC-D4A8EE567E58}"/>
              </a:ext>
            </a:extLst>
          </p:cNvPr>
          <p:cNvSpPr txBox="1">
            <a:spLocks/>
          </p:cNvSpPr>
          <p:nvPr/>
        </p:nvSpPr>
        <p:spPr>
          <a:xfrm>
            <a:off x="4425888" y="1735975"/>
            <a:ext cx="3147600" cy="6951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Gorditas"/>
              <a:buNone/>
              <a:defRPr sz="9466" b="1" i="0" u="none" strike="noStrike" cap="none">
                <a:solidFill>
                  <a:schemeClr val="accent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6000"/>
              <a:buFont typeface="Gorditas"/>
              <a:buNone/>
              <a:tabLst/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10B0BF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สิ่งที่ได้เรียนรู้</a:t>
            </a:r>
            <a:endParaRPr kumimoji="0" lang="en" sz="3000" b="1" i="0" u="none" strike="noStrike" kern="0" cap="none" spc="0" normalizeH="0" baseline="0" noProof="0" dirty="0">
              <a:ln>
                <a:noFill/>
              </a:ln>
              <a:solidFill>
                <a:srgbClr val="10B0BF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sp>
        <p:nvSpPr>
          <p:cNvPr id="14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14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14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14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14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147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148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149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150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151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152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153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23340084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1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2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3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4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5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6" grpId="0"/>
      <p:bldP spid="259" grpId="0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64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6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7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8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9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6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77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999925" y="2440310"/>
            <a:ext cx="5117183" cy="3392709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78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311861" y="3615586"/>
            <a:ext cx="4368386" cy="10281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การ</a:t>
            </a:r>
            <a:r>
              <a:rPr lang="th-TH" sz="4000" kern="0" dirty="0">
                <a:solidFill>
                  <a:srgbClr val="F9F9F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เปรียบเทียบ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lang="th-TH" sz="4000" kern="0" dirty="0">
                <a:solidFill>
                  <a:srgbClr val="F9F9F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น้ำหนัก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79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2225668" y="1033748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kumimoji="0" lang="th-TH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10.6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grpSp>
        <p:nvGrpSpPr>
          <p:cNvPr id="80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81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4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5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116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117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8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9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0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1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2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123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163018" y="2140050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135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136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13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13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13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140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141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142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143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144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145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146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24054441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2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79" grpId="0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" name="Google Shape;3832;p61">
            <a:extLst>
              <a:ext uri="{FF2B5EF4-FFF2-40B4-BE49-F238E27FC236}">
                <a16:creationId xmlns:a16="http://schemas.microsoft.com/office/drawing/2014/main" id="{E64B2301-7D35-4D90-A7CC-01E887EA1B0B}"/>
              </a:ext>
            </a:extLst>
          </p:cNvPr>
          <p:cNvSpPr/>
          <p:nvPr/>
        </p:nvSpPr>
        <p:spPr>
          <a:xfrm rot="5400000" flipH="1">
            <a:off x="5095774" y="-642392"/>
            <a:ext cx="1245709" cy="8677138"/>
          </a:xfrm>
          <a:prstGeom prst="round2SameRect">
            <a:avLst>
              <a:gd name="adj1" fmla="val 13584"/>
              <a:gd name="adj2" fmla="val 14722"/>
            </a:avLst>
          </a:prstGeom>
          <a:solidFill>
            <a:srgbClr val="FFD2D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92" name="Google Shape;3842;p61">
            <a:extLst>
              <a:ext uri="{FF2B5EF4-FFF2-40B4-BE49-F238E27FC236}">
                <a16:creationId xmlns:a16="http://schemas.microsoft.com/office/drawing/2014/main" id="{C4E3049D-9575-4694-A102-96E404BC2251}"/>
              </a:ext>
            </a:extLst>
          </p:cNvPr>
          <p:cNvSpPr txBox="1"/>
          <p:nvPr/>
        </p:nvSpPr>
        <p:spPr>
          <a:xfrm>
            <a:off x="1656000" y="3142505"/>
            <a:ext cx="8270565" cy="71537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น้ำหนัก 2 กิโลกรัม</a:t>
            </a:r>
            <a:r>
              <a:rPr kumimoji="0" lang="th-TH" sz="28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500 กรัม หรือ </a:t>
            </a:r>
            <a:r>
              <a:rPr kumimoji="0" lang="th-TH" sz="2800" b="1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2,500 กรัม มากกว่า น้ำหนัก 1,200 กรัม </a:t>
            </a:r>
            <a:r>
              <a:rPr lang="th-TH" b="0" kern="0" baseline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ดังนั้น</a:t>
            </a:r>
            <a:r>
              <a:rPr lang="th-TH" b="0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องุ่น หนักกว่า กุ้งแห้ง</a:t>
            </a:r>
            <a:endParaRPr kumimoji="0" sz="2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93" name="Google Shape;3832;p61">
            <a:extLst>
              <a:ext uri="{FF2B5EF4-FFF2-40B4-BE49-F238E27FC236}">
                <a16:creationId xmlns:a16="http://schemas.microsoft.com/office/drawing/2014/main" id="{E64B2301-7D35-4D90-A7CC-01E887EA1B0B}"/>
              </a:ext>
            </a:extLst>
          </p:cNvPr>
          <p:cNvSpPr/>
          <p:nvPr/>
        </p:nvSpPr>
        <p:spPr>
          <a:xfrm rot="5400000" flipH="1">
            <a:off x="5701400" y="2528786"/>
            <a:ext cx="1507022" cy="5813606"/>
          </a:xfrm>
          <a:prstGeom prst="round2SameRect">
            <a:avLst>
              <a:gd name="adj1" fmla="val 13584"/>
              <a:gd name="adj2" fmla="val 14722"/>
            </a:avLst>
          </a:prstGeom>
          <a:solidFill>
            <a:srgbClr val="FFFF7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94" name="Google Shape;3842;p61">
            <a:extLst>
              <a:ext uri="{FF2B5EF4-FFF2-40B4-BE49-F238E27FC236}">
                <a16:creationId xmlns:a16="http://schemas.microsoft.com/office/drawing/2014/main" id="{C4E3049D-9575-4694-A102-96E404BC2251}"/>
              </a:ext>
            </a:extLst>
          </p:cNvPr>
          <p:cNvSpPr txBox="1"/>
          <p:nvPr/>
        </p:nvSpPr>
        <p:spPr>
          <a:xfrm>
            <a:off x="3824047" y="4678690"/>
            <a:ext cx="5421553" cy="71537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น้ำหนัก 1,200 กรัม หรือ </a:t>
            </a:r>
            <a:r>
              <a: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1</a:t>
            </a:r>
            <a:r>
              <a:rPr kumimoji="0" lang="th-TH" sz="2800" b="1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กิโลกรัม 200 กรัม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800" b="1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น้อยกว่า น้ำหนัก 2 กิโลกรัม 500 กรัม</a:t>
            </a:r>
            <a:endParaRPr kumimoji="0" lang="th-TH" sz="2800" i="0" u="none" strike="noStrike" kern="0" cap="none" spc="0" normalizeH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th-TH" kern="0" noProof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ดังนั้น องุ่น หนักกว่า กุ้งแห้ง</a:t>
            </a:r>
            <a:endParaRPr kumimoji="0" sz="2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89" name="Google Shape;478;p33">
            <a:extLst>
              <a:ext uri="{FF2B5EF4-FFF2-40B4-BE49-F238E27FC236}">
                <a16:creationId xmlns:a16="http://schemas.microsoft.com/office/drawing/2014/main" id="{E529328A-CA1F-438B-9011-473F146C986B}"/>
              </a:ext>
            </a:extLst>
          </p:cNvPr>
          <p:cNvSpPr/>
          <p:nvPr/>
        </p:nvSpPr>
        <p:spPr>
          <a:xfrm>
            <a:off x="1418465" y="1171432"/>
            <a:ext cx="4517877" cy="770054"/>
          </a:xfrm>
          <a:custGeom>
            <a:avLst/>
            <a:gdLst/>
            <a:ahLst/>
            <a:cxnLst/>
            <a:rect l="l" t="t" r="r" b="b"/>
            <a:pathLst>
              <a:path w="46954" h="7397" extrusionOk="0">
                <a:moveTo>
                  <a:pt x="38949" y="1"/>
                </a:moveTo>
                <a:cubicBezTo>
                  <a:pt x="38915" y="1"/>
                  <a:pt x="38872" y="13"/>
                  <a:pt x="38820" y="39"/>
                </a:cubicBezTo>
                <a:cubicBezTo>
                  <a:pt x="38384" y="330"/>
                  <a:pt x="35228" y="529"/>
                  <a:pt x="33449" y="529"/>
                </a:cubicBezTo>
                <a:cubicBezTo>
                  <a:pt x="32966" y="529"/>
                  <a:pt x="32585" y="515"/>
                  <a:pt x="32387" y="483"/>
                </a:cubicBezTo>
                <a:cubicBezTo>
                  <a:pt x="32099" y="403"/>
                  <a:pt x="31798" y="365"/>
                  <a:pt x="31495" y="365"/>
                </a:cubicBezTo>
                <a:cubicBezTo>
                  <a:pt x="31096" y="365"/>
                  <a:pt x="30694" y="431"/>
                  <a:pt x="30317" y="557"/>
                </a:cubicBezTo>
                <a:cubicBezTo>
                  <a:pt x="29134" y="816"/>
                  <a:pt x="25732" y="594"/>
                  <a:pt x="24180" y="853"/>
                </a:cubicBezTo>
                <a:cubicBezTo>
                  <a:pt x="24049" y="872"/>
                  <a:pt x="23957" y="880"/>
                  <a:pt x="23889" y="880"/>
                </a:cubicBezTo>
                <a:cubicBezTo>
                  <a:pt x="23575" y="880"/>
                  <a:pt x="23810" y="705"/>
                  <a:pt x="23292" y="705"/>
                </a:cubicBezTo>
                <a:cubicBezTo>
                  <a:pt x="22510" y="705"/>
                  <a:pt x="15460" y="1064"/>
                  <a:pt x="11980" y="1064"/>
                </a:cubicBezTo>
                <a:cubicBezTo>
                  <a:pt x="10854" y="1064"/>
                  <a:pt x="10102" y="1026"/>
                  <a:pt x="10057" y="927"/>
                </a:cubicBezTo>
                <a:cubicBezTo>
                  <a:pt x="10044" y="896"/>
                  <a:pt x="10026" y="884"/>
                  <a:pt x="10004" y="884"/>
                </a:cubicBezTo>
                <a:cubicBezTo>
                  <a:pt x="9909" y="884"/>
                  <a:pt x="9738" y="1103"/>
                  <a:pt x="9631" y="1103"/>
                </a:cubicBezTo>
                <a:cubicBezTo>
                  <a:pt x="9610" y="1103"/>
                  <a:pt x="9591" y="1095"/>
                  <a:pt x="9576" y="1074"/>
                </a:cubicBezTo>
                <a:cubicBezTo>
                  <a:pt x="9576" y="1074"/>
                  <a:pt x="4670" y="1392"/>
                  <a:pt x="2533" y="1392"/>
                </a:cubicBezTo>
                <a:cubicBezTo>
                  <a:pt x="2040" y="1392"/>
                  <a:pt x="1694" y="1375"/>
                  <a:pt x="1590" y="1333"/>
                </a:cubicBezTo>
                <a:cubicBezTo>
                  <a:pt x="1463" y="1295"/>
                  <a:pt x="1357" y="1274"/>
                  <a:pt x="1269" y="1274"/>
                </a:cubicBezTo>
                <a:cubicBezTo>
                  <a:pt x="1102" y="1274"/>
                  <a:pt x="998" y="1349"/>
                  <a:pt x="925" y="1518"/>
                </a:cubicBezTo>
                <a:cubicBezTo>
                  <a:pt x="555" y="2221"/>
                  <a:pt x="1" y="7027"/>
                  <a:pt x="407" y="7286"/>
                </a:cubicBezTo>
                <a:cubicBezTo>
                  <a:pt x="476" y="7315"/>
                  <a:pt x="660" y="7327"/>
                  <a:pt x="929" y="7327"/>
                </a:cubicBezTo>
                <a:cubicBezTo>
                  <a:pt x="2052" y="7327"/>
                  <a:pt x="4663" y="7120"/>
                  <a:pt x="6625" y="7120"/>
                </a:cubicBezTo>
                <a:cubicBezTo>
                  <a:pt x="7740" y="7120"/>
                  <a:pt x="8645" y="7187"/>
                  <a:pt x="8948" y="7396"/>
                </a:cubicBezTo>
                <a:cubicBezTo>
                  <a:pt x="9981" y="7285"/>
                  <a:pt x="13569" y="6814"/>
                  <a:pt x="15899" y="6814"/>
                </a:cubicBezTo>
                <a:cubicBezTo>
                  <a:pt x="16652" y="6814"/>
                  <a:pt x="17274" y="6863"/>
                  <a:pt x="17636" y="6990"/>
                </a:cubicBezTo>
                <a:cubicBezTo>
                  <a:pt x="17968" y="6721"/>
                  <a:pt x="19596" y="6662"/>
                  <a:pt x="21378" y="6662"/>
                </a:cubicBezTo>
                <a:cubicBezTo>
                  <a:pt x="22785" y="6662"/>
                  <a:pt x="24289" y="6699"/>
                  <a:pt x="25325" y="6699"/>
                </a:cubicBezTo>
                <a:cubicBezTo>
                  <a:pt x="26046" y="6699"/>
                  <a:pt x="26541" y="6681"/>
                  <a:pt x="26620" y="6620"/>
                </a:cubicBezTo>
                <a:cubicBezTo>
                  <a:pt x="26780" y="6496"/>
                  <a:pt x="27222" y="6440"/>
                  <a:pt x="27662" y="6440"/>
                </a:cubicBezTo>
                <a:cubicBezTo>
                  <a:pt x="28138" y="6440"/>
                  <a:pt x="28612" y="6505"/>
                  <a:pt x="28727" y="6620"/>
                </a:cubicBezTo>
                <a:cubicBezTo>
                  <a:pt x="28864" y="6757"/>
                  <a:pt x="29025" y="6804"/>
                  <a:pt x="29191" y="6804"/>
                </a:cubicBezTo>
                <a:cubicBezTo>
                  <a:pt x="29534" y="6804"/>
                  <a:pt x="29899" y="6608"/>
                  <a:pt x="30131" y="6608"/>
                </a:cubicBezTo>
                <a:cubicBezTo>
                  <a:pt x="30211" y="6608"/>
                  <a:pt x="30275" y="6631"/>
                  <a:pt x="30317" y="6694"/>
                </a:cubicBezTo>
                <a:lnTo>
                  <a:pt x="32239" y="6324"/>
                </a:lnTo>
                <a:lnTo>
                  <a:pt x="41334" y="6213"/>
                </a:lnTo>
                <a:cubicBezTo>
                  <a:pt x="41818" y="6065"/>
                  <a:pt x="42334" y="6019"/>
                  <a:pt x="42843" y="6019"/>
                </a:cubicBezTo>
                <a:cubicBezTo>
                  <a:pt x="43659" y="6019"/>
                  <a:pt x="44456" y="6137"/>
                  <a:pt x="45064" y="6137"/>
                </a:cubicBezTo>
                <a:cubicBezTo>
                  <a:pt x="45582" y="6137"/>
                  <a:pt x="45963" y="6051"/>
                  <a:pt x="46103" y="5733"/>
                </a:cubicBezTo>
                <a:cubicBezTo>
                  <a:pt x="46547" y="4808"/>
                  <a:pt x="46953" y="1037"/>
                  <a:pt x="46732" y="150"/>
                </a:cubicBezTo>
                <a:cubicBezTo>
                  <a:pt x="46722" y="62"/>
                  <a:pt x="46454" y="29"/>
                  <a:pt x="46063" y="29"/>
                </a:cubicBezTo>
                <a:cubicBezTo>
                  <a:pt x="44972" y="29"/>
                  <a:pt x="42922" y="290"/>
                  <a:pt x="42813" y="372"/>
                </a:cubicBezTo>
                <a:cubicBezTo>
                  <a:pt x="42785" y="381"/>
                  <a:pt x="42757" y="386"/>
                  <a:pt x="42731" y="386"/>
                </a:cubicBezTo>
                <a:cubicBezTo>
                  <a:pt x="42651" y="386"/>
                  <a:pt x="42582" y="344"/>
                  <a:pt x="42554" y="261"/>
                </a:cubicBezTo>
                <a:cubicBezTo>
                  <a:pt x="42554" y="187"/>
                  <a:pt x="39042" y="113"/>
                  <a:pt x="39042" y="113"/>
                </a:cubicBezTo>
                <a:cubicBezTo>
                  <a:pt x="39042" y="42"/>
                  <a:pt x="39011" y="1"/>
                  <a:pt x="38949" y="1"/>
                </a:cubicBezTo>
                <a:close/>
              </a:path>
            </a:pathLst>
          </a:custGeom>
          <a:solidFill>
            <a:srgbClr val="FFE638">
              <a:alpha val="4732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90" name="Google Shape;3842;p61">
            <a:extLst>
              <a:ext uri="{FF2B5EF4-FFF2-40B4-BE49-F238E27FC236}">
                <a16:creationId xmlns:a16="http://schemas.microsoft.com/office/drawing/2014/main" id="{33B86D2E-4929-4021-B00C-7C4E2C614EB2}"/>
              </a:ext>
            </a:extLst>
          </p:cNvPr>
          <p:cNvSpPr txBox="1"/>
          <p:nvPr/>
        </p:nvSpPr>
        <p:spPr>
          <a:xfrm>
            <a:off x="1540924" y="1186787"/>
            <a:ext cx="4177704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องุ่นหนักกว่าหรือเบากว่ากุ้งแห้ง</a:t>
            </a:r>
          </a:p>
        </p:txBody>
      </p:sp>
      <p:pic>
        <p:nvPicPr>
          <p:cNvPr id="12" name="Picture 1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451222" y="762333"/>
            <a:ext cx="3771090" cy="2129466"/>
          </a:xfrm>
          <a:prstGeom prst="rect">
            <a:avLst/>
          </a:prstGeom>
        </p:spPr>
      </p:pic>
      <p:sp>
        <p:nvSpPr>
          <p:cNvPr id="9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9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9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10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101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102" name="รูปภาพ 8">
            <a:hlinkClick r:id="rId9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0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103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104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105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106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107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108" name="Google Shape;1193;p37">
            <a:hlinkClick r:id="rId16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33007866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115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165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1" grpId="0" animBg="1"/>
      <p:bldP spid="92" grpId="0"/>
      <p:bldP spid="93" grpId="0" animBg="1"/>
      <p:bldP spid="94" grpId="0"/>
      <p:bldP spid="89" grpId="0" animBg="1"/>
      <p:bldP spid="90" grpId="0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" name="Google Shape;3832;p61">
            <a:extLst>
              <a:ext uri="{FF2B5EF4-FFF2-40B4-BE49-F238E27FC236}">
                <a16:creationId xmlns:a16="http://schemas.microsoft.com/office/drawing/2014/main" id="{E64B2301-7D35-4D90-A7CC-01E887EA1B0B}"/>
              </a:ext>
            </a:extLst>
          </p:cNvPr>
          <p:cNvSpPr/>
          <p:nvPr/>
        </p:nvSpPr>
        <p:spPr>
          <a:xfrm rot="5400000" flipH="1">
            <a:off x="5255431" y="-1411649"/>
            <a:ext cx="1245709" cy="8677138"/>
          </a:xfrm>
          <a:prstGeom prst="round2SameRect">
            <a:avLst>
              <a:gd name="adj1" fmla="val 13584"/>
              <a:gd name="adj2" fmla="val 14722"/>
            </a:avLst>
          </a:prstGeom>
          <a:solidFill>
            <a:srgbClr val="FFD2D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92" name="Google Shape;3842;p61">
            <a:extLst>
              <a:ext uri="{FF2B5EF4-FFF2-40B4-BE49-F238E27FC236}">
                <a16:creationId xmlns:a16="http://schemas.microsoft.com/office/drawing/2014/main" id="{C4E3049D-9575-4694-A102-96E404BC2251}"/>
              </a:ext>
            </a:extLst>
          </p:cNvPr>
          <p:cNvSpPr txBox="1"/>
          <p:nvPr/>
        </p:nvSpPr>
        <p:spPr>
          <a:xfrm>
            <a:off x="1815657" y="2373248"/>
            <a:ext cx="8270565" cy="71537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น้ำหนัก 3 กิโลกรัม 450 กรัม หรือ </a:t>
            </a:r>
            <a:r>
              <a: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3,450 กรัม มากกว่า น้ำหนัก 3,120 กรัม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ดังนั้น 3 กิโลกรัม</a:t>
            </a:r>
            <a:r>
              <a:rPr kumimoji="0" lang="th-TH" sz="28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450 กรัม มากกว่า 3,120 กรัม</a:t>
            </a:r>
            <a:endParaRPr kumimoji="0" sz="2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93" name="Google Shape;3832;p61">
            <a:extLst>
              <a:ext uri="{FF2B5EF4-FFF2-40B4-BE49-F238E27FC236}">
                <a16:creationId xmlns:a16="http://schemas.microsoft.com/office/drawing/2014/main" id="{E64B2301-7D35-4D90-A7CC-01E887EA1B0B}"/>
              </a:ext>
            </a:extLst>
          </p:cNvPr>
          <p:cNvSpPr/>
          <p:nvPr/>
        </p:nvSpPr>
        <p:spPr>
          <a:xfrm rot="5400000" flipH="1">
            <a:off x="6425908" y="1976777"/>
            <a:ext cx="1507022" cy="5813606"/>
          </a:xfrm>
          <a:prstGeom prst="round2SameRect">
            <a:avLst>
              <a:gd name="adj1" fmla="val 13584"/>
              <a:gd name="adj2" fmla="val 14722"/>
            </a:avLst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94" name="Google Shape;3842;p61">
            <a:extLst>
              <a:ext uri="{FF2B5EF4-FFF2-40B4-BE49-F238E27FC236}">
                <a16:creationId xmlns:a16="http://schemas.microsoft.com/office/drawing/2014/main" id="{C4E3049D-9575-4694-A102-96E404BC2251}"/>
              </a:ext>
            </a:extLst>
          </p:cNvPr>
          <p:cNvSpPr txBox="1"/>
          <p:nvPr/>
        </p:nvSpPr>
        <p:spPr>
          <a:xfrm>
            <a:off x="4548555" y="4126681"/>
            <a:ext cx="5421553" cy="71537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น้ำหนัก 3,120 กรัม หรือ </a:t>
            </a:r>
            <a:r>
              <a:rPr lang="th-TH" b="1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3</a:t>
            </a:r>
            <a:r>
              <a: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กิโลกรัม 120 กรัม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น้อยกว่า น้ำหนัก 3 กิโลกรัม 450 กรัม</a:t>
            </a:r>
            <a:endParaRPr kumimoji="0" lang="th-TH" sz="2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ดังนั้น 3 กิโลกรัม 450 กรัม มากกว่า 3,120 กรัม</a:t>
            </a:r>
            <a:endParaRPr kumimoji="0" sz="2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89" name="Google Shape;478;p33">
            <a:extLst>
              <a:ext uri="{FF2B5EF4-FFF2-40B4-BE49-F238E27FC236}">
                <a16:creationId xmlns:a16="http://schemas.microsoft.com/office/drawing/2014/main" id="{E529328A-CA1F-438B-9011-473F146C986B}"/>
              </a:ext>
            </a:extLst>
          </p:cNvPr>
          <p:cNvSpPr/>
          <p:nvPr/>
        </p:nvSpPr>
        <p:spPr>
          <a:xfrm>
            <a:off x="2057094" y="953717"/>
            <a:ext cx="7028849" cy="770054"/>
          </a:xfrm>
          <a:custGeom>
            <a:avLst/>
            <a:gdLst/>
            <a:ahLst/>
            <a:cxnLst/>
            <a:rect l="l" t="t" r="r" b="b"/>
            <a:pathLst>
              <a:path w="46954" h="7397" extrusionOk="0">
                <a:moveTo>
                  <a:pt x="38949" y="1"/>
                </a:moveTo>
                <a:cubicBezTo>
                  <a:pt x="38915" y="1"/>
                  <a:pt x="38872" y="13"/>
                  <a:pt x="38820" y="39"/>
                </a:cubicBezTo>
                <a:cubicBezTo>
                  <a:pt x="38384" y="330"/>
                  <a:pt x="35228" y="529"/>
                  <a:pt x="33449" y="529"/>
                </a:cubicBezTo>
                <a:cubicBezTo>
                  <a:pt x="32966" y="529"/>
                  <a:pt x="32585" y="515"/>
                  <a:pt x="32387" y="483"/>
                </a:cubicBezTo>
                <a:cubicBezTo>
                  <a:pt x="32099" y="403"/>
                  <a:pt x="31798" y="365"/>
                  <a:pt x="31495" y="365"/>
                </a:cubicBezTo>
                <a:cubicBezTo>
                  <a:pt x="31096" y="365"/>
                  <a:pt x="30694" y="431"/>
                  <a:pt x="30317" y="557"/>
                </a:cubicBezTo>
                <a:cubicBezTo>
                  <a:pt x="29134" y="816"/>
                  <a:pt x="25732" y="594"/>
                  <a:pt x="24180" y="853"/>
                </a:cubicBezTo>
                <a:cubicBezTo>
                  <a:pt x="24049" y="872"/>
                  <a:pt x="23957" y="880"/>
                  <a:pt x="23889" y="880"/>
                </a:cubicBezTo>
                <a:cubicBezTo>
                  <a:pt x="23575" y="880"/>
                  <a:pt x="23810" y="705"/>
                  <a:pt x="23292" y="705"/>
                </a:cubicBezTo>
                <a:cubicBezTo>
                  <a:pt x="22510" y="705"/>
                  <a:pt x="15460" y="1064"/>
                  <a:pt x="11980" y="1064"/>
                </a:cubicBezTo>
                <a:cubicBezTo>
                  <a:pt x="10854" y="1064"/>
                  <a:pt x="10102" y="1026"/>
                  <a:pt x="10057" y="927"/>
                </a:cubicBezTo>
                <a:cubicBezTo>
                  <a:pt x="10044" y="896"/>
                  <a:pt x="10026" y="884"/>
                  <a:pt x="10004" y="884"/>
                </a:cubicBezTo>
                <a:cubicBezTo>
                  <a:pt x="9909" y="884"/>
                  <a:pt x="9738" y="1103"/>
                  <a:pt x="9631" y="1103"/>
                </a:cubicBezTo>
                <a:cubicBezTo>
                  <a:pt x="9610" y="1103"/>
                  <a:pt x="9591" y="1095"/>
                  <a:pt x="9576" y="1074"/>
                </a:cubicBezTo>
                <a:cubicBezTo>
                  <a:pt x="9576" y="1074"/>
                  <a:pt x="4670" y="1392"/>
                  <a:pt x="2533" y="1392"/>
                </a:cubicBezTo>
                <a:cubicBezTo>
                  <a:pt x="2040" y="1392"/>
                  <a:pt x="1694" y="1375"/>
                  <a:pt x="1590" y="1333"/>
                </a:cubicBezTo>
                <a:cubicBezTo>
                  <a:pt x="1463" y="1295"/>
                  <a:pt x="1357" y="1274"/>
                  <a:pt x="1269" y="1274"/>
                </a:cubicBezTo>
                <a:cubicBezTo>
                  <a:pt x="1102" y="1274"/>
                  <a:pt x="998" y="1349"/>
                  <a:pt x="925" y="1518"/>
                </a:cubicBezTo>
                <a:cubicBezTo>
                  <a:pt x="555" y="2221"/>
                  <a:pt x="1" y="7027"/>
                  <a:pt x="407" y="7286"/>
                </a:cubicBezTo>
                <a:cubicBezTo>
                  <a:pt x="476" y="7315"/>
                  <a:pt x="660" y="7327"/>
                  <a:pt x="929" y="7327"/>
                </a:cubicBezTo>
                <a:cubicBezTo>
                  <a:pt x="2052" y="7327"/>
                  <a:pt x="4663" y="7120"/>
                  <a:pt x="6625" y="7120"/>
                </a:cubicBezTo>
                <a:cubicBezTo>
                  <a:pt x="7740" y="7120"/>
                  <a:pt x="8645" y="7187"/>
                  <a:pt x="8948" y="7396"/>
                </a:cubicBezTo>
                <a:cubicBezTo>
                  <a:pt x="9981" y="7285"/>
                  <a:pt x="13569" y="6814"/>
                  <a:pt x="15899" y="6814"/>
                </a:cubicBezTo>
                <a:cubicBezTo>
                  <a:pt x="16652" y="6814"/>
                  <a:pt x="17274" y="6863"/>
                  <a:pt x="17636" y="6990"/>
                </a:cubicBezTo>
                <a:cubicBezTo>
                  <a:pt x="17968" y="6721"/>
                  <a:pt x="19596" y="6662"/>
                  <a:pt x="21378" y="6662"/>
                </a:cubicBezTo>
                <a:cubicBezTo>
                  <a:pt x="22785" y="6662"/>
                  <a:pt x="24289" y="6699"/>
                  <a:pt x="25325" y="6699"/>
                </a:cubicBezTo>
                <a:cubicBezTo>
                  <a:pt x="26046" y="6699"/>
                  <a:pt x="26541" y="6681"/>
                  <a:pt x="26620" y="6620"/>
                </a:cubicBezTo>
                <a:cubicBezTo>
                  <a:pt x="26780" y="6496"/>
                  <a:pt x="27222" y="6440"/>
                  <a:pt x="27662" y="6440"/>
                </a:cubicBezTo>
                <a:cubicBezTo>
                  <a:pt x="28138" y="6440"/>
                  <a:pt x="28612" y="6505"/>
                  <a:pt x="28727" y="6620"/>
                </a:cubicBezTo>
                <a:cubicBezTo>
                  <a:pt x="28864" y="6757"/>
                  <a:pt x="29025" y="6804"/>
                  <a:pt x="29191" y="6804"/>
                </a:cubicBezTo>
                <a:cubicBezTo>
                  <a:pt x="29534" y="6804"/>
                  <a:pt x="29899" y="6608"/>
                  <a:pt x="30131" y="6608"/>
                </a:cubicBezTo>
                <a:cubicBezTo>
                  <a:pt x="30211" y="6608"/>
                  <a:pt x="30275" y="6631"/>
                  <a:pt x="30317" y="6694"/>
                </a:cubicBezTo>
                <a:lnTo>
                  <a:pt x="32239" y="6324"/>
                </a:lnTo>
                <a:lnTo>
                  <a:pt x="41334" y="6213"/>
                </a:lnTo>
                <a:cubicBezTo>
                  <a:pt x="41818" y="6065"/>
                  <a:pt x="42334" y="6019"/>
                  <a:pt x="42843" y="6019"/>
                </a:cubicBezTo>
                <a:cubicBezTo>
                  <a:pt x="43659" y="6019"/>
                  <a:pt x="44456" y="6137"/>
                  <a:pt x="45064" y="6137"/>
                </a:cubicBezTo>
                <a:cubicBezTo>
                  <a:pt x="45582" y="6137"/>
                  <a:pt x="45963" y="6051"/>
                  <a:pt x="46103" y="5733"/>
                </a:cubicBezTo>
                <a:cubicBezTo>
                  <a:pt x="46547" y="4808"/>
                  <a:pt x="46953" y="1037"/>
                  <a:pt x="46732" y="150"/>
                </a:cubicBezTo>
                <a:cubicBezTo>
                  <a:pt x="46722" y="62"/>
                  <a:pt x="46454" y="29"/>
                  <a:pt x="46063" y="29"/>
                </a:cubicBezTo>
                <a:cubicBezTo>
                  <a:pt x="44972" y="29"/>
                  <a:pt x="42922" y="290"/>
                  <a:pt x="42813" y="372"/>
                </a:cubicBezTo>
                <a:cubicBezTo>
                  <a:pt x="42785" y="381"/>
                  <a:pt x="42757" y="386"/>
                  <a:pt x="42731" y="386"/>
                </a:cubicBezTo>
                <a:cubicBezTo>
                  <a:pt x="42651" y="386"/>
                  <a:pt x="42582" y="344"/>
                  <a:pt x="42554" y="261"/>
                </a:cubicBezTo>
                <a:cubicBezTo>
                  <a:pt x="42554" y="187"/>
                  <a:pt x="39042" y="113"/>
                  <a:pt x="39042" y="113"/>
                </a:cubicBezTo>
                <a:cubicBezTo>
                  <a:pt x="39042" y="42"/>
                  <a:pt x="39011" y="1"/>
                  <a:pt x="38949" y="1"/>
                </a:cubicBezTo>
                <a:close/>
              </a:path>
            </a:pathLst>
          </a:custGeom>
          <a:solidFill>
            <a:srgbClr val="FFE638">
              <a:alpha val="4732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90" name="Google Shape;3842;p61">
            <a:extLst>
              <a:ext uri="{FF2B5EF4-FFF2-40B4-BE49-F238E27FC236}">
                <a16:creationId xmlns:a16="http://schemas.microsoft.com/office/drawing/2014/main" id="{33B86D2E-4929-4021-B00C-7C4E2C614EB2}"/>
              </a:ext>
            </a:extLst>
          </p:cNvPr>
          <p:cNvSpPr txBox="1"/>
          <p:nvPr/>
        </p:nvSpPr>
        <p:spPr>
          <a:xfrm>
            <a:off x="2285237" y="997259"/>
            <a:ext cx="6572562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3 กิโลกรัม 450 กรัม มากกว่าหรือน้อยกว่า 3,120 กรัม</a:t>
            </a:r>
          </a:p>
        </p:txBody>
      </p:sp>
      <p:pic>
        <p:nvPicPr>
          <p:cNvPr id="9" name="Graphic 48">
            <a:extLst>
              <a:ext uri="{FF2B5EF4-FFF2-40B4-BE49-F238E27FC236}">
                <a16:creationId xmlns:a16="http://schemas.microsoft.com/office/drawing/2014/main" id="{BC1E396B-E7CF-4AC0-A250-5CC0ED4F56A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 flipH="1">
            <a:off x="1094184" y="3317458"/>
            <a:ext cx="1940495" cy="2621732"/>
          </a:xfrm>
          <a:prstGeom prst="rect">
            <a:avLst/>
          </a:prstGeom>
        </p:spPr>
      </p:pic>
      <p:sp>
        <p:nvSpPr>
          <p:cNvPr id="10" name="Freeform: Shape 184">
            <a:extLst>
              <a:ext uri="{FF2B5EF4-FFF2-40B4-BE49-F238E27FC236}">
                <a16:creationId xmlns:a16="http://schemas.microsoft.com/office/drawing/2014/main" id="{BB3806C0-EC80-4A65-8626-6950D7F857F0}"/>
              </a:ext>
            </a:extLst>
          </p:cNvPr>
          <p:cNvSpPr/>
          <p:nvPr/>
        </p:nvSpPr>
        <p:spPr>
          <a:xfrm>
            <a:off x="913182" y="5679663"/>
            <a:ext cx="3243320" cy="743875"/>
          </a:xfrm>
          <a:custGeom>
            <a:avLst/>
            <a:gdLst>
              <a:gd name="connsiteX0" fmla="*/ 1999938 w 3243320"/>
              <a:gd name="connsiteY0" fmla="*/ 4953 h 743875"/>
              <a:gd name="connsiteX1" fmla="*/ 24 w 3243320"/>
              <a:gd name="connsiteY1" fmla="*/ 743881 h 743875"/>
              <a:gd name="connsiteX2" fmla="*/ 3243345 w 3243320"/>
              <a:gd name="connsiteY2" fmla="*/ 743881 h 743875"/>
              <a:gd name="connsiteX3" fmla="*/ 1999938 w 3243320"/>
              <a:gd name="connsiteY3" fmla="*/ 4953 h 743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43320" h="743875">
                <a:moveTo>
                  <a:pt x="1999938" y="4953"/>
                </a:moveTo>
                <a:cubicBezTo>
                  <a:pt x="1555183" y="-19826"/>
                  <a:pt x="342274" y="22956"/>
                  <a:pt x="24" y="743881"/>
                </a:cubicBezTo>
                <a:lnTo>
                  <a:pt x="3243345" y="743881"/>
                </a:lnTo>
                <a:cubicBezTo>
                  <a:pt x="3243345" y="743881"/>
                  <a:pt x="3126226" y="68066"/>
                  <a:pt x="1999938" y="4953"/>
                </a:cubicBezTo>
                <a:close/>
              </a:path>
            </a:pathLst>
          </a:custGeom>
          <a:solidFill>
            <a:srgbClr val="009B93"/>
          </a:solidFill>
          <a:ln w="21168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CFE5F21D-3E49-443C-87BC-AE8AFD613BAB}"/>
              </a:ext>
            </a:extLst>
          </p:cNvPr>
          <p:cNvGrpSpPr/>
          <p:nvPr/>
        </p:nvGrpSpPr>
        <p:grpSpPr>
          <a:xfrm>
            <a:off x="2833333" y="4706098"/>
            <a:ext cx="1115360" cy="1891197"/>
            <a:chOff x="10947587" y="5253678"/>
            <a:chExt cx="1115360" cy="1891197"/>
          </a:xfrm>
        </p:grpSpPr>
        <p:sp>
          <p:nvSpPr>
            <p:cNvPr id="13" name="Freeform: Shape 186">
              <a:extLst>
                <a:ext uri="{FF2B5EF4-FFF2-40B4-BE49-F238E27FC236}">
                  <a16:creationId xmlns:a16="http://schemas.microsoft.com/office/drawing/2014/main" id="{3C7317E2-F986-48F2-A0B1-24CBCD58DB85}"/>
                </a:ext>
              </a:extLst>
            </p:cNvPr>
            <p:cNvSpPr/>
            <p:nvPr/>
          </p:nvSpPr>
          <p:spPr>
            <a:xfrm>
              <a:off x="11027855" y="6101527"/>
              <a:ext cx="882921" cy="1043348"/>
            </a:xfrm>
            <a:custGeom>
              <a:avLst/>
              <a:gdLst>
                <a:gd name="connsiteX0" fmla="*/ 856225 w 882921"/>
                <a:gd name="connsiteY0" fmla="*/ 173120 h 1043348"/>
                <a:gd name="connsiteX1" fmla="*/ 802642 w 882921"/>
                <a:gd name="connsiteY1" fmla="*/ 124621 h 1043348"/>
                <a:gd name="connsiteX2" fmla="*/ 760285 w 882921"/>
                <a:gd name="connsiteY2" fmla="*/ 100477 h 1043348"/>
                <a:gd name="connsiteX3" fmla="*/ 733177 w 882921"/>
                <a:gd name="connsiteY3" fmla="*/ 87770 h 1043348"/>
                <a:gd name="connsiteX4" fmla="*/ 656508 w 882921"/>
                <a:gd name="connsiteY4" fmla="*/ 58120 h 1043348"/>
                <a:gd name="connsiteX5" fmla="*/ 653544 w 882921"/>
                <a:gd name="connsiteY5" fmla="*/ 57060 h 1043348"/>
                <a:gd name="connsiteX6" fmla="*/ 462935 w 882921"/>
                <a:gd name="connsiteY6" fmla="*/ 11314 h 1043348"/>
                <a:gd name="connsiteX7" fmla="*/ 366782 w 882921"/>
                <a:gd name="connsiteY7" fmla="*/ 1996 h 1043348"/>
                <a:gd name="connsiteX8" fmla="*/ 314259 w 882921"/>
                <a:gd name="connsiteY8" fmla="*/ 301 h 1043348"/>
                <a:gd name="connsiteX9" fmla="*/ 137205 w 882921"/>
                <a:gd name="connsiteY9" fmla="*/ 11738 h 1043348"/>
                <a:gd name="connsiteX10" fmla="*/ 31311 w 882921"/>
                <a:gd name="connsiteY10" fmla="*/ 125680 h 1043348"/>
                <a:gd name="connsiteX11" fmla="*/ 29616 w 882921"/>
                <a:gd name="connsiteY11" fmla="*/ 249788 h 1043348"/>
                <a:gd name="connsiteX12" fmla="*/ 20933 w 882921"/>
                <a:gd name="connsiteY12" fmla="*/ 398039 h 1043348"/>
                <a:gd name="connsiteX13" fmla="*/ 1872 w 882921"/>
                <a:gd name="connsiteY13" fmla="*/ 726099 h 1043348"/>
                <a:gd name="connsiteX14" fmla="*/ 36394 w 882921"/>
                <a:gd name="connsiteY14" fmla="*/ 909719 h 1043348"/>
                <a:gd name="connsiteX15" fmla="*/ 128733 w 882921"/>
                <a:gd name="connsiteY15" fmla="*/ 970926 h 1043348"/>
                <a:gd name="connsiteX16" fmla="*/ 597632 w 882921"/>
                <a:gd name="connsiteY16" fmla="*/ 1036792 h 1043348"/>
                <a:gd name="connsiteX17" fmla="*/ 671758 w 882921"/>
                <a:gd name="connsiteY17" fmla="*/ 1015613 h 1043348"/>
                <a:gd name="connsiteX18" fmla="*/ 741435 w 882921"/>
                <a:gd name="connsiteY18" fmla="*/ 880069 h 1043348"/>
                <a:gd name="connsiteX19" fmla="*/ 863213 w 882921"/>
                <a:gd name="connsiteY19" fmla="*/ 308241 h 1043348"/>
                <a:gd name="connsiteX20" fmla="*/ 863213 w 882921"/>
                <a:gd name="connsiteY20" fmla="*/ 308241 h 1043348"/>
                <a:gd name="connsiteX21" fmla="*/ 856225 w 882921"/>
                <a:gd name="connsiteY21" fmla="*/ 173120 h 1043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82921" h="1043348">
                  <a:moveTo>
                    <a:pt x="856225" y="173120"/>
                  </a:moveTo>
                  <a:cubicBezTo>
                    <a:pt x="841251" y="154017"/>
                    <a:pt x="823144" y="137625"/>
                    <a:pt x="802642" y="124621"/>
                  </a:cubicBezTo>
                  <a:cubicBezTo>
                    <a:pt x="789173" y="115493"/>
                    <a:pt x="775004" y="107403"/>
                    <a:pt x="760285" y="100477"/>
                  </a:cubicBezTo>
                  <a:cubicBezTo>
                    <a:pt x="751178" y="95818"/>
                    <a:pt x="742283" y="91794"/>
                    <a:pt x="733177" y="87770"/>
                  </a:cubicBezTo>
                  <a:cubicBezTo>
                    <a:pt x="707974" y="76757"/>
                    <a:pt x="682347" y="66591"/>
                    <a:pt x="656508" y="58120"/>
                  </a:cubicBezTo>
                  <a:cubicBezTo>
                    <a:pt x="655598" y="57590"/>
                    <a:pt x="654581" y="57230"/>
                    <a:pt x="653544" y="57060"/>
                  </a:cubicBezTo>
                  <a:cubicBezTo>
                    <a:pt x="591554" y="35988"/>
                    <a:pt x="527742" y="20654"/>
                    <a:pt x="462935" y="11314"/>
                  </a:cubicBezTo>
                  <a:cubicBezTo>
                    <a:pt x="430955" y="6867"/>
                    <a:pt x="399399" y="3690"/>
                    <a:pt x="366782" y="1996"/>
                  </a:cubicBezTo>
                  <a:cubicBezTo>
                    <a:pt x="349205" y="937"/>
                    <a:pt x="331838" y="513"/>
                    <a:pt x="314259" y="301"/>
                  </a:cubicBezTo>
                  <a:cubicBezTo>
                    <a:pt x="255022" y="-1139"/>
                    <a:pt x="195764" y="2695"/>
                    <a:pt x="137205" y="11738"/>
                  </a:cubicBezTo>
                  <a:cubicBezTo>
                    <a:pt x="62232" y="25504"/>
                    <a:pt x="1660" y="56637"/>
                    <a:pt x="31311" y="125680"/>
                  </a:cubicBezTo>
                  <a:cubicBezTo>
                    <a:pt x="24322" y="161896"/>
                    <a:pt x="31311" y="223314"/>
                    <a:pt x="29616" y="249788"/>
                  </a:cubicBezTo>
                  <a:cubicBezTo>
                    <a:pt x="26927" y="299198"/>
                    <a:pt x="24046" y="348629"/>
                    <a:pt x="20933" y="398039"/>
                  </a:cubicBezTo>
                  <a:lnTo>
                    <a:pt x="1872" y="726099"/>
                  </a:lnTo>
                  <a:cubicBezTo>
                    <a:pt x="-1940" y="789635"/>
                    <a:pt x="-3634" y="860161"/>
                    <a:pt x="36394" y="909719"/>
                  </a:cubicBezTo>
                  <a:cubicBezTo>
                    <a:pt x="61745" y="937315"/>
                    <a:pt x="93449" y="958303"/>
                    <a:pt x="128733" y="970926"/>
                  </a:cubicBezTo>
                  <a:cubicBezTo>
                    <a:pt x="276667" y="1033170"/>
                    <a:pt x="438261" y="1055874"/>
                    <a:pt x="597632" y="1036792"/>
                  </a:cubicBezTo>
                  <a:cubicBezTo>
                    <a:pt x="623597" y="1035224"/>
                    <a:pt x="648884" y="1028002"/>
                    <a:pt x="671758" y="1015613"/>
                  </a:cubicBezTo>
                  <a:cubicBezTo>
                    <a:pt x="716021" y="987869"/>
                    <a:pt x="730634" y="930898"/>
                    <a:pt x="741435" y="880069"/>
                  </a:cubicBezTo>
                  <a:cubicBezTo>
                    <a:pt x="782100" y="689460"/>
                    <a:pt x="822699" y="498850"/>
                    <a:pt x="863213" y="308241"/>
                  </a:cubicBezTo>
                  <a:lnTo>
                    <a:pt x="863213" y="308241"/>
                  </a:lnTo>
                  <a:cubicBezTo>
                    <a:pt x="894347" y="270543"/>
                    <a:pt x="886087" y="213360"/>
                    <a:pt x="856225" y="173120"/>
                  </a:cubicBezTo>
                  <a:close/>
                </a:path>
              </a:pathLst>
            </a:custGeom>
            <a:solidFill>
              <a:srgbClr val="000000">
                <a:alpha val="15000"/>
              </a:srgbClr>
            </a:solidFill>
            <a:ln w="21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87">
              <a:extLst>
                <a:ext uri="{FF2B5EF4-FFF2-40B4-BE49-F238E27FC236}">
                  <a16:creationId xmlns:a16="http://schemas.microsoft.com/office/drawing/2014/main" id="{3B0D3348-8FA3-4DD0-AD99-95BB0E930C2E}"/>
                </a:ext>
              </a:extLst>
            </p:cNvPr>
            <p:cNvSpPr/>
            <p:nvPr/>
          </p:nvSpPr>
          <p:spPr>
            <a:xfrm>
              <a:off x="10947587" y="6126272"/>
              <a:ext cx="866577" cy="951411"/>
            </a:xfrm>
            <a:custGeom>
              <a:avLst/>
              <a:gdLst>
                <a:gd name="connsiteX0" fmla="*/ 1872 w 866577"/>
                <a:gd name="connsiteY0" fmla="*/ 634006 h 951411"/>
                <a:gd name="connsiteX1" fmla="*/ 36394 w 866577"/>
                <a:gd name="connsiteY1" fmla="*/ 817837 h 951411"/>
                <a:gd name="connsiteX2" fmla="*/ 128734 w 866577"/>
                <a:gd name="connsiteY2" fmla="*/ 878832 h 951411"/>
                <a:gd name="connsiteX3" fmla="*/ 597632 w 866577"/>
                <a:gd name="connsiteY3" fmla="*/ 944910 h 951411"/>
                <a:gd name="connsiteX4" fmla="*/ 671758 w 866577"/>
                <a:gd name="connsiteY4" fmla="*/ 923731 h 951411"/>
                <a:gd name="connsiteX5" fmla="*/ 741436 w 866577"/>
                <a:gd name="connsiteY5" fmla="*/ 788187 h 951411"/>
                <a:gd name="connsiteX6" fmla="*/ 866602 w 866577"/>
                <a:gd name="connsiteY6" fmla="*/ 200688 h 951411"/>
                <a:gd name="connsiteX7" fmla="*/ 292234 w 866577"/>
                <a:gd name="connsiteY7" fmla="*/ 47777 h 951411"/>
                <a:gd name="connsiteX8" fmla="*/ 38088 w 866577"/>
                <a:gd name="connsiteY8" fmla="*/ 13679 h 951411"/>
                <a:gd name="connsiteX9" fmla="*/ 28981 w 866577"/>
                <a:gd name="connsiteY9" fmla="*/ 158330 h 951411"/>
                <a:gd name="connsiteX10" fmla="*/ 20298 w 866577"/>
                <a:gd name="connsiteY10" fmla="*/ 306582 h 951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66577" h="951411">
                  <a:moveTo>
                    <a:pt x="1872" y="634006"/>
                  </a:moveTo>
                  <a:cubicBezTo>
                    <a:pt x="-1940" y="697542"/>
                    <a:pt x="-3634" y="768068"/>
                    <a:pt x="36394" y="817837"/>
                  </a:cubicBezTo>
                  <a:cubicBezTo>
                    <a:pt x="61766" y="845370"/>
                    <a:pt x="93449" y="866295"/>
                    <a:pt x="128734" y="878832"/>
                  </a:cubicBezTo>
                  <a:cubicBezTo>
                    <a:pt x="276667" y="941141"/>
                    <a:pt x="438241" y="963908"/>
                    <a:pt x="597632" y="944910"/>
                  </a:cubicBezTo>
                  <a:cubicBezTo>
                    <a:pt x="623576" y="943322"/>
                    <a:pt x="648885" y="936100"/>
                    <a:pt x="671758" y="923731"/>
                  </a:cubicBezTo>
                  <a:cubicBezTo>
                    <a:pt x="716021" y="895776"/>
                    <a:pt x="730635" y="839016"/>
                    <a:pt x="741436" y="788187"/>
                  </a:cubicBezTo>
                  <a:lnTo>
                    <a:pt x="866602" y="200688"/>
                  </a:lnTo>
                  <a:cubicBezTo>
                    <a:pt x="676841" y="143081"/>
                    <a:pt x="485384" y="92104"/>
                    <a:pt x="292234" y="47777"/>
                  </a:cubicBezTo>
                  <a:cubicBezTo>
                    <a:pt x="244370" y="36764"/>
                    <a:pt x="66468" y="-27620"/>
                    <a:pt x="38088" y="13679"/>
                  </a:cubicBezTo>
                  <a:cubicBezTo>
                    <a:pt x="20086" y="40364"/>
                    <a:pt x="30887" y="125714"/>
                    <a:pt x="28981" y="158330"/>
                  </a:cubicBezTo>
                  <a:cubicBezTo>
                    <a:pt x="26292" y="207740"/>
                    <a:pt x="23411" y="257171"/>
                    <a:pt x="20298" y="306582"/>
                  </a:cubicBezTo>
                  <a:close/>
                </a:path>
              </a:pathLst>
            </a:custGeom>
            <a:solidFill>
              <a:srgbClr val="40958A"/>
            </a:solidFill>
            <a:ln w="21168" cap="rnd">
              <a:solidFill>
                <a:srgbClr val="190B0B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88">
              <a:extLst>
                <a:ext uri="{FF2B5EF4-FFF2-40B4-BE49-F238E27FC236}">
                  <a16:creationId xmlns:a16="http://schemas.microsoft.com/office/drawing/2014/main" id="{B0348CB7-4900-4482-AB76-129D5D5E59D8}"/>
                </a:ext>
              </a:extLst>
            </p:cNvPr>
            <p:cNvSpPr/>
            <p:nvPr/>
          </p:nvSpPr>
          <p:spPr>
            <a:xfrm>
              <a:off x="10970885" y="6034567"/>
              <a:ext cx="859608" cy="348235"/>
            </a:xfrm>
            <a:custGeom>
              <a:avLst/>
              <a:gdLst>
                <a:gd name="connsiteX0" fmla="*/ 840128 w 859608"/>
                <a:gd name="connsiteY0" fmla="*/ 307430 h 348235"/>
                <a:gd name="connsiteX1" fmla="*/ 677051 w 859608"/>
                <a:gd name="connsiteY1" fmla="*/ 345552 h 348235"/>
                <a:gd name="connsiteX2" fmla="*/ 665403 w 859608"/>
                <a:gd name="connsiteY2" fmla="*/ 344492 h 348235"/>
                <a:gd name="connsiteX3" fmla="*/ 604832 w 859608"/>
                <a:gd name="connsiteY3" fmla="*/ 337504 h 348235"/>
                <a:gd name="connsiteX4" fmla="*/ 594665 w 859608"/>
                <a:gd name="connsiteY4" fmla="*/ 336233 h 348235"/>
                <a:gd name="connsiteX5" fmla="*/ 484535 w 859608"/>
                <a:gd name="connsiteY5" fmla="*/ 321620 h 348235"/>
                <a:gd name="connsiteX6" fmla="*/ 422270 w 859608"/>
                <a:gd name="connsiteY6" fmla="*/ 311454 h 348235"/>
                <a:gd name="connsiteX7" fmla="*/ 340520 w 859608"/>
                <a:gd name="connsiteY7" fmla="*/ 294511 h 348235"/>
                <a:gd name="connsiteX8" fmla="*/ 340520 w 859608"/>
                <a:gd name="connsiteY8" fmla="*/ 294511 h 348235"/>
                <a:gd name="connsiteX9" fmla="*/ 113483 w 859608"/>
                <a:gd name="connsiteY9" fmla="*/ 215937 h 348235"/>
                <a:gd name="connsiteX10" fmla="*/ 103741 w 859608"/>
                <a:gd name="connsiteY10" fmla="*/ 211278 h 348235"/>
                <a:gd name="connsiteX11" fmla="*/ 14579 w 859608"/>
                <a:gd name="connsiteY11" fmla="*/ 138634 h 348235"/>
                <a:gd name="connsiteX12" fmla="*/ 113272 w 859608"/>
                <a:gd name="connsiteY12" fmla="*/ 11562 h 348235"/>
                <a:gd name="connsiteX13" fmla="*/ 290538 w 859608"/>
                <a:gd name="connsiteY13" fmla="*/ 337 h 348235"/>
                <a:gd name="connsiteX14" fmla="*/ 343062 w 859608"/>
                <a:gd name="connsiteY14" fmla="*/ 1820 h 348235"/>
                <a:gd name="connsiteX15" fmla="*/ 439214 w 859608"/>
                <a:gd name="connsiteY15" fmla="*/ 11350 h 348235"/>
                <a:gd name="connsiteX16" fmla="*/ 629823 w 859608"/>
                <a:gd name="connsiteY16" fmla="*/ 57096 h 348235"/>
                <a:gd name="connsiteX17" fmla="*/ 632787 w 859608"/>
                <a:gd name="connsiteY17" fmla="*/ 57096 h 348235"/>
                <a:gd name="connsiteX18" fmla="*/ 709454 w 859608"/>
                <a:gd name="connsiteY18" fmla="*/ 86958 h 348235"/>
                <a:gd name="connsiteX19" fmla="*/ 736352 w 859608"/>
                <a:gd name="connsiteY19" fmla="*/ 99454 h 348235"/>
                <a:gd name="connsiteX20" fmla="*/ 778709 w 859608"/>
                <a:gd name="connsiteY20" fmla="*/ 123810 h 348235"/>
                <a:gd name="connsiteX21" fmla="*/ 832292 w 859608"/>
                <a:gd name="connsiteY21" fmla="*/ 172097 h 348235"/>
                <a:gd name="connsiteX22" fmla="*/ 840128 w 859608"/>
                <a:gd name="connsiteY22" fmla="*/ 307430 h 348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59608" h="348235">
                  <a:moveTo>
                    <a:pt x="840128" y="307430"/>
                  </a:moveTo>
                  <a:cubicBezTo>
                    <a:pt x="804336" y="351058"/>
                    <a:pt x="736776" y="351482"/>
                    <a:pt x="677051" y="345552"/>
                  </a:cubicBezTo>
                  <a:lnTo>
                    <a:pt x="665403" y="344492"/>
                  </a:lnTo>
                  <a:lnTo>
                    <a:pt x="604832" y="337504"/>
                  </a:lnTo>
                  <a:lnTo>
                    <a:pt x="594665" y="336233"/>
                  </a:lnTo>
                  <a:cubicBezTo>
                    <a:pt x="558026" y="331997"/>
                    <a:pt x="521176" y="327338"/>
                    <a:pt x="484535" y="321620"/>
                  </a:cubicBezTo>
                  <a:cubicBezTo>
                    <a:pt x="463505" y="318379"/>
                    <a:pt x="442750" y="314990"/>
                    <a:pt x="422270" y="311454"/>
                  </a:cubicBezTo>
                  <a:cubicBezTo>
                    <a:pt x="394737" y="306371"/>
                    <a:pt x="367629" y="300864"/>
                    <a:pt x="340520" y="294511"/>
                  </a:cubicBezTo>
                  <a:lnTo>
                    <a:pt x="340520" y="294511"/>
                  </a:lnTo>
                  <a:cubicBezTo>
                    <a:pt x="262053" y="277187"/>
                    <a:pt x="185872" y="250819"/>
                    <a:pt x="113483" y="215937"/>
                  </a:cubicBezTo>
                  <a:lnTo>
                    <a:pt x="103741" y="211278"/>
                  </a:lnTo>
                  <a:cubicBezTo>
                    <a:pt x="67589" y="196241"/>
                    <a:pt x="36625" y="170996"/>
                    <a:pt x="14579" y="138634"/>
                  </a:cubicBezTo>
                  <a:cubicBezTo>
                    <a:pt x="-29685" y="60485"/>
                    <a:pt x="33851" y="26387"/>
                    <a:pt x="113272" y="11562"/>
                  </a:cubicBezTo>
                  <a:cubicBezTo>
                    <a:pt x="171915" y="2561"/>
                    <a:pt x="231238" y="-1188"/>
                    <a:pt x="290538" y="337"/>
                  </a:cubicBezTo>
                  <a:cubicBezTo>
                    <a:pt x="307905" y="337"/>
                    <a:pt x="325483" y="337"/>
                    <a:pt x="343062" y="1820"/>
                  </a:cubicBezTo>
                  <a:cubicBezTo>
                    <a:pt x="375253" y="3514"/>
                    <a:pt x="406598" y="6691"/>
                    <a:pt x="439214" y="11350"/>
                  </a:cubicBezTo>
                  <a:cubicBezTo>
                    <a:pt x="504041" y="20648"/>
                    <a:pt x="567853" y="35960"/>
                    <a:pt x="629823" y="57096"/>
                  </a:cubicBezTo>
                  <a:cubicBezTo>
                    <a:pt x="630796" y="56906"/>
                    <a:pt x="631814" y="56906"/>
                    <a:pt x="632787" y="57096"/>
                  </a:cubicBezTo>
                  <a:cubicBezTo>
                    <a:pt x="658626" y="65991"/>
                    <a:pt x="684253" y="75945"/>
                    <a:pt x="709454" y="86958"/>
                  </a:cubicBezTo>
                  <a:cubicBezTo>
                    <a:pt x="718562" y="90982"/>
                    <a:pt x="727457" y="95006"/>
                    <a:pt x="736352" y="99454"/>
                  </a:cubicBezTo>
                  <a:cubicBezTo>
                    <a:pt x="751050" y="106506"/>
                    <a:pt x="765219" y="114639"/>
                    <a:pt x="778709" y="123810"/>
                  </a:cubicBezTo>
                  <a:cubicBezTo>
                    <a:pt x="799211" y="136728"/>
                    <a:pt x="817318" y="153057"/>
                    <a:pt x="832292" y="172097"/>
                  </a:cubicBezTo>
                  <a:cubicBezTo>
                    <a:pt x="862790" y="212549"/>
                    <a:pt x="871048" y="269731"/>
                    <a:pt x="840128" y="307430"/>
                  </a:cubicBezTo>
                  <a:close/>
                </a:path>
              </a:pathLst>
            </a:custGeom>
            <a:solidFill>
              <a:srgbClr val="297267"/>
            </a:solidFill>
            <a:ln w="21168" cap="rnd">
              <a:solidFill>
                <a:srgbClr val="190B0B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89">
              <a:extLst>
                <a:ext uri="{FF2B5EF4-FFF2-40B4-BE49-F238E27FC236}">
                  <a16:creationId xmlns:a16="http://schemas.microsoft.com/office/drawing/2014/main" id="{EF43AEAD-0A0D-49E4-9195-A0AA6B3C43CF}"/>
                </a:ext>
              </a:extLst>
            </p:cNvPr>
            <p:cNvSpPr/>
            <p:nvPr/>
          </p:nvSpPr>
          <p:spPr>
            <a:xfrm>
              <a:off x="11360516" y="5575060"/>
              <a:ext cx="225649" cy="790438"/>
            </a:xfrm>
            <a:custGeom>
              <a:avLst/>
              <a:gdLst>
                <a:gd name="connsiteX0" fmla="*/ 172632 w 225649"/>
                <a:gd name="connsiteY0" fmla="*/ 790445 h 790438"/>
                <a:gd name="connsiteX1" fmla="*/ 62290 w 225649"/>
                <a:gd name="connsiteY1" fmla="*/ 775832 h 790438"/>
                <a:gd name="connsiteX2" fmla="*/ 24 w 225649"/>
                <a:gd name="connsiteY2" fmla="*/ 765666 h 790438"/>
                <a:gd name="connsiteX3" fmla="*/ 6378 w 225649"/>
                <a:gd name="connsiteY3" fmla="*/ 617414 h 790438"/>
                <a:gd name="connsiteX4" fmla="*/ 16967 w 225649"/>
                <a:gd name="connsiteY4" fmla="*/ 465986 h 790438"/>
                <a:gd name="connsiteX5" fmla="*/ 31368 w 225649"/>
                <a:gd name="connsiteY5" fmla="*/ 202098 h 790438"/>
                <a:gd name="connsiteX6" fmla="*/ 31368 w 225649"/>
                <a:gd name="connsiteY6" fmla="*/ 99169 h 790438"/>
                <a:gd name="connsiteX7" fmla="*/ 44077 w 225649"/>
                <a:gd name="connsiteY7" fmla="*/ 12971 h 790438"/>
                <a:gd name="connsiteX8" fmla="*/ 211600 w 225649"/>
                <a:gd name="connsiteY8" fmla="*/ 12971 h 790438"/>
                <a:gd name="connsiteX9" fmla="*/ 222190 w 225649"/>
                <a:gd name="connsiteY9" fmla="*/ 17419 h 790438"/>
                <a:gd name="connsiteX10" fmla="*/ 224731 w 225649"/>
                <a:gd name="connsiteY10" fmla="*/ 27585 h 790438"/>
                <a:gd name="connsiteX11" fmla="*/ 207788 w 225649"/>
                <a:gd name="connsiteY11" fmla="*/ 510885 h 790438"/>
                <a:gd name="connsiteX12" fmla="*/ 207788 w 225649"/>
                <a:gd name="connsiteY12" fmla="*/ 518086 h 790438"/>
                <a:gd name="connsiteX13" fmla="*/ 172632 w 225649"/>
                <a:gd name="connsiteY13" fmla="*/ 790445 h 790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5649" h="790438">
                  <a:moveTo>
                    <a:pt x="172632" y="790445"/>
                  </a:moveTo>
                  <a:cubicBezTo>
                    <a:pt x="135781" y="786209"/>
                    <a:pt x="98929" y="781550"/>
                    <a:pt x="62290" y="775832"/>
                  </a:cubicBezTo>
                  <a:cubicBezTo>
                    <a:pt x="41387" y="772591"/>
                    <a:pt x="20632" y="769202"/>
                    <a:pt x="24" y="765666"/>
                  </a:cubicBezTo>
                  <a:cubicBezTo>
                    <a:pt x="24" y="716107"/>
                    <a:pt x="3414" y="666337"/>
                    <a:pt x="6378" y="617414"/>
                  </a:cubicBezTo>
                  <a:cubicBezTo>
                    <a:pt x="9343" y="568491"/>
                    <a:pt x="13155" y="516392"/>
                    <a:pt x="16967" y="465986"/>
                  </a:cubicBezTo>
                  <a:cubicBezTo>
                    <a:pt x="23532" y="378094"/>
                    <a:pt x="29675" y="290202"/>
                    <a:pt x="31368" y="202098"/>
                  </a:cubicBezTo>
                  <a:cubicBezTo>
                    <a:pt x="31368" y="167789"/>
                    <a:pt x="31368" y="133479"/>
                    <a:pt x="31368" y="99169"/>
                  </a:cubicBezTo>
                  <a:cubicBezTo>
                    <a:pt x="31368" y="80108"/>
                    <a:pt x="31368" y="27161"/>
                    <a:pt x="44077" y="12971"/>
                  </a:cubicBezTo>
                  <a:cubicBezTo>
                    <a:pt x="67585" y="-13714"/>
                    <a:pt x="179409" y="8312"/>
                    <a:pt x="211600" y="12971"/>
                  </a:cubicBezTo>
                  <a:cubicBezTo>
                    <a:pt x="215561" y="13098"/>
                    <a:pt x="219330" y="14687"/>
                    <a:pt x="222190" y="17419"/>
                  </a:cubicBezTo>
                  <a:cubicBezTo>
                    <a:pt x="224054" y="20469"/>
                    <a:pt x="224943" y="24006"/>
                    <a:pt x="224731" y="27585"/>
                  </a:cubicBezTo>
                  <a:cubicBezTo>
                    <a:pt x="228098" y="188882"/>
                    <a:pt x="222444" y="350223"/>
                    <a:pt x="207788" y="510885"/>
                  </a:cubicBezTo>
                  <a:cubicBezTo>
                    <a:pt x="207788" y="513215"/>
                    <a:pt x="207788" y="515756"/>
                    <a:pt x="207788" y="518086"/>
                  </a:cubicBezTo>
                  <a:cubicBezTo>
                    <a:pt x="198618" y="609430"/>
                    <a:pt x="186885" y="700223"/>
                    <a:pt x="172632" y="790445"/>
                  </a:cubicBezTo>
                  <a:close/>
                </a:path>
              </a:pathLst>
            </a:custGeom>
            <a:solidFill>
              <a:srgbClr val="332F29"/>
            </a:solidFill>
            <a:ln w="21168" cap="flat">
              <a:solidFill>
                <a:srgbClr val="190B0B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90">
              <a:extLst>
                <a:ext uri="{FF2B5EF4-FFF2-40B4-BE49-F238E27FC236}">
                  <a16:creationId xmlns:a16="http://schemas.microsoft.com/office/drawing/2014/main" id="{A41E5FC1-0A19-424B-B9A9-9E8B85C94B1B}"/>
                </a:ext>
              </a:extLst>
            </p:cNvPr>
            <p:cNvSpPr/>
            <p:nvPr/>
          </p:nvSpPr>
          <p:spPr>
            <a:xfrm>
              <a:off x="11404688" y="5415416"/>
              <a:ext cx="223019" cy="165831"/>
            </a:xfrm>
            <a:custGeom>
              <a:avLst/>
              <a:gdLst>
                <a:gd name="connsiteX0" fmla="*/ 64712 w 223019"/>
                <a:gd name="connsiteY0" fmla="*/ 150589 h 165831"/>
                <a:gd name="connsiteX1" fmla="*/ 63441 w 223019"/>
                <a:gd name="connsiteY1" fmla="*/ 57826 h 165831"/>
                <a:gd name="connsiteX2" fmla="*/ 4140 w 223019"/>
                <a:gd name="connsiteY2" fmla="*/ 34741 h 165831"/>
                <a:gd name="connsiteX3" fmla="*/ 116 w 223019"/>
                <a:gd name="connsiteY3" fmla="*/ 21399 h 165831"/>
                <a:gd name="connsiteX4" fmla="*/ 20235 w 223019"/>
                <a:gd name="connsiteY4" fmla="*/ 6785 h 165831"/>
                <a:gd name="connsiteX5" fmla="*/ 194114 w 223019"/>
                <a:gd name="connsiteY5" fmla="*/ 7844 h 165831"/>
                <a:gd name="connsiteX6" fmla="*/ 213810 w 223019"/>
                <a:gd name="connsiteY6" fmla="*/ 13139 h 165831"/>
                <a:gd name="connsiteX7" fmla="*/ 222916 w 223019"/>
                <a:gd name="connsiteY7" fmla="*/ 30294 h 165831"/>
                <a:gd name="connsiteX8" fmla="*/ 207668 w 223019"/>
                <a:gd name="connsiteY8" fmla="*/ 44272 h 165831"/>
                <a:gd name="connsiteX9" fmla="*/ 134177 w 223019"/>
                <a:gd name="connsiteY9" fmla="*/ 58673 h 165831"/>
                <a:gd name="connsiteX10" fmla="*/ 122105 w 223019"/>
                <a:gd name="connsiteY10" fmla="*/ 165838 h 165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3019" h="165831">
                  <a:moveTo>
                    <a:pt x="64712" y="150589"/>
                  </a:moveTo>
                  <a:lnTo>
                    <a:pt x="63441" y="57826"/>
                  </a:lnTo>
                  <a:cubicBezTo>
                    <a:pt x="41287" y="58885"/>
                    <a:pt x="19727" y="50498"/>
                    <a:pt x="4140" y="34741"/>
                  </a:cubicBezTo>
                  <a:cubicBezTo>
                    <a:pt x="1090" y="30993"/>
                    <a:pt x="-371" y="26206"/>
                    <a:pt x="116" y="21399"/>
                  </a:cubicBezTo>
                  <a:cubicBezTo>
                    <a:pt x="1599" y="12715"/>
                    <a:pt x="11765" y="8691"/>
                    <a:pt x="20235" y="6785"/>
                  </a:cubicBezTo>
                  <a:cubicBezTo>
                    <a:pt x="77842" y="-2597"/>
                    <a:pt x="136614" y="-2237"/>
                    <a:pt x="194114" y="7844"/>
                  </a:cubicBezTo>
                  <a:cubicBezTo>
                    <a:pt x="200975" y="8204"/>
                    <a:pt x="207689" y="10004"/>
                    <a:pt x="213810" y="13139"/>
                  </a:cubicBezTo>
                  <a:cubicBezTo>
                    <a:pt x="220142" y="16379"/>
                    <a:pt x="223785" y="23220"/>
                    <a:pt x="222916" y="30294"/>
                  </a:cubicBezTo>
                  <a:cubicBezTo>
                    <a:pt x="220269" y="37050"/>
                    <a:pt x="214636" y="42217"/>
                    <a:pt x="207668" y="44272"/>
                  </a:cubicBezTo>
                  <a:cubicBezTo>
                    <a:pt x="184605" y="54628"/>
                    <a:pt x="159443" y="59563"/>
                    <a:pt x="134177" y="58673"/>
                  </a:cubicBezTo>
                  <a:cubicBezTo>
                    <a:pt x="125833" y="93766"/>
                    <a:pt x="121789" y="129749"/>
                    <a:pt x="122105" y="165838"/>
                  </a:cubicBezTo>
                </a:path>
              </a:pathLst>
            </a:custGeom>
            <a:solidFill>
              <a:srgbClr val="4F4942"/>
            </a:solidFill>
            <a:ln w="21168" cap="flat">
              <a:solidFill>
                <a:srgbClr val="190B0B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91">
              <a:extLst>
                <a:ext uri="{FF2B5EF4-FFF2-40B4-BE49-F238E27FC236}">
                  <a16:creationId xmlns:a16="http://schemas.microsoft.com/office/drawing/2014/main" id="{5838FC4E-BCE0-4D52-9AA2-85F4F6D7D9EE}"/>
                </a:ext>
              </a:extLst>
            </p:cNvPr>
            <p:cNvSpPr/>
            <p:nvPr/>
          </p:nvSpPr>
          <p:spPr>
            <a:xfrm>
              <a:off x="11397791" y="5710438"/>
              <a:ext cx="182773" cy="21178"/>
            </a:xfrm>
            <a:custGeom>
              <a:avLst/>
              <a:gdLst>
                <a:gd name="connsiteX0" fmla="*/ 24 w 182773"/>
                <a:gd name="connsiteY0" fmla="*/ 6 h 21178"/>
                <a:gd name="connsiteX1" fmla="*/ 182797 w 182773"/>
                <a:gd name="connsiteY1" fmla="*/ 21185 h 21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2773" h="21178">
                  <a:moveTo>
                    <a:pt x="24" y="6"/>
                  </a:moveTo>
                  <a:cubicBezTo>
                    <a:pt x="60595" y="8902"/>
                    <a:pt x="121802" y="15679"/>
                    <a:pt x="182797" y="21185"/>
                  </a:cubicBezTo>
                </a:path>
              </a:pathLst>
            </a:custGeom>
            <a:noFill/>
            <a:ln w="21168" cap="rnd">
              <a:solidFill>
                <a:srgbClr val="190B0B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92">
              <a:extLst>
                <a:ext uri="{FF2B5EF4-FFF2-40B4-BE49-F238E27FC236}">
                  <a16:creationId xmlns:a16="http://schemas.microsoft.com/office/drawing/2014/main" id="{1CE5A34E-5F5A-4E01-8AB5-B18B2298B203}"/>
                </a:ext>
              </a:extLst>
            </p:cNvPr>
            <p:cNvSpPr/>
            <p:nvPr/>
          </p:nvSpPr>
          <p:spPr>
            <a:xfrm>
              <a:off x="11587976" y="5630139"/>
              <a:ext cx="64204" cy="298229"/>
            </a:xfrm>
            <a:custGeom>
              <a:avLst/>
              <a:gdLst>
                <a:gd name="connsiteX0" fmla="*/ 4048 w 64204"/>
                <a:gd name="connsiteY0" fmla="*/ 2368 h 298229"/>
                <a:gd name="connsiteX1" fmla="*/ 46406 w 64204"/>
                <a:gd name="connsiteY1" fmla="*/ 16346 h 298229"/>
                <a:gd name="connsiteX2" fmla="*/ 59325 w 64204"/>
                <a:gd name="connsiteY2" fmla="*/ 62940 h 298229"/>
                <a:gd name="connsiteX3" fmla="*/ 62290 w 64204"/>
                <a:gd name="connsiteY3" fmla="*/ 132618 h 298229"/>
                <a:gd name="connsiteX4" fmla="*/ 64197 w 64204"/>
                <a:gd name="connsiteY4" fmla="*/ 277057 h 298229"/>
                <a:gd name="connsiteX5" fmla="*/ 51913 w 64204"/>
                <a:gd name="connsiteY5" fmla="*/ 298236 h 298229"/>
                <a:gd name="connsiteX6" fmla="*/ 39206 w 64204"/>
                <a:gd name="connsiteY6" fmla="*/ 283199 h 298229"/>
                <a:gd name="connsiteX7" fmla="*/ 22474 w 64204"/>
                <a:gd name="connsiteY7" fmla="*/ 88354 h 298229"/>
                <a:gd name="connsiteX8" fmla="*/ 24 w 64204"/>
                <a:gd name="connsiteY8" fmla="*/ 47267 h 298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204" h="298229">
                  <a:moveTo>
                    <a:pt x="4048" y="2368"/>
                  </a:moveTo>
                  <a:cubicBezTo>
                    <a:pt x="19700" y="-3668"/>
                    <a:pt x="37426" y="2177"/>
                    <a:pt x="46406" y="16346"/>
                  </a:cubicBezTo>
                  <a:cubicBezTo>
                    <a:pt x="54750" y="30472"/>
                    <a:pt x="59220" y="46547"/>
                    <a:pt x="59325" y="62940"/>
                  </a:cubicBezTo>
                  <a:cubicBezTo>
                    <a:pt x="61231" y="86237"/>
                    <a:pt x="61867" y="109321"/>
                    <a:pt x="62290" y="132618"/>
                  </a:cubicBezTo>
                  <a:cubicBezTo>
                    <a:pt x="63561" y="180905"/>
                    <a:pt x="64409" y="228981"/>
                    <a:pt x="64197" y="277057"/>
                  </a:cubicBezTo>
                  <a:cubicBezTo>
                    <a:pt x="64197" y="286164"/>
                    <a:pt x="61019" y="298236"/>
                    <a:pt x="51913" y="298236"/>
                  </a:cubicBezTo>
                  <a:cubicBezTo>
                    <a:pt x="42806" y="298236"/>
                    <a:pt x="41111" y="289976"/>
                    <a:pt x="39206" y="283199"/>
                  </a:cubicBezTo>
                  <a:cubicBezTo>
                    <a:pt x="22262" y="219663"/>
                    <a:pt x="32004" y="152950"/>
                    <a:pt x="22474" y="88354"/>
                  </a:cubicBezTo>
                  <a:cubicBezTo>
                    <a:pt x="22262" y="71792"/>
                    <a:pt x="13854" y="56395"/>
                    <a:pt x="24" y="47267"/>
                  </a:cubicBezTo>
                </a:path>
              </a:pathLst>
            </a:custGeom>
            <a:solidFill>
              <a:srgbClr val="4F4942"/>
            </a:solidFill>
            <a:ln w="21168" cap="flat">
              <a:solidFill>
                <a:srgbClr val="190B0B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3">
              <a:extLst>
                <a:ext uri="{FF2B5EF4-FFF2-40B4-BE49-F238E27FC236}">
                  <a16:creationId xmlns:a16="http://schemas.microsoft.com/office/drawing/2014/main" id="{98E938C8-D85C-47F7-8749-70D5BCA6516D}"/>
                </a:ext>
              </a:extLst>
            </p:cNvPr>
            <p:cNvSpPr/>
            <p:nvPr/>
          </p:nvSpPr>
          <p:spPr>
            <a:xfrm>
              <a:off x="11411127" y="5792143"/>
              <a:ext cx="50477" cy="528879"/>
            </a:xfrm>
            <a:custGeom>
              <a:avLst/>
              <a:gdLst>
                <a:gd name="connsiteX0" fmla="*/ 2360 w 50477"/>
                <a:gd name="connsiteY0" fmla="*/ 314133 h 528879"/>
                <a:gd name="connsiteX1" fmla="*/ 16762 w 50477"/>
                <a:gd name="connsiteY1" fmla="*/ 528886 h 528879"/>
                <a:gd name="connsiteX2" fmla="*/ 36246 w 50477"/>
                <a:gd name="connsiteY2" fmla="*/ 440570 h 528879"/>
                <a:gd name="connsiteX3" fmla="*/ 49589 w 50477"/>
                <a:gd name="connsiteY3" fmla="*/ 128395 h 528879"/>
                <a:gd name="connsiteX4" fmla="*/ 30740 w 50477"/>
                <a:gd name="connsiteY4" fmla="*/ 51 h 528879"/>
                <a:gd name="connsiteX5" fmla="*/ 7867 w 50477"/>
                <a:gd name="connsiteY5" fmla="*/ 123736 h 528879"/>
                <a:gd name="connsiteX6" fmla="*/ 2360 w 50477"/>
                <a:gd name="connsiteY6" fmla="*/ 314133 h 52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477" h="528879">
                  <a:moveTo>
                    <a:pt x="2360" y="314133"/>
                  </a:moveTo>
                  <a:cubicBezTo>
                    <a:pt x="-3379" y="386035"/>
                    <a:pt x="1471" y="458403"/>
                    <a:pt x="16762" y="528886"/>
                  </a:cubicBezTo>
                  <a:cubicBezTo>
                    <a:pt x="29639" y="501227"/>
                    <a:pt x="36288" y="471089"/>
                    <a:pt x="36246" y="440570"/>
                  </a:cubicBezTo>
                  <a:cubicBezTo>
                    <a:pt x="43871" y="336794"/>
                    <a:pt x="51283" y="232595"/>
                    <a:pt x="49589" y="128395"/>
                  </a:cubicBezTo>
                  <a:cubicBezTo>
                    <a:pt x="49589" y="107216"/>
                    <a:pt x="56790" y="1322"/>
                    <a:pt x="30740" y="51"/>
                  </a:cubicBezTo>
                  <a:cubicBezTo>
                    <a:pt x="-3146" y="-2490"/>
                    <a:pt x="8502" y="102980"/>
                    <a:pt x="7867" y="123736"/>
                  </a:cubicBezTo>
                  <a:cubicBezTo>
                    <a:pt x="5960" y="187272"/>
                    <a:pt x="4267" y="250596"/>
                    <a:pt x="2360" y="314133"/>
                  </a:cubicBezTo>
                  <a:close/>
                </a:path>
              </a:pathLst>
            </a:custGeom>
            <a:solidFill>
              <a:srgbClr val="828181">
                <a:alpha val="23000"/>
              </a:srgbClr>
            </a:solidFill>
            <a:ln w="21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194">
              <a:extLst>
                <a:ext uri="{FF2B5EF4-FFF2-40B4-BE49-F238E27FC236}">
                  <a16:creationId xmlns:a16="http://schemas.microsoft.com/office/drawing/2014/main" id="{E800F3FE-6431-472A-933F-9EA3E08E703D}"/>
                </a:ext>
              </a:extLst>
            </p:cNvPr>
            <p:cNvSpPr/>
            <p:nvPr/>
          </p:nvSpPr>
          <p:spPr>
            <a:xfrm>
              <a:off x="11454762" y="5836255"/>
              <a:ext cx="408902" cy="543857"/>
            </a:xfrm>
            <a:custGeom>
              <a:avLst/>
              <a:gdLst>
                <a:gd name="connsiteX0" fmla="*/ 120956 w 408902"/>
                <a:gd name="connsiteY0" fmla="*/ 535816 h 543857"/>
                <a:gd name="connsiteX1" fmla="*/ 181527 w 408902"/>
                <a:gd name="connsiteY1" fmla="*/ 542804 h 543857"/>
                <a:gd name="connsiteX2" fmla="*/ 193175 w 408902"/>
                <a:gd name="connsiteY2" fmla="*/ 543864 h 543857"/>
                <a:gd name="connsiteX3" fmla="*/ 219436 w 408902"/>
                <a:gd name="connsiteY3" fmla="*/ 486893 h 543857"/>
                <a:gd name="connsiteX4" fmla="*/ 278102 w 408902"/>
                <a:gd name="connsiteY4" fmla="*/ 362361 h 543857"/>
                <a:gd name="connsiteX5" fmla="*/ 295469 w 408902"/>
                <a:gd name="connsiteY5" fmla="*/ 322968 h 543857"/>
                <a:gd name="connsiteX6" fmla="*/ 384631 w 408902"/>
                <a:gd name="connsiteY6" fmla="*/ 106098 h 543857"/>
                <a:gd name="connsiteX7" fmla="*/ 408775 w 408902"/>
                <a:gd name="connsiteY7" fmla="*/ 42561 h 543857"/>
                <a:gd name="connsiteX8" fmla="*/ 403268 w 408902"/>
                <a:gd name="connsiteY8" fmla="*/ 32184 h 543857"/>
                <a:gd name="connsiteX9" fmla="*/ 360911 w 408902"/>
                <a:gd name="connsiteY9" fmla="*/ 4440 h 543857"/>
                <a:gd name="connsiteX10" fmla="*/ 291867 w 408902"/>
                <a:gd name="connsiteY10" fmla="*/ 31549 h 543857"/>
                <a:gd name="connsiteX11" fmla="*/ 148276 w 408902"/>
                <a:gd name="connsiteY11" fmla="*/ 255832 h 543857"/>
                <a:gd name="connsiteX12" fmla="*/ 145523 w 408902"/>
                <a:gd name="connsiteY12" fmla="*/ 260491 h 543857"/>
                <a:gd name="connsiteX13" fmla="*/ 144464 w 408902"/>
                <a:gd name="connsiteY13" fmla="*/ 261974 h 543857"/>
                <a:gd name="connsiteX14" fmla="*/ 24 w 408902"/>
                <a:gd name="connsiteY14" fmla="*/ 519508 h 543857"/>
                <a:gd name="connsiteX15" fmla="*/ 110154 w 408902"/>
                <a:gd name="connsiteY15" fmla="*/ 534121 h 543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08902" h="543857">
                  <a:moveTo>
                    <a:pt x="120956" y="535816"/>
                  </a:moveTo>
                  <a:lnTo>
                    <a:pt x="181527" y="542804"/>
                  </a:lnTo>
                  <a:lnTo>
                    <a:pt x="193175" y="543864"/>
                  </a:lnTo>
                  <a:cubicBezTo>
                    <a:pt x="205459" y="517602"/>
                    <a:pt x="217107" y="491975"/>
                    <a:pt x="219436" y="486893"/>
                  </a:cubicBezTo>
                  <a:cubicBezTo>
                    <a:pt x="240615" y="444535"/>
                    <a:pt x="259041" y="404296"/>
                    <a:pt x="278102" y="362361"/>
                  </a:cubicBezTo>
                  <a:cubicBezTo>
                    <a:pt x="284031" y="349231"/>
                    <a:pt x="289750" y="336100"/>
                    <a:pt x="295469" y="322968"/>
                  </a:cubicBezTo>
                  <a:cubicBezTo>
                    <a:pt x="327237" y="251385"/>
                    <a:pt x="356950" y="179101"/>
                    <a:pt x="384631" y="106098"/>
                  </a:cubicBezTo>
                  <a:cubicBezTo>
                    <a:pt x="390349" y="91272"/>
                    <a:pt x="410892" y="57810"/>
                    <a:pt x="408775" y="42561"/>
                  </a:cubicBezTo>
                  <a:cubicBezTo>
                    <a:pt x="407885" y="38686"/>
                    <a:pt x="405979" y="35107"/>
                    <a:pt x="403268" y="32184"/>
                  </a:cubicBezTo>
                  <a:cubicBezTo>
                    <a:pt x="391324" y="19964"/>
                    <a:pt x="376880" y="10497"/>
                    <a:pt x="360911" y="4440"/>
                  </a:cubicBezTo>
                  <a:cubicBezTo>
                    <a:pt x="330413" y="-8056"/>
                    <a:pt x="310293" y="7404"/>
                    <a:pt x="291867" y="31549"/>
                  </a:cubicBezTo>
                  <a:cubicBezTo>
                    <a:pt x="239852" y="103578"/>
                    <a:pt x="191925" y="178445"/>
                    <a:pt x="148276" y="255832"/>
                  </a:cubicBezTo>
                  <a:cubicBezTo>
                    <a:pt x="147281" y="257335"/>
                    <a:pt x="146369" y="258903"/>
                    <a:pt x="145523" y="260491"/>
                  </a:cubicBezTo>
                  <a:lnTo>
                    <a:pt x="144464" y="261974"/>
                  </a:lnTo>
                  <a:cubicBezTo>
                    <a:pt x="93910" y="346689"/>
                    <a:pt x="45770" y="432526"/>
                    <a:pt x="24" y="519508"/>
                  </a:cubicBezTo>
                  <a:cubicBezTo>
                    <a:pt x="36663" y="525226"/>
                    <a:pt x="73514" y="529886"/>
                    <a:pt x="110154" y="534121"/>
                  </a:cubicBezTo>
                  <a:close/>
                </a:path>
              </a:pathLst>
            </a:custGeom>
            <a:solidFill>
              <a:srgbClr val="EB871E"/>
            </a:solidFill>
            <a:ln w="18628" cap="rnd">
              <a:solidFill>
                <a:srgbClr val="190B0B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195">
              <a:extLst>
                <a:ext uri="{FF2B5EF4-FFF2-40B4-BE49-F238E27FC236}">
                  <a16:creationId xmlns:a16="http://schemas.microsoft.com/office/drawing/2014/main" id="{EFAC6157-0931-4686-9DB7-571B733765A1}"/>
                </a:ext>
              </a:extLst>
            </p:cNvPr>
            <p:cNvSpPr/>
            <p:nvPr/>
          </p:nvSpPr>
          <p:spPr>
            <a:xfrm>
              <a:off x="11576116" y="5865465"/>
              <a:ext cx="281166" cy="504904"/>
            </a:xfrm>
            <a:custGeom>
              <a:avLst/>
              <a:gdLst>
                <a:gd name="connsiteX0" fmla="*/ 256711 w 281166"/>
                <a:gd name="connsiteY0" fmla="*/ 75829 h 504904"/>
                <a:gd name="connsiteX1" fmla="*/ 167549 w 281166"/>
                <a:gd name="connsiteY1" fmla="*/ 292700 h 504904"/>
                <a:gd name="connsiteX2" fmla="*/ 149971 w 281166"/>
                <a:gd name="connsiteY2" fmla="*/ 332092 h 504904"/>
                <a:gd name="connsiteX3" fmla="*/ 91517 w 281166"/>
                <a:gd name="connsiteY3" fmla="*/ 456624 h 504904"/>
                <a:gd name="connsiteX4" fmla="*/ 70338 w 281166"/>
                <a:gd name="connsiteY4" fmla="*/ 504911 h 504904"/>
                <a:gd name="connsiteX5" fmla="*/ 24 w 281166"/>
                <a:gd name="connsiteY5" fmla="*/ 494746 h 504904"/>
                <a:gd name="connsiteX6" fmla="*/ 63561 w 281166"/>
                <a:gd name="connsiteY6" fmla="*/ 383133 h 504904"/>
                <a:gd name="connsiteX7" fmla="*/ 124980 w 281166"/>
                <a:gd name="connsiteY7" fmla="*/ 268344 h 504904"/>
                <a:gd name="connsiteX8" fmla="*/ 197411 w 281166"/>
                <a:gd name="connsiteY8" fmla="*/ 107173 h 504904"/>
                <a:gd name="connsiteX9" fmla="*/ 231932 w 281166"/>
                <a:gd name="connsiteY9" fmla="*/ 11869 h 504904"/>
                <a:gd name="connsiteX10" fmla="*/ 275773 w 281166"/>
                <a:gd name="connsiteY10" fmla="*/ 2339 h 504904"/>
                <a:gd name="connsiteX11" fmla="*/ 281067 w 281166"/>
                <a:gd name="connsiteY11" fmla="*/ 12504 h 504904"/>
                <a:gd name="connsiteX12" fmla="*/ 256711 w 281166"/>
                <a:gd name="connsiteY12" fmla="*/ 75829 h 50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1166" h="504904">
                  <a:moveTo>
                    <a:pt x="256711" y="75829"/>
                  </a:moveTo>
                  <a:cubicBezTo>
                    <a:pt x="228480" y="148832"/>
                    <a:pt x="198745" y="221115"/>
                    <a:pt x="167549" y="292700"/>
                  </a:cubicBezTo>
                  <a:lnTo>
                    <a:pt x="149971" y="332092"/>
                  </a:lnTo>
                  <a:cubicBezTo>
                    <a:pt x="131184" y="374450"/>
                    <a:pt x="111700" y="415961"/>
                    <a:pt x="91517" y="456624"/>
                  </a:cubicBezTo>
                  <a:cubicBezTo>
                    <a:pt x="88975" y="461707"/>
                    <a:pt x="81774" y="477802"/>
                    <a:pt x="70338" y="504911"/>
                  </a:cubicBezTo>
                  <a:cubicBezTo>
                    <a:pt x="66314" y="504911"/>
                    <a:pt x="20356" y="497075"/>
                    <a:pt x="24" y="494746"/>
                  </a:cubicBezTo>
                  <a:cubicBezTo>
                    <a:pt x="23744" y="454082"/>
                    <a:pt x="40899" y="424220"/>
                    <a:pt x="63561" y="383133"/>
                  </a:cubicBezTo>
                  <a:cubicBezTo>
                    <a:pt x="84739" y="345224"/>
                    <a:pt x="105918" y="307101"/>
                    <a:pt x="124980" y="268344"/>
                  </a:cubicBezTo>
                  <a:cubicBezTo>
                    <a:pt x="151453" y="215609"/>
                    <a:pt x="176232" y="162450"/>
                    <a:pt x="197411" y="107173"/>
                  </a:cubicBezTo>
                  <a:cubicBezTo>
                    <a:pt x="206942" y="81971"/>
                    <a:pt x="212024" y="31142"/>
                    <a:pt x="231932" y="11869"/>
                  </a:cubicBezTo>
                  <a:cubicBezTo>
                    <a:pt x="243644" y="793"/>
                    <a:pt x="260523" y="-2871"/>
                    <a:pt x="275773" y="2339"/>
                  </a:cubicBezTo>
                  <a:cubicBezTo>
                    <a:pt x="278377" y="5219"/>
                    <a:pt x="280221" y="8714"/>
                    <a:pt x="281067" y="12504"/>
                  </a:cubicBezTo>
                  <a:cubicBezTo>
                    <a:pt x="282973" y="27965"/>
                    <a:pt x="262218" y="61004"/>
                    <a:pt x="256711" y="75829"/>
                  </a:cubicBezTo>
                  <a:close/>
                </a:path>
              </a:pathLst>
            </a:custGeom>
            <a:solidFill>
              <a:srgbClr val="D67A1E"/>
            </a:solidFill>
            <a:ln w="21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196">
              <a:extLst>
                <a:ext uri="{FF2B5EF4-FFF2-40B4-BE49-F238E27FC236}">
                  <a16:creationId xmlns:a16="http://schemas.microsoft.com/office/drawing/2014/main" id="{E943E9A0-2614-4F50-8F55-EF20F205EF79}"/>
                </a:ext>
              </a:extLst>
            </p:cNvPr>
            <p:cNvSpPr/>
            <p:nvPr/>
          </p:nvSpPr>
          <p:spPr>
            <a:xfrm>
              <a:off x="11729558" y="5497380"/>
              <a:ext cx="333389" cy="446317"/>
            </a:xfrm>
            <a:custGeom>
              <a:avLst/>
              <a:gdLst>
                <a:gd name="connsiteX0" fmla="*/ 174007 w 333389"/>
                <a:gd name="connsiteY0" fmla="*/ 82604 h 446317"/>
                <a:gd name="connsiteX1" fmla="*/ 71925 w 333389"/>
                <a:gd name="connsiteY1" fmla="*/ 146140 h 446317"/>
                <a:gd name="connsiteX2" fmla="*/ 5423 w 333389"/>
                <a:gd name="connsiteY2" fmla="*/ 244197 h 446317"/>
                <a:gd name="connsiteX3" fmla="*/ 129 w 333389"/>
                <a:gd name="connsiteY3" fmla="*/ 299898 h 446317"/>
                <a:gd name="connsiteX4" fmla="*/ 8389 w 333389"/>
                <a:gd name="connsiteY4" fmla="*/ 358563 h 446317"/>
                <a:gd name="connsiteX5" fmla="*/ 167230 w 333389"/>
                <a:gd name="connsiteY5" fmla="*/ 443279 h 446317"/>
                <a:gd name="connsiteX6" fmla="*/ 301504 w 333389"/>
                <a:gd name="connsiteY6" fmla="*/ 312393 h 446317"/>
                <a:gd name="connsiteX7" fmla="*/ 315269 w 333389"/>
                <a:gd name="connsiteY7" fmla="*/ 223231 h 446317"/>
                <a:gd name="connsiteX8" fmla="*/ 325012 w 333389"/>
                <a:gd name="connsiteY8" fmla="*/ 110136 h 446317"/>
                <a:gd name="connsiteX9" fmla="*/ 333272 w 333389"/>
                <a:gd name="connsiteY9" fmla="*/ 6 h 446317"/>
                <a:gd name="connsiteX10" fmla="*/ 174007 w 333389"/>
                <a:gd name="connsiteY10" fmla="*/ 82604 h 446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3389" h="446317">
                  <a:moveTo>
                    <a:pt x="174007" y="82604"/>
                  </a:moveTo>
                  <a:cubicBezTo>
                    <a:pt x="137876" y="100182"/>
                    <a:pt x="103651" y="121488"/>
                    <a:pt x="71925" y="146140"/>
                  </a:cubicBezTo>
                  <a:cubicBezTo>
                    <a:pt x="39967" y="170982"/>
                    <a:pt x="16669" y="205313"/>
                    <a:pt x="5423" y="244197"/>
                  </a:cubicBezTo>
                  <a:cubicBezTo>
                    <a:pt x="1336" y="262475"/>
                    <a:pt x="-443" y="281176"/>
                    <a:pt x="129" y="299898"/>
                  </a:cubicBezTo>
                  <a:cubicBezTo>
                    <a:pt x="-125" y="319764"/>
                    <a:pt x="2649" y="339545"/>
                    <a:pt x="8389" y="358563"/>
                  </a:cubicBezTo>
                  <a:cubicBezTo>
                    <a:pt x="33761" y="421613"/>
                    <a:pt x="100728" y="457341"/>
                    <a:pt x="167230" y="443279"/>
                  </a:cubicBezTo>
                  <a:cubicBezTo>
                    <a:pt x="232269" y="426992"/>
                    <a:pt x="283544" y="377010"/>
                    <a:pt x="301504" y="312393"/>
                  </a:cubicBezTo>
                  <a:cubicBezTo>
                    <a:pt x="309170" y="283230"/>
                    <a:pt x="313786" y="253347"/>
                    <a:pt x="315269" y="223231"/>
                  </a:cubicBezTo>
                  <a:cubicBezTo>
                    <a:pt x="318658" y="185532"/>
                    <a:pt x="321835" y="147834"/>
                    <a:pt x="325012" y="110136"/>
                  </a:cubicBezTo>
                  <a:cubicBezTo>
                    <a:pt x="331323" y="73772"/>
                    <a:pt x="334097" y="36900"/>
                    <a:pt x="333272" y="6"/>
                  </a:cubicBezTo>
                  <a:cubicBezTo>
                    <a:pt x="279053" y="17161"/>
                    <a:pt x="224625" y="55918"/>
                    <a:pt x="174007" y="82604"/>
                  </a:cubicBezTo>
                  <a:close/>
                </a:path>
              </a:pathLst>
            </a:custGeom>
            <a:solidFill>
              <a:srgbClr val="FFFFFF"/>
            </a:solidFill>
            <a:ln w="21168" cap="rnd">
              <a:solidFill>
                <a:srgbClr val="190B0B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197">
              <a:extLst>
                <a:ext uri="{FF2B5EF4-FFF2-40B4-BE49-F238E27FC236}">
                  <a16:creationId xmlns:a16="http://schemas.microsoft.com/office/drawing/2014/main" id="{F5432785-24B6-4393-9264-C1536BDE20BA}"/>
                </a:ext>
              </a:extLst>
            </p:cNvPr>
            <p:cNvSpPr/>
            <p:nvPr/>
          </p:nvSpPr>
          <p:spPr>
            <a:xfrm>
              <a:off x="11095145" y="5253890"/>
              <a:ext cx="225860" cy="401630"/>
            </a:xfrm>
            <a:custGeom>
              <a:avLst/>
              <a:gdLst>
                <a:gd name="connsiteX0" fmla="*/ 224308 w 225860"/>
                <a:gd name="connsiteY0" fmla="*/ 383065 h 401630"/>
                <a:gd name="connsiteX1" fmla="*/ 105918 w 225860"/>
                <a:gd name="connsiteY1" fmla="*/ 401490 h 401630"/>
                <a:gd name="connsiteX2" fmla="*/ 24 w 225860"/>
                <a:gd name="connsiteY2" fmla="*/ 351508 h 401630"/>
                <a:gd name="connsiteX3" fmla="*/ 67373 w 225860"/>
                <a:gd name="connsiteY3" fmla="*/ 177842 h 401630"/>
                <a:gd name="connsiteX4" fmla="*/ 92364 w 225860"/>
                <a:gd name="connsiteY4" fmla="*/ 117906 h 401630"/>
                <a:gd name="connsiteX5" fmla="*/ 130486 w 225860"/>
                <a:gd name="connsiteY5" fmla="*/ 29166 h 401630"/>
                <a:gd name="connsiteX6" fmla="*/ 159713 w 225860"/>
                <a:gd name="connsiteY6" fmla="*/ 10317 h 401630"/>
                <a:gd name="connsiteX7" fmla="*/ 177291 w 225860"/>
                <a:gd name="connsiteY7" fmla="*/ 81902 h 401630"/>
                <a:gd name="connsiteX8" fmla="*/ 186398 w 225860"/>
                <a:gd name="connsiteY8" fmla="*/ 126589 h 401630"/>
                <a:gd name="connsiteX9" fmla="*/ 224308 w 225860"/>
                <a:gd name="connsiteY9" fmla="*/ 383065 h 401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5860" h="401630">
                  <a:moveTo>
                    <a:pt x="224308" y="383065"/>
                  </a:moveTo>
                  <a:cubicBezTo>
                    <a:pt x="186313" y="396449"/>
                    <a:pt x="146179" y="402697"/>
                    <a:pt x="105918" y="401490"/>
                  </a:cubicBezTo>
                  <a:cubicBezTo>
                    <a:pt x="65425" y="399351"/>
                    <a:pt x="27408" y="381413"/>
                    <a:pt x="24" y="351508"/>
                  </a:cubicBezTo>
                  <a:cubicBezTo>
                    <a:pt x="21203" y="293054"/>
                    <a:pt x="44077" y="235024"/>
                    <a:pt x="67373" y="177842"/>
                  </a:cubicBezTo>
                  <a:cubicBezTo>
                    <a:pt x="75421" y="157722"/>
                    <a:pt x="83681" y="137814"/>
                    <a:pt x="92364" y="117906"/>
                  </a:cubicBezTo>
                  <a:cubicBezTo>
                    <a:pt x="104648" y="88255"/>
                    <a:pt x="117567" y="58605"/>
                    <a:pt x="130486" y="29166"/>
                  </a:cubicBezTo>
                  <a:cubicBezTo>
                    <a:pt x="140016" y="7988"/>
                    <a:pt x="144464" y="-13191"/>
                    <a:pt x="159713" y="10317"/>
                  </a:cubicBezTo>
                  <a:cubicBezTo>
                    <a:pt x="168904" y="33233"/>
                    <a:pt x="174834" y="57334"/>
                    <a:pt x="177291" y="81902"/>
                  </a:cubicBezTo>
                  <a:lnTo>
                    <a:pt x="186398" y="126589"/>
                  </a:lnTo>
                  <a:cubicBezTo>
                    <a:pt x="202282" y="210669"/>
                    <a:pt x="233203" y="380099"/>
                    <a:pt x="224308" y="383065"/>
                  </a:cubicBezTo>
                  <a:close/>
                </a:path>
              </a:pathLst>
            </a:custGeom>
            <a:solidFill>
              <a:srgbClr val="FCC57C"/>
            </a:solidFill>
            <a:ln w="21168" cap="rnd">
              <a:solidFill>
                <a:srgbClr val="190B0B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198">
              <a:extLst>
                <a:ext uri="{FF2B5EF4-FFF2-40B4-BE49-F238E27FC236}">
                  <a16:creationId xmlns:a16="http://schemas.microsoft.com/office/drawing/2014/main" id="{2288A61A-85D9-4155-8477-5B356E49A080}"/>
                </a:ext>
              </a:extLst>
            </p:cNvPr>
            <p:cNvSpPr/>
            <p:nvPr/>
          </p:nvSpPr>
          <p:spPr>
            <a:xfrm>
              <a:off x="11084344" y="5590381"/>
              <a:ext cx="239744" cy="738690"/>
            </a:xfrm>
            <a:custGeom>
              <a:avLst/>
              <a:gdLst>
                <a:gd name="connsiteX0" fmla="*/ 227061 w 239744"/>
                <a:gd name="connsiteY0" fmla="*/ 738697 h 738690"/>
                <a:gd name="connsiteX1" fmla="*/ 24 w 239744"/>
                <a:gd name="connsiteY1" fmla="*/ 660123 h 738690"/>
                <a:gd name="connsiteX2" fmla="*/ 24 w 239744"/>
                <a:gd name="connsiteY2" fmla="*/ 492175 h 738690"/>
                <a:gd name="connsiteX3" fmla="*/ 24 w 239744"/>
                <a:gd name="connsiteY3" fmla="*/ 455748 h 738690"/>
                <a:gd name="connsiteX4" fmla="*/ 7226 w 239744"/>
                <a:gd name="connsiteY4" fmla="*/ 24759 h 738690"/>
                <a:gd name="connsiteX5" fmla="*/ 64408 w 239744"/>
                <a:gd name="connsiteY5" fmla="*/ 20947 h 738690"/>
                <a:gd name="connsiteX6" fmla="*/ 239768 w 239744"/>
                <a:gd name="connsiteY6" fmla="*/ 49327 h 738690"/>
                <a:gd name="connsiteX7" fmla="*/ 229814 w 239744"/>
                <a:gd name="connsiteY7" fmla="*/ 446006 h 738690"/>
                <a:gd name="connsiteX8" fmla="*/ 226214 w 239744"/>
                <a:gd name="connsiteY8" fmla="*/ 677490 h 738690"/>
                <a:gd name="connsiteX9" fmla="*/ 227061 w 239744"/>
                <a:gd name="connsiteY9" fmla="*/ 738697 h 738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9744" h="738690">
                  <a:moveTo>
                    <a:pt x="227061" y="738697"/>
                  </a:moveTo>
                  <a:cubicBezTo>
                    <a:pt x="148594" y="721373"/>
                    <a:pt x="72413" y="695005"/>
                    <a:pt x="24" y="660123"/>
                  </a:cubicBezTo>
                  <a:cubicBezTo>
                    <a:pt x="24" y="604211"/>
                    <a:pt x="24" y="548088"/>
                    <a:pt x="24" y="492175"/>
                  </a:cubicBezTo>
                  <a:lnTo>
                    <a:pt x="24" y="455748"/>
                  </a:lnTo>
                  <a:cubicBezTo>
                    <a:pt x="1084" y="325075"/>
                    <a:pt x="5319" y="144843"/>
                    <a:pt x="7226" y="24759"/>
                  </a:cubicBezTo>
                  <a:cubicBezTo>
                    <a:pt x="7226" y="-25011"/>
                    <a:pt x="12732" y="14594"/>
                    <a:pt x="64408" y="20947"/>
                  </a:cubicBezTo>
                  <a:cubicBezTo>
                    <a:pt x="79021" y="22642"/>
                    <a:pt x="239768" y="47209"/>
                    <a:pt x="239768" y="49327"/>
                  </a:cubicBezTo>
                  <a:cubicBezTo>
                    <a:pt x="238074" y="182965"/>
                    <a:pt x="232991" y="314486"/>
                    <a:pt x="229814" y="446006"/>
                  </a:cubicBezTo>
                  <a:cubicBezTo>
                    <a:pt x="227696" y="523097"/>
                    <a:pt x="226214" y="599975"/>
                    <a:pt x="226214" y="677490"/>
                  </a:cubicBezTo>
                  <a:cubicBezTo>
                    <a:pt x="226002" y="697822"/>
                    <a:pt x="227485" y="718365"/>
                    <a:pt x="227061" y="738697"/>
                  </a:cubicBezTo>
                  <a:close/>
                </a:path>
              </a:pathLst>
            </a:custGeom>
            <a:solidFill>
              <a:srgbClr val="FFE21A"/>
            </a:solidFill>
            <a:ln w="21168" cap="rnd">
              <a:solidFill>
                <a:srgbClr val="190B0B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199">
              <a:extLst>
                <a:ext uri="{FF2B5EF4-FFF2-40B4-BE49-F238E27FC236}">
                  <a16:creationId xmlns:a16="http://schemas.microsoft.com/office/drawing/2014/main" id="{A5D7C40B-F832-4DFB-85C8-EE765787C139}"/>
                </a:ext>
              </a:extLst>
            </p:cNvPr>
            <p:cNvSpPr/>
            <p:nvPr/>
          </p:nvSpPr>
          <p:spPr>
            <a:xfrm>
              <a:off x="11222579" y="6475465"/>
              <a:ext cx="482620" cy="524134"/>
            </a:xfrm>
            <a:custGeom>
              <a:avLst/>
              <a:gdLst>
                <a:gd name="connsiteX0" fmla="*/ 352079 w 482620"/>
                <a:gd name="connsiteY0" fmla="*/ 191414 h 524134"/>
                <a:gd name="connsiteX1" fmla="*/ 289813 w 482620"/>
                <a:gd name="connsiteY1" fmla="*/ 352585 h 524134"/>
                <a:gd name="connsiteX2" fmla="*/ 56847 w 482620"/>
                <a:gd name="connsiteY2" fmla="*/ 423958 h 524134"/>
                <a:gd name="connsiteX3" fmla="*/ 87 w 482620"/>
                <a:gd name="connsiteY3" fmla="*/ 464197 h 524134"/>
                <a:gd name="connsiteX4" fmla="*/ 46681 w 482620"/>
                <a:gd name="connsiteY4" fmla="*/ 500837 h 524134"/>
                <a:gd name="connsiteX5" fmla="*/ 207851 w 482620"/>
                <a:gd name="connsiteY5" fmla="*/ 524134 h 524134"/>
                <a:gd name="connsiteX6" fmla="*/ 356103 w 482620"/>
                <a:gd name="connsiteY6" fmla="*/ 464833 h 524134"/>
                <a:gd name="connsiteX7" fmla="*/ 416675 w 482620"/>
                <a:gd name="connsiteY7" fmla="*/ 354915 h 524134"/>
                <a:gd name="connsiteX8" fmla="*/ 481270 w 482620"/>
                <a:gd name="connsiteY8" fmla="*/ 74508 h 524134"/>
                <a:gd name="connsiteX9" fmla="*/ 396555 w 482620"/>
                <a:gd name="connsiteY9" fmla="*/ 13937 h 524134"/>
                <a:gd name="connsiteX10" fmla="*/ 352079 w 482620"/>
                <a:gd name="connsiteY10" fmla="*/ 191414 h 524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82620" h="524134">
                  <a:moveTo>
                    <a:pt x="352079" y="191414"/>
                  </a:moveTo>
                  <a:cubicBezTo>
                    <a:pt x="345091" y="249656"/>
                    <a:pt x="330900" y="310863"/>
                    <a:pt x="289813" y="352585"/>
                  </a:cubicBezTo>
                  <a:cubicBezTo>
                    <a:pt x="231571" y="411886"/>
                    <a:pt x="139232" y="416122"/>
                    <a:pt x="56847" y="423958"/>
                  </a:cubicBezTo>
                  <a:cubicBezTo>
                    <a:pt x="31220" y="426711"/>
                    <a:pt x="-1607" y="438571"/>
                    <a:pt x="87" y="464197"/>
                  </a:cubicBezTo>
                  <a:cubicBezTo>
                    <a:pt x="1570" y="485376"/>
                    <a:pt x="26137" y="495542"/>
                    <a:pt x="46681" y="500837"/>
                  </a:cubicBezTo>
                  <a:cubicBezTo>
                    <a:pt x="98951" y="516552"/>
                    <a:pt x="153274" y="524409"/>
                    <a:pt x="207851" y="524134"/>
                  </a:cubicBezTo>
                  <a:cubicBezTo>
                    <a:pt x="262958" y="523625"/>
                    <a:pt x="315864" y="502468"/>
                    <a:pt x="356103" y="464833"/>
                  </a:cubicBezTo>
                  <a:cubicBezTo>
                    <a:pt x="384186" y="433149"/>
                    <a:pt x="404878" y="395600"/>
                    <a:pt x="416675" y="354915"/>
                  </a:cubicBezTo>
                  <a:cubicBezTo>
                    <a:pt x="445393" y="263253"/>
                    <a:pt x="466995" y="169494"/>
                    <a:pt x="481270" y="74508"/>
                  </a:cubicBezTo>
                  <a:cubicBezTo>
                    <a:pt x="490801" y="20713"/>
                    <a:pt x="449502" y="-23550"/>
                    <a:pt x="396555" y="13937"/>
                  </a:cubicBezTo>
                  <a:cubicBezTo>
                    <a:pt x="350808" y="46551"/>
                    <a:pt x="358009" y="142068"/>
                    <a:pt x="352079" y="191414"/>
                  </a:cubicBezTo>
                  <a:close/>
                </a:path>
              </a:pathLst>
            </a:custGeom>
            <a:solidFill>
              <a:srgbClr val="297267">
                <a:alpha val="77000"/>
              </a:srgbClr>
            </a:solidFill>
            <a:ln w="21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00">
              <a:extLst>
                <a:ext uri="{FF2B5EF4-FFF2-40B4-BE49-F238E27FC236}">
                  <a16:creationId xmlns:a16="http://schemas.microsoft.com/office/drawing/2014/main" id="{FD480F9B-A30F-4493-AF5C-FC893D2EC1ED}"/>
                </a:ext>
              </a:extLst>
            </p:cNvPr>
            <p:cNvSpPr/>
            <p:nvPr/>
          </p:nvSpPr>
          <p:spPr>
            <a:xfrm>
              <a:off x="11863936" y="5512205"/>
              <a:ext cx="173666" cy="205645"/>
            </a:xfrm>
            <a:custGeom>
              <a:avLst/>
              <a:gdLst>
                <a:gd name="connsiteX0" fmla="*/ 173691 w 173666"/>
                <a:gd name="connsiteY0" fmla="*/ 6 h 205645"/>
                <a:gd name="connsiteX1" fmla="*/ 126249 w 173666"/>
                <a:gd name="connsiteY1" fmla="*/ 46811 h 205645"/>
                <a:gd name="connsiteX2" fmla="*/ 82621 w 173666"/>
                <a:gd name="connsiteY2" fmla="*/ 99758 h 205645"/>
                <a:gd name="connsiteX3" fmla="*/ 24 w 173666"/>
                <a:gd name="connsiteY3" fmla="*/ 205652 h 205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3666" h="205645">
                  <a:moveTo>
                    <a:pt x="173691" y="6"/>
                  </a:moveTo>
                  <a:cubicBezTo>
                    <a:pt x="157383" y="15255"/>
                    <a:pt x="141286" y="30504"/>
                    <a:pt x="126249" y="46811"/>
                  </a:cubicBezTo>
                  <a:cubicBezTo>
                    <a:pt x="111213" y="63119"/>
                    <a:pt x="96600" y="81756"/>
                    <a:pt x="82621" y="99758"/>
                  </a:cubicBezTo>
                  <a:lnTo>
                    <a:pt x="24" y="205652"/>
                  </a:lnTo>
                </a:path>
              </a:pathLst>
            </a:custGeom>
            <a:noFill/>
            <a:ln w="21168" cap="rnd">
              <a:solidFill>
                <a:srgbClr val="190B0B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01">
              <a:extLst>
                <a:ext uri="{FF2B5EF4-FFF2-40B4-BE49-F238E27FC236}">
                  <a16:creationId xmlns:a16="http://schemas.microsoft.com/office/drawing/2014/main" id="{7A02B55D-EC9D-44C9-94E2-0FA57615AE8E}"/>
                </a:ext>
              </a:extLst>
            </p:cNvPr>
            <p:cNvSpPr/>
            <p:nvPr/>
          </p:nvSpPr>
          <p:spPr>
            <a:xfrm>
              <a:off x="11916883" y="5509240"/>
              <a:ext cx="126224" cy="263887"/>
            </a:xfrm>
            <a:custGeom>
              <a:avLst/>
              <a:gdLst>
                <a:gd name="connsiteX0" fmla="*/ 85162 w 126224"/>
                <a:gd name="connsiteY0" fmla="*/ 263894 h 263887"/>
                <a:gd name="connsiteX1" fmla="*/ 104224 w 126224"/>
                <a:gd name="connsiteY1" fmla="*/ 123691 h 263887"/>
                <a:gd name="connsiteX2" fmla="*/ 116084 w 126224"/>
                <a:gd name="connsiteY2" fmla="*/ 54012 h 263887"/>
                <a:gd name="connsiteX3" fmla="*/ 126249 w 126224"/>
                <a:gd name="connsiteY3" fmla="*/ 6 h 263887"/>
                <a:gd name="connsiteX4" fmla="*/ 89610 w 126224"/>
                <a:gd name="connsiteY4" fmla="*/ 56130 h 263887"/>
                <a:gd name="connsiteX5" fmla="*/ 56359 w 126224"/>
                <a:gd name="connsiteY5" fmla="*/ 117337 h 263887"/>
                <a:gd name="connsiteX6" fmla="*/ 24 w 126224"/>
                <a:gd name="connsiteY6" fmla="*/ 245680 h 263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6224" h="263887">
                  <a:moveTo>
                    <a:pt x="85162" y="263894"/>
                  </a:moveTo>
                  <a:cubicBezTo>
                    <a:pt x="90457" y="216877"/>
                    <a:pt x="96812" y="170284"/>
                    <a:pt x="104224" y="123691"/>
                  </a:cubicBezTo>
                  <a:cubicBezTo>
                    <a:pt x="107824" y="100394"/>
                    <a:pt x="111848" y="77097"/>
                    <a:pt x="116084" y="54012"/>
                  </a:cubicBezTo>
                  <a:cubicBezTo>
                    <a:pt x="121019" y="36328"/>
                    <a:pt x="124428" y="18262"/>
                    <a:pt x="126249" y="6"/>
                  </a:cubicBezTo>
                  <a:cubicBezTo>
                    <a:pt x="111827" y="17161"/>
                    <a:pt x="99522" y="36010"/>
                    <a:pt x="89610" y="56130"/>
                  </a:cubicBezTo>
                  <a:cubicBezTo>
                    <a:pt x="77750" y="76038"/>
                    <a:pt x="66737" y="96582"/>
                    <a:pt x="56359" y="117337"/>
                  </a:cubicBezTo>
                  <a:cubicBezTo>
                    <a:pt x="35181" y="159694"/>
                    <a:pt x="17179" y="202052"/>
                    <a:pt x="24" y="245680"/>
                  </a:cubicBezTo>
                </a:path>
              </a:pathLst>
            </a:custGeom>
            <a:noFill/>
            <a:ln w="21168" cap="rnd">
              <a:solidFill>
                <a:srgbClr val="190B0B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02">
              <a:extLst>
                <a:ext uri="{FF2B5EF4-FFF2-40B4-BE49-F238E27FC236}">
                  <a16:creationId xmlns:a16="http://schemas.microsoft.com/office/drawing/2014/main" id="{609F7AB2-1F06-4DE7-BFED-FA7679D9A9C9}"/>
                </a:ext>
              </a:extLst>
            </p:cNvPr>
            <p:cNvSpPr/>
            <p:nvPr/>
          </p:nvSpPr>
          <p:spPr>
            <a:xfrm>
              <a:off x="11187273" y="5253678"/>
              <a:ext cx="94033" cy="139378"/>
            </a:xfrm>
            <a:custGeom>
              <a:avLst/>
              <a:gdLst>
                <a:gd name="connsiteX0" fmla="*/ 94058 w 94033"/>
                <a:gd name="connsiteY0" fmla="*/ 126801 h 139378"/>
                <a:gd name="connsiteX1" fmla="*/ 89399 w 94033"/>
                <a:gd name="connsiteY1" fmla="*/ 128495 h 139378"/>
                <a:gd name="connsiteX2" fmla="*/ 50641 w 94033"/>
                <a:gd name="connsiteY2" fmla="*/ 139084 h 139378"/>
                <a:gd name="connsiteX3" fmla="*/ 24 w 94033"/>
                <a:gd name="connsiteY3" fmla="*/ 117906 h 139378"/>
                <a:gd name="connsiteX4" fmla="*/ 38146 w 94033"/>
                <a:gd name="connsiteY4" fmla="*/ 29166 h 139378"/>
                <a:gd name="connsiteX5" fmla="*/ 67373 w 94033"/>
                <a:gd name="connsiteY5" fmla="*/ 10317 h 139378"/>
                <a:gd name="connsiteX6" fmla="*/ 84951 w 94033"/>
                <a:gd name="connsiteY6" fmla="*/ 81902 h 139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4033" h="139378">
                  <a:moveTo>
                    <a:pt x="94058" y="126801"/>
                  </a:moveTo>
                  <a:lnTo>
                    <a:pt x="89399" y="128495"/>
                  </a:lnTo>
                  <a:cubicBezTo>
                    <a:pt x="77073" y="133896"/>
                    <a:pt x="64005" y="137454"/>
                    <a:pt x="50641" y="139084"/>
                  </a:cubicBezTo>
                  <a:cubicBezTo>
                    <a:pt x="31263" y="141075"/>
                    <a:pt x="12202" y="133091"/>
                    <a:pt x="24" y="117906"/>
                  </a:cubicBezTo>
                  <a:cubicBezTo>
                    <a:pt x="12308" y="88255"/>
                    <a:pt x="25227" y="58605"/>
                    <a:pt x="38146" y="29166"/>
                  </a:cubicBezTo>
                  <a:cubicBezTo>
                    <a:pt x="47677" y="7988"/>
                    <a:pt x="52124" y="-13191"/>
                    <a:pt x="67373" y="10317"/>
                  </a:cubicBezTo>
                  <a:cubicBezTo>
                    <a:pt x="76564" y="33233"/>
                    <a:pt x="82495" y="57334"/>
                    <a:pt x="84951" y="81902"/>
                  </a:cubicBezTo>
                  <a:close/>
                </a:path>
              </a:pathLst>
            </a:custGeom>
            <a:solidFill>
              <a:srgbClr val="190B0B"/>
            </a:solidFill>
            <a:ln w="21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03">
              <a:extLst>
                <a:ext uri="{FF2B5EF4-FFF2-40B4-BE49-F238E27FC236}">
                  <a16:creationId xmlns:a16="http://schemas.microsoft.com/office/drawing/2014/main" id="{24B3E3CA-8C0E-4EE0-83A1-9F6791D8AB27}"/>
                </a:ext>
              </a:extLst>
            </p:cNvPr>
            <p:cNvSpPr/>
            <p:nvPr/>
          </p:nvSpPr>
          <p:spPr>
            <a:xfrm>
              <a:off x="11135220" y="5677366"/>
              <a:ext cx="73499" cy="537128"/>
            </a:xfrm>
            <a:custGeom>
              <a:avLst/>
              <a:gdLst>
                <a:gd name="connsiteX0" fmla="*/ 10991 w 73499"/>
                <a:gd name="connsiteY0" fmla="*/ 392060 h 537128"/>
                <a:gd name="connsiteX1" fmla="*/ 50383 w 73499"/>
                <a:gd name="connsiteY1" fmla="*/ 537134 h 537128"/>
                <a:gd name="connsiteX2" fmla="*/ 64785 w 73499"/>
                <a:gd name="connsiteY2" fmla="*/ 502190 h 537128"/>
                <a:gd name="connsiteX3" fmla="*/ 72198 w 73499"/>
                <a:gd name="connsiteY3" fmla="*/ 253127 h 537128"/>
                <a:gd name="connsiteX4" fmla="*/ 45935 w 73499"/>
                <a:gd name="connsiteY4" fmla="*/ 15501 h 537128"/>
                <a:gd name="connsiteX5" fmla="*/ 613 w 73499"/>
                <a:gd name="connsiteY5" fmla="*/ 120124 h 537128"/>
                <a:gd name="connsiteX6" fmla="*/ 10991 w 73499"/>
                <a:gd name="connsiteY6" fmla="*/ 392060 h 537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499" h="537128">
                  <a:moveTo>
                    <a:pt x="10991" y="392060"/>
                  </a:moveTo>
                  <a:cubicBezTo>
                    <a:pt x="13744" y="445007"/>
                    <a:pt x="19251" y="503460"/>
                    <a:pt x="50383" y="537134"/>
                  </a:cubicBezTo>
                  <a:cubicBezTo>
                    <a:pt x="60337" y="532687"/>
                    <a:pt x="63514" y="515956"/>
                    <a:pt x="64785" y="502190"/>
                  </a:cubicBezTo>
                  <a:cubicBezTo>
                    <a:pt x="72875" y="419422"/>
                    <a:pt x="75353" y="336211"/>
                    <a:pt x="72198" y="253127"/>
                  </a:cubicBezTo>
                  <a:cubicBezTo>
                    <a:pt x="70291" y="204839"/>
                    <a:pt x="74950" y="49387"/>
                    <a:pt x="45935" y="15501"/>
                  </a:cubicBezTo>
                  <a:cubicBezTo>
                    <a:pt x="-6588" y="-45495"/>
                    <a:pt x="-22" y="91320"/>
                    <a:pt x="613" y="120124"/>
                  </a:cubicBezTo>
                  <a:cubicBezTo>
                    <a:pt x="3155" y="210769"/>
                    <a:pt x="6543" y="300779"/>
                    <a:pt x="10991" y="392060"/>
                  </a:cubicBezTo>
                  <a:close/>
                </a:path>
              </a:pathLst>
            </a:custGeom>
            <a:solidFill>
              <a:srgbClr val="FFF0A4"/>
            </a:solidFill>
            <a:ln w="21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204">
              <a:extLst>
                <a:ext uri="{FF2B5EF4-FFF2-40B4-BE49-F238E27FC236}">
                  <a16:creationId xmlns:a16="http://schemas.microsoft.com/office/drawing/2014/main" id="{9F064C1F-73FF-4B8A-A270-813F71A893E8}"/>
                </a:ext>
              </a:extLst>
            </p:cNvPr>
            <p:cNvSpPr/>
            <p:nvPr/>
          </p:nvSpPr>
          <p:spPr>
            <a:xfrm>
              <a:off x="11011730" y="6342516"/>
              <a:ext cx="471649" cy="184297"/>
            </a:xfrm>
            <a:custGeom>
              <a:avLst/>
              <a:gdLst>
                <a:gd name="connsiteX0" fmla="*/ 421242 w 471649"/>
                <a:gd name="connsiteY0" fmla="*/ 80383 h 184297"/>
                <a:gd name="connsiteX1" fmla="*/ 456187 w 471649"/>
                <a:gd name="connsiteY1" fmla="*/ 86313 h 184297"/>
                <a:gd name="connsiteX2" fmla="*/ 458094 w 471649"/>
                <a:gd name="connsiteY2" fmla="*/ 151968 h 184297"/>
                <a:gd name="connsiteX3" fmla="*/ 389051 w 471649"/>
                <a:gd name="connsiteY3" fmla="*/ 178653 h 184297"/>
                <a:gd name="connsiteX4" fmla="*/ 156083 w 471649"/>
                <a:gd name="connsiteY4" fmla="*/ 169758 h 184297"/>
                <a:gd name="connsiteX5" fmla="*/ 33882 w 471649"/>
                <a:gd name="connsiteY5" fmla="*/ 113634 h 184297"/>
                <a:gd name="connsiteX6" fmla="*/ 13762 w 471649"/>
                <a:gd name="connsiteY6" fmla="*/ 9434 h 184297"/>
                <a:gd name="connsiteX7" fmla="*/ 128763 w 471649"/>
                <a:gd name="connsiteY7" fmla="*/ 33154 h 184297"/>
                <a:gd name="connsiteX8" fmla="*/ 421242 w 471649"/>
                <a:gd name="connsiteY8" fmla="*/ 80383 h 18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1649" h="184297">
                  <a:moveTo>
                    <a:pt x="421242" y="80383"/>
                  </a:moveTo>
                  <a:cubicBezTo>
                    <a:pt x="433208" y="79070"/>
                    <a:pt x="445322" y="81125"/>
                    <a:pt x="456187" y="86313"/>
                  </a:cubicBezTo>
                  <a:cubicBezTo>
                    <a:pt x="477366" y="99233"/>
                    <a:pt x="475671" y="133966"/>
                    <a:pt x="458094" y="151968"/>
                  </a:cubicBezTo>
                  <a:cubicBezTo>
                    <a:pt x="438714" y="168339"/>
                    <a:pt x="414401" y="177742"/>
                    <a:pt x="389051" y="178653"/>
                  </a:cubicBezTo>
                  <a:cubicBezTo>
                    <a:pt x="311430" y="188480"/>
                    <a:pt x="232730" y="185473"/>
                    <a:pt x="156083" y="169758"/>
                  </a:cubicBezTo>
                  <a:cubicBezTo>
                    <a:pt x="110761" y="163319"/>
                    <a:pt x="68297" y="143814"/>
                    <a:pt x="33882" y="113634"/>
                  </a:cubicBezTo>
                  <a:cubicBezTo>
                    <a:pt x="11009" y="90549"/>
                    <a:pt x="-17371" y="36543"/>
                    <a:pt x="13762" y="9434"/>
                  </a:cubicBezTo>
                  <a:cubicBezTo>
                    <a:pt x="44895" y="-17675"/>
                    <a:pt x="98477" y="21083"/>
                    <a:pt x="128763" y="33154"/>
                  </a:cubicBezTo>
                  <a:cubicBezTo>
                    <a:pt x="222246" y="67803"/>
                    <a:pt x="321596" y="83835"/>
                    <a:pt x="421242" y="80383"/>
                  </a:cubicBezTo>
                  <a:close/>
                </a:path>
              </a:pathLst>
            </a:custGeom>
            <a:solidFill>
              <a:srgbClr val="50AD9F"/>
            </a:solidFill>
            <a:ln w="211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3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3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3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35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36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37" name="รูปภาพ 8">
            <a:hlinkClick r:id="rId10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38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39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40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41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42" name="Google Shape;1193;p37">
            <a:hlinkClick r:id="rId16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43" name="Google Shape;1193;p37">
            <a:hlinkClick r:id="rId1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12532557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255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305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1" grpId="0" animBg="1"/>
      <p:bldP spid="92" grpId="0"/>
      <p:bldP spid="93" grpId="0" animBg="1"/>
      <p:bldP spid="94" grpId="0"/>
      <p:bldP spid="89" grpId="0" animBg="1"/>
      <p:bldP spid="90" grpId="0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Graphic 48">
            <a:extLst>
              <a:ext uri="{FF2B5EF4-FFF2-40B4-BE49-F238E27FC236}">
                <a16:creationId xmlns:a16="http://schemas.microsoft.com/office/drawing/2014/main" id="{BC1E396B-E7CF-4AC0-A250-5CC0ED4F56A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 flipH="1">
            <a:off x="1094184" y="3317458"/>
            <a:ext cx="1940495" cy="2621732"/>
          </a:xfrm>
          <a:prstGeom prst="rect">
            <a:avLst/>
          </a:prstGeom>
        </p:spPr>
      </p:pic>
      <p:sp>
        <p:nvSpPr>
          <p:cNvPr id="10" name="Freeform: Shape 184">
            <a:extLst>
              <a:ext uri="{FF2B5EF4-FFF2-40B4-BE49-F238E27FC236}">
                <a16:creationId xmlns:a16="http://schemas.microsoft.com/office/drawing/2014/main" id="{BB3806C0-EC80-4A65-8626-6950D7F857F0}"/>
              </a:ext>
            </a:extLst>
          </p:cNvPr>
          <p:cNvSpPr/>
          <p:nvPr/>
        </p:nvSpPr>
        <p:spPr>
          <a:xfrm>
            <a:off x="913182" y="5679663"/>
            <a:ext cx="3243320" cy="743875"/>
          </a:xfrm>
          <a:custGeom>
            <a:avLst/>
            <a:gdLst>
              <a:gd name="connsiteX0" fmla="*/ 1999938 w 3243320"/>
              <a:gd name="connsiteY0" fmla="*/ 4953 h 743875"/>
              <a:gd name="connsiteX1" fmla="*/ 24 w 3243320"/>
              <a:gd name="connsiteY1" fmla="*/ 743881 h 743875"/>
              <a:gd name="connsiteX2" fmla="*/ 3243345 w 3243320"/>
              <a:gd name="connsiteY2" fmla="*/ 743881 h 743875"/>
              <a:gd name="connsiteX3" fmla="*/ 1999938 w 3243320"/>
              <a:gd name="connsiteY3" fmla="*/ 4953 h 743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43320" h="743875">
                <a:moveTo>
                  <a:pt x="1999938" y="4953"/>
                </a:moveTo>
                <a:cubicBezTo>
                  <a:pt x="1555183" y="-19826"/>
                  <a:pt x="342274" y="22956"/>
                  <a:pt x="24" y="743881"/>
                </a:cubicBezTo>
                <a:lnTo>
                  <a:pt x="3243345" y="743881"/>
                </a:lnTo>
                <a:cubicBezTo>
                  <a:pt x="3243345" y="743881"/>
                  <a:pt x="3126226" y="68066"/>
                  <a:pt x="1999938" y="4953"/>
                </a:cubicBezTo>
                <a:close/>
              </a:path>
            </a:pathLst>
          </a:custGeom>
          <a:solidFill>
            <a:srgbClr val="009B93"/>
          </a:solidFill>
          <a:ln w="21168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CFE5F21D-3E49-443C-87BC-AE8AFD613BAB}"/>
              </a:ext>
            </a:extLst>
          </p:cNvPr>
          <p:cNvGrpSpPr/>
          <p:nvPr/>
        </p:nvGrpSpPr>
        <p:grpSpPr>
          <a:xfrm>
            <a:off x="2833333" y="4706098"/>
            <a:ext cx="1115360" cy="1891197"/>
            <a:chOff x="10947587" y="5253678"/>
            <a:chExt cx="1115360" cy="1891197"/>
          </a:xfrm>
        </p:grpSpPr>
        <p:sp>
          <p:nvSpPr>
            <p:cNvPr id="13" name="Freeform: Shape 186">
              <a:extLst>
                <a:ext uri="{FF2B5EF4-FFF2-40B4-BE49-F238E27FC236}">
                  <a16:creationId xmlns:a16="http://schemas.microsoft.com/office/drawing/2014/main" id="{3C7317E2-F986-48F2-A0B1-24CBCD58DB85}"/>
                </a:ext>
              </a:extLst>
            </p:cNvPr>
            <p:cNvSpPr/>
            <p:nvPr/>
          </p:nvSpPr>
          <p:spPr>
            <a:xfrm>
              <a:off x="11027855" y="6101527"/>
              <a:ext cx="882921" cy="1043348"/>
            </a:xfrm>
            <a:custGeom>
              <a:avLst/>
              <a:gdLst>
                <a:gd name="connsiteX0" fmla="*/ 856225 w 882921"/>
                <a:gd name="connsiteY0" fmla="*/ 173120 h 1043348"/>
                <a:gd name="connsiteX1" fmla="*/ 802642 w 882921"/>
                <a:gd name="connsiteY1" fmla="*/ 124621 h 1043348"/>
                <a:gd name="connsiteX2" fmla="*/ 760285 w 882921"/>
                <a:gd name="connsiteY2" fmla="*/ 100477 h 1043348"/>
                <a:gd name="connsiteX3" fmla="*/ 733177 w 882921"/>
                <a:gd name="connsiteY3" fmla="*/ 87770 h 1043348"/>
                <a:gd name="connsiteX4" fmla="*/ 656508 w 882921"/>
                <a:gd name="connsiteY4" fmla="*/ 58120 h 1043348"/>
                <a:gd name="connsiteX5" fmla="*/ 653544 w 882921"/>
                <a:gd name="connsiteY5" fmla="*/ 57060 h 1043348"/>
                <a:gd name="connsiteX6" fmla="*/ 462935 w 882921"/>
                <a:gd name="connsiteY6" fmla="*/ 11314 h 1043348"/>
                <a:gd name="connsiteX7" fmla="*/ 366782 w 882921"/>
                <a:gd name="connsiteY7" fmla="*/ 1996 h 1043348"/>
                <a:gd name="connsiteX8" fmla="*/ 314259 w 882921"/>
                <a:gd name="connsiteY8" fmla="*/ 301 h 1043348"/>
                <a:gd name="connsiteX9" fmla="*/ 137205 w 882921"/>
                <a:gd name="connsiteY9" fmla="*/ 11738 h 1043348"/>
                <a:gd name="connsiteX10" fmla="*/ 31311 w 882921"/>
                <a:gd name="connsiteY10" fmla="*/ 125680 h 1043348"/>
                <a:gd name="connsiteX11" fmla="*/ 29616 w 882921"/>
                <a:gd name="connsiteY11" fmla="*/ 249788 h 1043348"/>
                <a:gd name="connsiteX12" fmla="*/ 20933 w 882921"/>
                <a:gd name="connsiteY12" fmla="*/ 398039 h 1043348"/>
                <a:gd name="connsiteX13" fmla="*/ 1872 w 882921"/>
                <a:gd name="connsiteY13" fmla="*/ 726099 h 1043348"/>
                <a:gd name="connsiteX14" fmla="*/ 36394 w 882921"/>
                <a:gd name="connsiteY14" fmla="*/ 909719 h 1043348"/>
                <a:gd name="connsiteX15" fmla="*/ 128733 w 882921"/>
                <a:gd name="connsiteY15" fmla="*/ 970926 h 1043348"/>
                <a:gd name="connsiteX16" fmla="*/ 597632 w 882921"/>
                <a:gd name="connsiteY16" fmla="*/ 1036792 h 1043348"/>
                <a:gd name="connsiteX17" fmla="*/ 671758 w 882921"/>
                <a:gd name="connsiteY17" fmla="*/ 1015613 h 1043348"/>
                <a:gd name="connsiteX18" fmla="*/ 741435 w 882921"/>
                <a:gd name="connsiteY18" fmla="*/ 880069 h 1043348"/>
                <a:gd name="connsiteX19" fmla="*/ 863213 w 882921"/>
                <a:gd name="connsiteY19" fmla="*/ 308241 h 1043348"/>
                <a:gd name="connsiteX20" fmla="*/ 863213 w 882921"/>
                <a:gd name="connsiteY20" fmla="*/ 308241 h 1043348"/>
                <a:gd name="connsiteX21" fmla="*/ 856225 w 882921"/>
                <a:gd name="connsiteY21" fmla="*/ 173120 h 1043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82921" h="1043348">
                  <a:moveTo>
                    <a:pt x="856225" y="173120"/>
                  </a:moveTo>
                  <a:cubicBezTo>
                    <a:pt x="841251" y="154017"/>
                    <a:pt x="823144" y="137625"/>
                    <a:pt x="802642" y="124621"/>
                  </a:cubicBezTo>
                  <a:cubicBezTo>
                    <a:pt x="789173" y="115493"/>
                    <a:pt x="775004" y="107403"/>
                    <a:pt x="760285" y="100477"/>
                  </a:cubicBezTo>
                  <a:cubicBezTo>
                    <a:pt x="751178" y="95818"/>
                    <a:pt x="742283" y="91794"/>
                    <a:pt x="733177" y="87770"/>
                  </a:cubicBezTo>
                  <a:cubicBezTo>
                    <a:pt x="707974" y="76757"/>
                    <a:pt x="682347" y="66591"/>
                    <a:pt x="656508" y="58120"/>
                  </a:cubicBezTo>
                  <a:cubicBezTo>
                    <a:pt x="655598" y="57590"/>
                    <a:pt x="654581" y="57230"/>
                    <a:pt x="653544" y="57060"/>
                  </a:cubicBezTo>
                  <a:cubicBezTo>
                    <a:pt x="591554" y="35988"/>
                    <a:pt x="527742" y="20654"/>
                    <a:pt x="462935" y="11314"/>
                  </a:cubicBezTo>
                  <a:cubicBezTo>
                    <a:pt x="430955" y="6867"/>
                    <a:pt x="399399" y="3690"/>
                    <a:pt x="366782" y="1996"/>
                  </a:cubicBezTo>
                  <a:cubicBezTo>
                    <a:pt x="349205" y="937"/>
                    <a:pt x="331838" y="513"/>
                    <a:pt x="314259" y="301"/>
                  </a:cubicBezTo>
                  <a:cubicBezTo>
                    <a:pt x="255022" y="-1139"/>
                    <a:pt x="195764" y="2695"/>
                    <a:pt x="137205" y="11738"/>
                  </a:cubicBezTo>
                  <a:cubicBezTo>
                    <a:pt x="62232" y="25504"/>
                    <a:pt x="1660" y="56637"/>
                    <a:pt x="31311" y="125680"/>
                  </a:cubicBezTo>
                  <a:cubicBezTo>
                    <a:pt x="24322" y="161896"/>
                    <a:pt x="31311" y="223314"/>
                    <a:pt x="29616" y="249788"/>
                  </a:cubicBezTo>
                  <a:cubicBezTo>
                    <a:pt x="26927" y="299198"/>
                    <a:pt x="24046" y="348629"/>
                    <a:pt x="20933" y="398039"/>
                  </a:cubicBezTo>
                  <a:lnTo>
                    <a:pt x="1872" y="726099"/>
                  </a:lnTo>
                  <a:cubicBezTo>
                    <a:pt x="-1940" y="789635"/>
                    <a:pt x="-3634" y="860161"/>
                    <a:pt x="36394" y="909719"/>
                  </a:cubicBezTo>
                  <a:cubicBezTo>
                    <a:pt x="61745" y="937315"/>
                    <a:pt x="93449" y="958303"/>
                    <a:pt x="128733" y="970926"/>
                  </a:cubicBezTo>
                  <a:cubicBezTo>
                    <a:pt x="276667" y="1033170"/>
                    <a:pt x="438261" y="1055874"/>
                    <a:pt x="597632" y="1036792"/>
                  </a:cubicBezTo>
                  <a:cubicBezTo>
                    <a:pt x="623597" y="1035224"/>
                    <a:pt x="648884" y="1028002"/>
                    <a:pt x="671758" y="1015613"/>
                  </a:cubicBezTo>
                  <a:cubicBezTo>
                    <a:pt x="716021" y="987869"/>
                    <a:pt x="730634" y="930898"/>
                    <a:pt x="741435" y="880069"/>
                  </a:cubicBezTo>
                  <a:cubicBezTo>
                    <a:pt x="782100" y="689460"/>
                    <a:pt x="822699" y="498850"/>
                    <a:pt x="863213" y="308241"/>
                  </a:cubicBezTo>
                  <a:lnTo>
                    <a:pt x="863213" y="308241"/>
                  </a:lnTo>
                  <a:cubicBezTo>
                    <a:pt x="894347" y="270543"/>
                    <a:pt x="886087" y="213360"/>
                    <a:pt x="856225" y="173120"/>
                  </a:cubicBezTo>
                  <a:close/>
                </a:path>
              </a:pathLst>
            </a:custGeom>
            <a:solidFill>
              <a:srgbClr val="000000">
                <a:alpha val="15000"/>
              </a:srgbClr>
            </a:solidFill>
            <a:ln w="21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" name="Freeform: Shape 187">
              <a:extLst>
                <a:ext uri="{FF2B5EF4-FFF2-40B4-BE49-F238E27FC236}">
                  <a16:creationId xmlns:a16="http://schemas.microsoft.com/office/drawing/2014/main" id="{3B0D3348-8FA3-4DD0-AD99-95BB0E930C2E}"/>
                </a:ext>
              </a:extLst>
            </p:cNvPr>
            <p:cNvSpPr/>
            <p:nvPr/>
          </p:nvSpPr>
          <p:spPr>
            <a:xfrm>
              <a:off x="10947587" y="6126272"/>
              <a:ext cx="866577" cy="951411"/>
            </a:xfrm>
            <a:custGeom>
              <a:avLst/>
              <a:gdLst>
                <a:gd name="connsiteX0" fmla="*/ 1872 w 866577"/>
                <a:gd name="connsiteY0" fmla="*/ 634006 h 951411"/>
                <a:gd name="connsiteX1" fmla="*/ 36394 w 866577"/>
                <a:gd name="connsiteY1" fmla="*/ 817837 h 951411"/>
                <a:gd name="connsiteX2" fmla="*/ 128734 w 866577"/>
                <a:gd name="connsiteY2" fmla="*/ 878832 h 951411"/>
                <a:gd name="connsiteX3" fmla="*/ 597632 w 866577"/>
                <a:gd name="connsiteY3" fmla="*/ 944910 h 951411"/>
                <a:gd name="connsiteX4" fmla="*/ 671758 w 866577"/>
                <a:gd name="connsiteY4" fmla="*/ 923731 h 951411"/>
                <a:gd name="connsiteX5" fmla="*/ 741436 w 866577"/>
                <a:gd name="connsiteY5" fmla="*/ 788187 h 951411"/>
                <a:gd name="connsiteX6" fmla="*/ 866602 w 866577"/>
                <a:gd name="connsiteY6" fmla="*/ 200688 h 951411"/>
                <a:gd name="connsiteX7" fmla="*/ 292234 w 866577"/>
                <a:gd name="connsiteY7" fmla="*/ 47777 h 951411"/>
                <a:gd name="connsiteX8" fmla="*/ 38088 w 866577"/>
                <a:gd name="connsiteY8" fmla="*/ 13679 h 951411"/>
                <a:gd name="connsiteX9" fmla="*/ 28981 w 866577"/>
                <a:gd name="connsiteY9" fmla="*/ 158330 h 951411"/>
                <a:gd name="connsiteX10" fmla="*/ 20298 w 866577"/>
                <a:gd name="connsiteY10" fmla="*/ 306582 h 951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66577" h="951411">
                  <a:moveTo>
                    <a:pt x="1872" y="634006"/>
                  </a:moveTo>
                  <a:cubicBezTo>
                    <a:pt x="-1940" y="697542"/>
                    <a:pt x="-3634" y="768068"/>
                    <a:pt x="36394" y="817837"/>
                  </a:cubicBezTo>
                  <a:cubicBezTo>
                    <a:pt x="61766" y="845370"/>
                    <a:pt x="93449" y="866295"/>
                    <a:pt x="128734" y="878832"/>
                  </a:cubicBezTo>
                  <a:cubicBezTo>
                    <a:pt x="276667" y="941141"/>
                    <a:pt x="438241" y="963908"/>
                    <a:pt x="597632" y="944910"/>
                  </a:cubicBezTo>
                  <a:cubicBezTo>
                    <a:pt x="623576" y="943322"/>
                    <a:pt x="648885" y="936100"/>
                    <a:pt x="671758" y="923731"/>
                  </a:cubicBezTo>
                  <a:cubicBezTo>
                    <a:pt x="716021" y="895776"/>
                    <a:pt x="730635" y="839016"/>
                    <a:pt x="741436" y="788187"/>
                  </a:cubicBezTo>
                  <a:lnTo>
                    <a:pt x="866602" y="200688"/>
                  </a:lnTo>
                  <a:cubicBezTo>
                    <a:pt x="676841" y="143081"/>
                    <a:pt x="485384" y="92104"/>
                    <a:pt x="292234" y="47777"/>
                  </a:cubicBezTo>
                  <a:cubicBezTo>
                    <a:pt x="244370" y="36764"/>
                    <a:pt x="66468" y="-27620"/>
                    <a:pt x="38088" y="13679"/>
                  </a:cubicBezTo>
                  <a:cubicBezTo>
                    <a:pt x="20086" y="40364"/>
                    <a:pt x="30887" y="125714"/>
                    <a:pt x="28981" y="158330"/>
                  </a:cubicBezTo>
                  <a:cubicBezTo>
                    <a:pt x="26292" y="207740"/>
                    <a:pt x="23411" y="257171"/>
                    <a:pt x="20298" y="306582"/>
                  </a:cubicBezTo>
                  <a:close/>
                </a:path>
              </a:pathLst>
            </a:custGeom>
            <a:solidFill>
              <a:srgbClr val="40958A"/>
            </a:solidFill>
            <a:ln w="21168" cap="rnd">
              <a:solidFill>
                <a:srgbClr val="190B0B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" name="Freeform: Shape 188">
              <a:extLst>
                <a:ext uri="{FF2B5EF4-FFF2-40B4-BE49-F238E27FC236}">
                  <a16:creationId xmlns:a16="http://schemas.microsoft.com/office/drawing/2014/main" id="{B0348CB7-4900-4482-AB76-129D5D5E59D8}"/>
                </a:ext>
              </a:extLst>
            </p:cNvPr>
            <p:cNvSpPr/>
            <p:nvPr/>
          </p:nvSpPr>
          <p:spPr>
            <a:xfrm>
              <a:off x="10970885" y="6034567"/>
              <a:ext cx="859608" cy="348235"/>
            </a:xfrm>
            <a:custGeom>
              <a:avLst/>
              <a:gdLst>
                <a:gd name="connsiteX0" fmla="*/ 840128 w 859608"/>
                <a:gd name="connsiteY0" fmla="*/ 307430 h 348235"/>
                <a:gd name="connsiteX1" fmla="*/ 677051 w 859608"/>
                <a:gd name="connsiteY1" fmla="*/ 345552 h 348235"/>
                <a:gd name="connsiteX2" fmla="*/ 665403 w 859608"/>
                <a:gd name="connsiteY2" fmla="*/ 344492 h 348235"/>
                <a:gd name="connsiteX3" fmla="*/ 604832 w 859608"/>
                <a:gd name="connsiteY3" fmla="*/ 337504 h 348235"/>
                <a:gd name="connsiteX4" fmla="*/ 594665 w 859608"/>
                <a:gd name="connsiteY4" fmla="*/ 336233 h 348235"/>
                <a:gd name="connsiteX5" fmla="*/ 484535 w 859608"/>
                <a:gd name="connsiteY5" fmla="*/ 321620 h 348235"/>
                <a:gd name="connsiteX6" fmla="*/ 422270 w 859608"/>
                <a:gd name="connsiteY6" fmla="*/ 311454 h 348235"/>
                <a:gd name="connsiteX7" fmla="*/ 340520 w 859608"/>
                <a:gd name="connsiteY7" fmla="*/ 294511 h 348235"/>
                <a:gd name="connsiteX8" fmla="*/ 340520 w 859608"/>
                <a:gd name="connsiteY8" fmla="*/ 294511 h 348235"/>
                <a:gd name="connsiteX9" fmla="*/ 113483 w 859608"/>
                <a:gd name="connsiteY9" fmla="*/ 215937 h 348235"/>
                <a:gd name="connsiteX10" fmla="*/ 103741 w 859608"/>
                <a:gd name="connsiteY10" fmla="*/ 211278 h 348235"/>
                <a:gd name="connsiteX11" fmla="*/ 14579 w 859608"/>
                <a:gd name="connsiteY11" fmla="*/ 138634 h 348235"/>
                <a:gd name="connsiteX12" fmla="*/ 113272 w 859608"/>
                <a:gd name="connsiteY12" fmla="*/ 11562 h 348235"/>
                <a:gd name="connsiteX13" fmla="*/ 290538 w 859608"/>
                <a:gd name="connsiteY13" fmla="*/ 337 h 348235"/>
                <a:gd name="connsiteX14" fmla="*/ 343062 w 859608"/>
                <a:gd name="connsiteY14" fmla="*/ 1820 h 348235"/>
                <a:gd name="connsiteX15" fmla="*/ 439214 w 859608"/>
                <a:gd name="connsiteY15" fmla="*/ 11350 h 348235"/>
                <a:gd name="connsiteX16" fmla="*/ 629823 w 859608"/>
                <a:gd name="connsiteY16" fmla="*/ 57096 h 348235"/>
                <a:gd name="connsiteX17" fmla="*/ 632787 w 859608"/>
                <a:gd name="connsiteY17" fmla="*/ 57096 h 348235"/>
                <a:gd name="connsiteX18" fmla="*/ 709454 w 859608"/>
                <a:gd name="connsiteY18" fmla="*/ 86958 h 348235"/>
                <a:gd name="connsiteX19" fmla="*/ 736352 w 859608"/>
                <a:gd name="connsiteY19" fmla="*/ 99454 h 348235"/>
                <a:gd name="connsiteX20" fmla="*/ 778709 w 859608"/>
                <a:gd name="connsiteY20" fmla="*/ 123810 h 348235"/>
                <a:gd name="connsiteX21" fmla="*/ 832292 w 859608"/>
                <a:gd name="connsiteY21" fmla="*/ 172097 h 348235"/>
                <a:gd name="connsiteX22" fmla="*/ 840128 w 859608"/>
                <a:gd name="connsiteY22" fmla="*/ 307430 h 348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59608" h="348235">
                  <a:moveTo>
                    <a:pt x="840128" y="307430"/>
                  </a:moveTo>
                  <a:cubicBezTo>
                    <a:pt x="804336" y="351058"/>
                    <a:pt x="736776" y="351482"/>
                    <a:pt x="677051" y="345552"/>
                  </a:cubicBezTo>
                  <a:lnTo>
                    <a:pt x="665403" y="344492"/>
                  </a:lnTo>
                  <a:lnTo>
                    <a:pt x="604832" y="337504"/>
                  </a:lnTo>
                  <a:lnTo>
                    <a:pt x="594665" y="336233"/>
                  </a:lnTo>
                  <a:cubicBezTo>
                    <a:pt x="558026" y="331997"/>
                    <a:pt x="521176" y="327338"/>
                    <a:pt x="484535" y="321620"/>
                  </a:cubicBezTo>
                  <a:cubicBezTo>
                    <a:pt x="463505" y="318379"/>
                    <a:pt x="442750" y="314990"/>
                    <a:pt x="422270" y="311454"/>
                  </a:cubicBezTo>
                  <a:cubicBezTo>
                    <a:pt x="394737" y="306371"/>
                    <a:pt x="367629" y="300864"/>
                    <a:pt x="340520" y="294511"/>
                  </a:cubicBezTo>
                  <a:lnTo>
                    <a:pt x="340520" y="294511"/>
                  </a:lnTo>
                  <a:cubicBezTo>
                    <a:pt x="262053" y="277187"/>
                    <a:pt x="185872" y="250819"/>
                    <a:pt x="113483" y="215937"/>
                  </a:cubicBezTo>
                  <a:lnTo>
                    <a:pt x="103741" y="211278"/>
                  </a:lnTo>
                  <a:cubicBezTo>
                    <a:pt x="67589" y="196241"/>
                    <a:pt x="36625" y="170996"/>
                    <a:pt x="14579" y="138634"/>
                  </a:cubicBezTo>
                  <a:cubicBezTo>
                    <a:pt x="-29685" y="60485"/>
                    <a:pt x="33851" y="26387"/>
                    <a:pt x="113272" y="11562"/>
                  </a:cubicBezTo>
                  <a:cubicBezTo>
                    <a:pt x="171915" y="2561"/>
                    <a:pt x="231238" y="-1188"/>
                    <a:pt x="290538" y="337"/>
                  </a:cubicBezTo>
                  <a:cubicBezTo>
                    <a:pt x="307905" y="337"/>
                    <a:pt x="325483" y="337"/>
                    <a:pt x="343062" y="1820"/>
                  </a:cubicBezTo>
                  <a:cubicBezTo>
                    <a:pt x="375253" y="3514"/>
                    <a:pt x="406598" y="6691"/>
                    <a:pt x="439214" y="11350"/>
                  </a:cubicBezTo>
                  <a:cubicBezTo>
                    <a:pt x="504041" y="20648"/>
                    <a:pt x="567853" y="35960"/>
                    <a:pt x="629823" y="57096"/>
                  </a:cubicBezTo>
                  <a:cubicBezTo>
                    <a:pt x="630796" y="56906"/>
                    <a:pt x="631814" y="56906"/>
                    <a:pt x="632787" y="57096"/>
                  </a:cubicBezTo>
                  <a:cubicBezTo>
                    <a:pt x="658626" y="65991"/>
                    <a:pt x="684253" y="75945"/>
                    <a:pt x="709454" y="86958"/>
                  </a:cubicBezTo>
                  <a:cubicBezTo>
                    <a:pt x="718562" y="90982"/>
                    <a:pt x="727457" y="95006"/>
                    <a:pt x="736352" y="99454"/>
                  </a:cubicBezTo>
                  <a:cubicBezTo>
                    <a:pt x="751050" y="106506"/>
                    <a:pt x="765219" y="114639"/>
                    <a:pt x="778709" y="123810"/>
                  </a:cubicBezTo>
                  <a:cubicBezTo>
                    <a:pt x="799211" y="136728"/>
                    <a:pt x="817318" y="153057"/>
                    <a:pt x="832292" y="172097"/>
                  </a:cubicBezTo>
                  <a:cubicBezTo>
                    <a:pt x="862790" y="212549"/>
                    <a:pt x="871048" y="269731"/>
                    <a:pt x="840128" y="307430"/>
                  </a:cubicBezTo>
                  <a:close/>
                </a:path>
              </a:pathLst>
            </a:custGeom>
            <a:solidFill>
              <a:srgbClr val="297267"/>
            </a:solidFill>
            <a:ln w="21168" cap="rnd">
              <a:solidFill>
                <a:srgbClr val="190B0B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" name="Freeform: Shape 189">
              <a:extLst>
                <a:ext uri="{FF2B5EF4-FFF2-40B4-BE49-F238E27FC236}">
                  <a16:creationId xmlns:a16="http://schemas.microsoft.com/office/drawing/2014/main" id="{EF43AEAD-0A0D-49E4-9195-A0AA6B3C43CF}"/>
                </a:ext>
              </a:extLst>
            </p:cNvPr>
            <p:cNvSpPr/>
            <p:nvPr/>
          </p:nvSpPr>
          <p:spPr>
            <a:xfrm>
              <a:off x="11360516" y="5575060"/>
              <a:ext cx="225649" cy="790438"/>
            </a:xfrm>
            <a:custGeom>
              <a:avLst/>
              <a:gdLst>
                <a:gd name="connsiteX0" fmla="*/ 172632 w 225649"/>
                <a:gd name="connsiteY0" fmla="*/ 790445 h 790438"/>
                <a:gd name="connsiteX1" fmla="*/ 62290 w 225649"/>
                <a:gd name="connsiteY1" fmla="*/ 775832 h 790438"/>
                <a:gd name="connsiteX2" fmla="*/ 24 w 225649"/>
                <a:gd name="connsiteY2" fmla="*/ 765666 h 790438"/>
                <a:gd name="connsiteX3" fmla="*/ 6378 w 225649"/>
                <a:gd name="connsiteY3" fmla="*/ 617414 h 790438"/>
                <a:gd name="connsiteX4" fmla="*/ 16967 w 225649"/>
                <a:gd name="connsiteY4" fmla="*/ 465986 h 790438"/>
                <a:gd name="connsiteX5" fmla="*/ 31368 w 225649"/>
                <a:gd name="connsiteY5" fmla="*/ 202098 h 790438"/>
                <a:gd name="connsiteX6" fmla="*/ 31368 w 225649"/>
                <a:gd name="connsiteY6" fmla="*/ 99169 h 790438"/>
                <a:gd name="connsiteX7" fmla="*/ 44077 w 225649"/>
                <a:gd name="connsiteY7" fmla="*/ 12971 h 790438"/>
                <a:gd name="connsiteX8" fmla="*/ 211600 w 225649"/>
                <a:gd name="connsiteY8" fmla="*/ 12971 h 790438"/>
                <a:gd name="connsiteX9" fmla="*/ 222190 w 225649"/>
                <a:gd name="connsiteY9" fmla="*/ 17419 h 790438"/>
                <a:gd name="connsiteX10" fmla="*/ 224731 w 225649"/>
                <a:gd name="connsiteY10" fmla="*/ 27585 h 790438"/>
                <a:gd name="connsiteX11" fmla="*/ 207788 w 225649"/>
                <a:gd name="connsiteY11" fmla="*/ 510885 h 790438"/>
                <a:gd name="connsiteX12" fmla="*/ 207788 w 225649"/>
                <a:gd name="connsiteY12" fmla="*/ 518086 h 790438"/>
                <a:gd name="connsiteX13" fmla="*/ 172632 w 225649"/>
                <a:gd name="connsiteY13" fmla="*/ 790445 h 790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5649" h="790438">
                  <a:moveTo>
                    <a:pt x="172632" y="790445"/>
                  </a:moveTo>
                  <a:cubicBezTo>
                    <a:pt x="135781" y="786209"/>
                    <a:pt x="98929" y="781550"/>
                    <a:pt x="62290" y="775832"/>
                  </a:cubicBezTo>
                  <a:cubicBezTo>
                    <a:pt x="41387" y="772591"/>
                    <a:pt x="20632" y="769202"/>
                    <a:pt x="24" y="765666"/>
                  </a:cubicBezTo>
                  <a:cubicBezTo>
                    <a:pt x="24" y="716107"/>
                    <a:pt x="3414" y="666337"/>
                    <a:pt x="6378" y="617414"/>
                  </a:cubicBezTo>
                  <a:cubicBezTo>
                    <a:pt x="9343" y="568491"/>
                    <a:pt x="13155" y="516392"/>
                    <a:pt x="16967" y="465986"/>
                  </a:cubicBezTo>
                  <a:cubicBezTo>
                    <a:pt x="23532" y="378094"/>
                    <a:pt x="29675" y="290202"/>
                    <a:pt x="31368" y="202098"/>
                  </a:cubicBezTo>
                  <a:cubicBezTo>
                    <a:pt x="31368" y="167789"/>
                    <a:pt x="31368" y="133479"/>
                    <a:pt x="31368" y="99169"/>
                  </a:cubicBezTo>
                  <a:cubicBezTo>
                    <a:pt x="31368" y="80108"/>
                    <a:pt x="31368" y="27161"/>
                    <a:pt x="44077" y="12971"/>
                  </a:cubicBezTo>
                  <a:cubicBezTo>
                    <a:pt x="67585" y="-13714"/>
                    <a:pt x="179409" y="8312"/>
                    <a:pt x="211600" y="12971"/>
                  </a:cubicBezTo>
                  <a:cubicBezTo>
                    <a:pt x="215561" y="13098"/>
                    <a:pt x="219330" y="14687"/>
                    <a:pt x="222190" y="17419"/>
                  </a:cubicBezTo>
                  <a:cubicBezTo>
                    <a:pt x="224054" y="20469"/>
                    <a:pt x="224943" y="24006"/>
                    <a:pt x="224731" y="27585"/>
                  </a:cubicBezTo>
                  <a:cubicBezTo>
                    <a:pt x="228098" y="188882"/>
                    <a:pt x="222444" y="350223"/>
                    <a:pt x="207788" y="510885"/>
                  </a:cubicBezTo>
                  <a:cubicBezTo>
                    <a:pt x="207788" y="513215"/>
                    <a:pt x="207788" y="515756"/>
                    <a:pt x="207788" y="518086"/>
                  </a:cubicBezTo>
                  <a:cubicBezTo>
                    <a:pt x="198618" y="609430"/>
                    <a:pt x="186885" y="700223"/>
                    <a:pt x="172632" y="790445"/>
                  </a:cubicBezTo>
                  <a:close/>
                </a:path>
              </a:pathLst>
            </a:custGeom>
            <a:solidFill>
              <a:srgbClr val="332F29"/>
            </a:solidFill>
            <a:ln w="21168" cap="flat">
              <a:solidFill>
                <a:srgbClr val="190B0B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" name="Freeform: Shape 190">
              <a:extLst>
                <a:ext uri="{FF2B5EF4-FFF2-40B4-BE49-F238E27FC236}">
                  <a16:creationId xmlns:a16="http://schemas.microsoft.com/office/drawing/2014/main" id="{A41E5FC1-0A19-424B-B9A9-9E8B85C94B1B}"/>
                </a:ext>
              </a:extLst>
            </p:cNvPr>
            <p:cNvSpPr/>
            <p:nvPr/>
          </p:nvSpPr>
          <p:spPr>
            <a:xfrm>
              <a:off x="11404688" y="5415416"/>
              <a:ext cx="223019" cy="165831"/>
            </a:xfrm>
            <a:custGeom>
              <a:avLst/>
              <a:gdLst>
                <a:gd name="connsiteX0" fmla="*/ 64712 w 223019"/>
                <a:gd name="connsiteY0" fmla="*/ 150589 h 165831"/>
                <a:gd name="connsiteX1" fmla="*/ 63441 w 223019"/>
                <a:gd name="connsiteY1" fmla="*/ 57826 h 165831"/>
                <a:gd name="connsiteX2" fmla="*/ 4140 w 223019"/>
                <a:gd name="connsiteY2" fmla="*/ 34741 h 165831"/>
                <a:gd name="connsiteX3" fmla="*/ 116 w 223019"/>
                <a:gd name="connsiteY3" fmla="*/ 21399 h 165831"/>
                <a:gd name="connsiteX4" fmla="*/ 20235 w 223019"/>
                <a:gd name="connsiteY4" fmla="*/ 6785 h 165831"/>
                <a:gd name="connsiteX5" fmla="*/ 194114 w 223019"/>
                <a:gd name="connsiteY5" fmla="*/ 7844 h 165831"/>
                <a:gd name="connsiteX6" fmla="*/ 213810 w 223019"/>
                <a:gd name="connsiteY6" fmla="*/ 13139 h 165831"/>
                <a:gd name="connsiteX7" fmla="*/ 222916 w 223019"/>
                <a:gd name="connsiteY7" fmla="*/ 30294 h 165831"/>
                <a:gd name="connsiteX8" fmla="*/ 207668 w 223019"/>
                <a:gd name="connsiteY8" fmla="*/ 44272 h 165831"/>
                <a:gd name="connsiteX9" fmla="*/ 134177 w 223019"/>
                <a:gd name="connsiteY9" fmla="*/ 58673 h 165831"/>
                <a:gd name="connsiteX10" fmla="*/ 122105 w 223019"/>
                <a:gd name="connsiteY10" fmla="*/ 165838 h 165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3019" h="165831">
                  <a:moveTo>
                    <a:pt x="64712" y="150589"/>
                  </a:moveTo>
                  <a:lnTo>
                    <a:pt x="63441" y="57826"/>
                  </a:lnTo>
                  <a:cubicBezTo>
                    <a:pt x="41287" y="58885"/>
                    <a:pt x="19727" y="50498"/>
                    <a:pt x="4140" y="34741"/>
                  </a:cubicBezTo>
                  <a:cubicBezTo>
                    <a:pt x="1090" y="30993"/>
                    <a:pt x="-371" y="26206"/>
                    <a:pt x="116" y="21399"/>
                  </a:cubicBezTo>
                  <a:cubicBezTo>
                    <a:pt x="1599" y="12715"/>
                    <a:pt x="11765" y="8691"/>
                    <a:pt x="20235" y="6785"/>
                  </a:cubicBezTo>
                  <a:cubicBezTo>
                    <a:pt x="77842" y="-2597"/>
                    <a:pt x="136614" y="-2237"/>
                    <a:pt x="194114" y="7844"/>
                  </a:cubicBezTo>
                  <a:cubicBezTo>
                    <a:pt x="200975" y="8204"/>
                    <a:pt x="207689" y="10004"/>
                    <a:pt x="213810" y="13139"/>
                  </a:cubicBezTo>
                  <a:cubicBezTo>
                    <a:pt x="220142" y="16379"/>
                    <a:pt x="223785" y="23220"/>
                    <a:pt x="222916" y="30294"/>
                  </a:cubicBezTo>
                  <a:cubicBezTo>
                    <a:pt x="220269" y="37050"/>
                    <a:pt x="214636" y="42217"/>
                    <a:pt x="207668" y="44272"/>
                  </a:cubicBezTo>
                  <a:cubicBezTo>
                    <a:pt x="184605" y="54628"/>
                    <a:pt x="159443" y="59563"/>
                    <a:pt x="134177" y="58673"/>
                  </a:cubicBezTo>
                  <a:cubicBezTo>
                    <a:pt x="125833" y="93766"/>
                    <a:pt x="121789" y="129749"/>
                    <a:pt x="122105" y="165838"/>
                  </a:cubicBezTo>
                </a:path>
              </a:pathLst>
            </a:custGeom>
            <a:solidFill>
              <a:srgbClr val="4F4942"/>
            </a:solidFill>
            <a:ln w="21168" cap="flat">
              <a:solidFill>
                <a:srgbClr val="190B0B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" name="Freeform: Shape 191">
              <a:extLst>
                <a:ext uri="{FF2B5EF4-FFF2-40B4-BE49-F238E27FC236}">
                  <a16:creationId xmlns:a16="http://schemas.microsoft.com/office/drawing/2014/main" id="{5838FC4E-BCE0-4D52-9AA2-85F4F6D7D9EE}"/>
                </a:ext>
              </a:extLst>
            </p:cNvPr>
            <p:cNvSpPr/>
            <p:nvPr/>
          </p:nvSpPr>
          <p:spPr>
            <a:xfrm>
              <a:off x="11397791" y="5710438"/>
              <a:ext cx="182773" cy="21178"/>
            </a:xfrm>
            <a:custGeom>
              <a:avLst/>
              <a:gdLst>
                <a:gd name="connsiteX0" fmla="*/ 24 w 182773"/>
                <a:gd name="connsiteY0" fmla="*/ 6 h 21178"/>
                <a:gd name="connsiteX1" fmla="*/ 182797 w 182773"/>
                <a:gd name="connsiteY1" fmla="*/ 21185 h 21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2773" h="21178">
                  <a:moveTo>
                    <a:pt x="24" y="6"/>
                  </a:moveTo>
                  <a:cubicBezTo>
                    <a:pt x="60595" y="8902"/>
                    <a:pt x="121802" y="15679"/>
                    <a:pt x="182797" y="21185"/>
                  </a:cubicBezTo>
                </a:path>
              </a:pathLst>
            </a:custGeom>
            <a:noFill/>
            <a:ln w="21168" cap="rnd">
              <a:solidFill>
                <a:srgbClr val="190B0B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" name="Freeform: Shape 192">
              <a:extLst>
                <a:ext uri="{FF2B5EF4-FFF2-40B4-BE49-F238E27FC236}">
                  <a16:creationId xmlns:a16="http://schemas.microsoft.com/office/drawing/2014/main" id="{1CE5A34E-5F5A-4E01-8AB5-B18B2298B203}"/>
                </a:ext>
              </a:extLst>
            </p:cNvPr>
            <p:cNvSpPr/>
            <p:nvPr/>
          </p:nvSpPr>
          <p:spPr>
            <a:xfrm>
              <a:off x="11587976" y="5630139"/>
              <a:ext cx="64204" cy="298229"/>
            </a:xfrm>
            <a:custGeom>
              <a:avLst/>
              <a:gdLst>
                <a:gd name="connsiteX0" fmla="*/ 4048 w 64204"/>
                <a:gd name="connsiteY0" fmla="*/ 2368 h 298229"/>
                <a:gd name="connsiteX1" fmla="*/ 46406 w 64204"/>
                <a:gd name="connsiteY1" fmla="*/ 16346 h 298229"/>
                <a:gd name="connsiteX2" fmla="*/ 59325 w 64204"/>
                <a:gd name="connsiteY2" fmla="*/ 62940 h 298229"/>
                <a:gd name="connsiteX3" fmla="*/ 62290 w 64204"/>
                <a:gd name="connsiteY3" fmla="*/ 132618 h 298229"/>
                <a:gd name="connsiteX4" fmla="*/ 64197 w 64204"/>
                <a:gd name="connsiteY4" fmla="*/ 277057 h 298229"/>
                <a:gd name="connsiteX5" fmla="*/ 51913 w 64204"/>
                <a:gd name="connsiteY5" fmla="*/ 298236 h 298229"/>
                <a:gd name="connsiteX6" fmla="*/ 39206 w 64204"/>
                <a:gd name="connsiteY6" fmla="*/ 283199 h 298229"/>
                <a:gd name="connsiteX7" fmla="*/ 22474 w 64204"/>
                <a:gd name="connsiteY7" fmla="*/ 88354 h 298229"/>
                <a:gd name="connsiteX8" fmla="*/ 24 w 64204"/>
                <a:gd name="connsiteY8" fmla="*/ 47267 h 298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204" h="298229">
                  <a:moveTo>
                    <a:pt x="4048" y="2368"/>
                  </a:moveTo>
                  <a:cubicBezTo>
                    <a:pt x="19700" y="-3668"/>
                    <a:pt x="37426" y="2177"/>
                    <a:pt x="46406" y="16346"/>
                  </a:cubicBezTo>
                  <a:cubicBezTo>
                    <a:pt x="54750" y="30472"/>
                    <a:pt x="59220" y="46547"/>
                    <a:pt x="59325" y="62940"/>
                  </a:cubicBezTo>
                  <a:cubicBezTo>
                    <a:pt x="61231" y="86237"/>
                    <a:pt x="61867" y="109321"/>
                    <a:pt x="62290" y="132618"/>
                  </a:cubicBezTo>
                  <a:cubicBezTo>
                    <a:pt x="63561" y="180905"/>
                    <a:pt x="64409" y="228981"/>
                    <a:pt x="64197" y="277057"/>
                  </a:cubicBezTo>
                  <a:cubicBezTo>
                    <a:pt x="64197" y="286164"/>
                    <a:pt x="61019" y="298236"/>
                    <a:pt x="51913" y="298236"/>
                  </a:cubicBezTo>
                  <a:cubicBezTo>
                    <a:pt x="42806" y="298236"/>
                    <a:pt x="41111" y="289976"/>
                    <a:pt x="39206" y="283199"/>
                  </a:cubicBezTo>
                  <a:cubicBezTo>
                    <a:pt x="22262" y="219663"/>
                    <a:pt x="32004" y="152950"/>
                    <a:pt x="22474" y="88354"/>
                  </a:cubicBezTo>
                  <a:cubicBezTo>
                    <a:pt x="22262" y="71792"/>
                    <a:pt x="13854" y="56395"/>
                    <a:pt x="24" y="47267"/>
                  </a:cubicBezTo>
                </a:path>
              </a:pathLst>
            </a:custGeom>
            <a:solidFill>
              <a:srgbClr val="4F4942"/>
            </a:solidFill>
            <a:ln w="21168" cap="flat">
              <a:solidFill>
                <a:srgbClr val="190B0B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" name="Freeform: Shape 193">
              <a:extLst>
                <a:ext uri="{FF2B5EF4-FFF2-40B4-BE49-F238E27FC236}">
                  <a16:creationId xmlns:a16="http://schemas.microsoft.com/office/drawing/2014/main" id="{98E938C8-D85C-47F7-8749-70D5BCA6516D}"/>
                </a:ext>
              </a:extLst>
            </p:cNvPr>
            <p:cNvSpPr/>
            <p:nvPr/>
          </p:nvSpPr>
          <p:spPr>
            <a:xfrm>
              <a:off x="11411127" y="5792143"/>
              <a:ext cx="50477" cy="528879"/>
            </a:xfrm>
            <a:custGeom>
              <a:avLst/>
              <a:gdLst>
                <a:gd name="connsiteX0" fmla="*/ 2360 w 50477"/>
                <a:gd name="connsiteY0" fmla="*/ 314133 h 528879"/>
                <a:gd name="connsiteX1" fmla="*/ 16762 w 50477"/>
                <a:gd name="connsiteY1" fmla="*/ 528886 h 528879"/>
                <a:gd name="connsiteX2" fmla="*/ 36246 w 50477"/>
                <a:gd name="connsiteY2" fmla="*/ 440570 h 528879"/>
                <a:gd name="connsiteX3" fmla="*/ 49589 w 50477"/>
                <a:gd name="connsiteY3" fmla="*/ 128395 h 528879"/>
                <a:gd name="connsiteX4" fmla="*/ 30740 w 50477"/>
                <a:gd name="connsiteY4" fmla="*/ 51 h 528879"/>
                <a:gd name="connsiteX5" fmla="*/ 7867 w 50477"/>
                <a:gd name="connsiteY5" fmla="*/ 123736 h 528879"/>
                <a:gd name="connsiteX6" fmla="*/ 2360 w 50477"/>
                <a:gd name="connsiteY6" fmla="*/ 314133 h 52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477" h="528879">
                  <a:moveTo>
                    <a:pt x="2360" y="314133"/>
                  </a:moveTo>
                  <a:cubicBezTo>
                    <a:pt x="-3379" y="386035"/>
                    <a:pt x="1471" y="458403"/>
                    <a:pt x="16762" y="528886"/>
                  </a:cubicBezTo>
                  <a:cubicBezTo>
                    <a:pt x="29639" y="501227"/>
                    <a:pt x="36288" y="471089"/>
                    <a:pt x="36246" y="440570"/>
                  </a:cubicBezTo>
                  <a:cubicBezTo>
                    <a:pt x="43871" y="336794"/>
                    <a:pt x="51283" y="232595"/>
                    <a:pt x="49589" y="128395"/>
                  </a:cubicBezTo>
                  <a:cubicBezTo>
                    <a:pt x="49589" y="107216"/>
                    <a:pt x="56790" y="1322"/>
                    <a:pt x="30740" y="51"/>
                  </a:cubicBezTo>
                  <a:cubicBezTo>
                    <a:pt x="-3146" y="-2490"/>
                    <a:pt x="8502" y="102980"/>
                    <a:pt x="7867" y="123736"/>
                  </a:cubicBezTo>
                  <a:cubicBezTo>
                    <a:pt x="5960" y="187272"/>
                    <a:pt x="4267" y="250596"/>
                    <a:pt x="2360" y="314133"/>
                  </a:cubicBezTo>
                  <a:close/>
                </a:path>
              </a:pathLst>
            </a:custGeom>
            <a:solidFill>
              <a:srgbClr val="828181">
                <a:alpha val="23000"/>
              </a:srgbClr>
            </a:solidFill>
            <a:ln w="21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" name="Freeform: Shape 194">
              <a:extLst>
                <a:ext uri="{FF2B5EF4-FFF2-40B4-BE49-F238E27FC236}">
                  <a16:creationId xmlns:a16="http://schemas.microsoft.com/office/drawing/2014/main" id="{E800F3FE-6431-472A-933F-9EA3E08E703D}"/>
                </a:ext>
              </a:extLst>
            </p:cNvPr>
            <p:cNvSpPr/>
            <p:nvPr/>
          </p:nvSpPr>
          <p:spPr>
            <a:xfrm>
              <a:off x="11454762" y="5836255"/>
              <a:ext cx="408902" cy="543857"/>
            </a:xfrm>
            <a:custGeom>
              <a:avLst/>
              <a:gdLst>
                <a:gd name="connsiteX0" fmla="*/ 120956 w 408902"/>
                <a:gd name="connsiteY0" fmla="*/ 535816 h 543857"/>
                <a:gd name="connsiteX1" fmla="*/ 181527 w 408902"/>
                <a:gd name="connsiteY1" fmla="*/ 542804 h 543857"/>
                <a:gd name="connsiteX2" fmla="*/ 193175 w 408902"/>
                <a:gd name="connsiteY2" fmla="*/ 543864 h 543857"/>
                <a:gd name="connsiteX3" fmla="*/ 219436 w 408902"/>
                <a:gd name="connsiteY3" fmla="*/ 486893 h 543857"/>
                <a:gd name="connsiteX4" fmla="*/ 278102 w 408902"/>
                <a:gd name="connsiteY4" fmla="*/ 362361 h 543857"/>
                <a:gd name="connsiteX5" fmla="*/ 295469 w 408902"/>
                <a:gd name="connsiteY5" fmla="*/ 322968 h 543857"/>
                <a:gd name="connsiteX6" fmla="*/ 384631 w 408902"/>
                <a:gd name="connsiteY6" fmla="*/ 106098 h 543857"/>
                <a:gd name="connsiteX7" fmla="*/ 408775 w 408902"/>
                <a:gd name="connsiteY7" fmla="*/ 42561 h 543857"/>
                <a:gd name="connsiteX8" fmla="*/ 403268 w 408902"/>
                <a:gd name="connsiteY8" fmla="*/ 32184 h 543857"/>
                <a:gd name="connsiteX9" fmla="*/ 360911 w 408902"/>
                <a:gd name="connsiteY9" fmla="*/ 4440 h 543857"/>
                <a:gd name="connsiteX10" fmla="*/ 291867 w 408902"/>
                <a:gd name="connsiteY10" fmla="*/ 31549 h 543857"/>
                <a:gd name="connsiteX11" fmla="*/ 148276 w 408902"/>
                <a:gd name="connsiteY11" fmla="*/ 255832 h 543857"/>
                <a:gd name="connsiteX12" fmla="*/ 145523 w 408902"/>
                <a:gd name="connsiteY12" fmla="*/ 260491 h 543857"/>
                <a:gd name="connsiteX13" fmla="*/ 144464 w 408902"/>
                <a:gd name="connsiteY13" fmla="*/ 261974 h 543857"/>
                <a:gd name="connsiteX14" fmla="*/ 24 w 408902"/>
                <a:gd name="connsiteY14" fmla="*/ 519508 h 543857"/>
                <a:gd name="connsiteX15" fmla="*/ 110154 w 408902"/>
                <a:gd name="connsiteY15" fmla="*/ 534121 h 543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08902" h="543857">
                  <a:moveTo>
                    <a:pt x="120956" y="535816"/>
                  </a:moveTo>
                  <a:lnTo>
                    <a:pt x="181527" y="542804"/>
                  </a:lnTo>
                  <a:lnTo>
                    <a:pt x="193175" y="543864"/>
                  </a:lnTo>
                  <a:cubicBezTo>
                    <a:pt x="205459" y="517602"/>
                    <a:pt x="217107" y="491975"/>
                    <a:pt x="219436" y="486893"/>
                  </a:cubicBezTo>
                  <a:cubicBezTo>
                    <a:pt x="240615" y="444535"/>
                    <a:pt x="259041" y="404296"/>
                    <a:pt x="278102" y="362361"/>
                  </a:cubicBezTo>
                  <a:cubicBezTo>
                    <a:pt x="284031" y="349231"/>
                    <a:pt x="289750" y="336100"/>
                    <a:pt x="295469" y="322968"/>
                  </a:cubicBezTo>
                  <a:cubicBezTo>
                    <a:pt x="327237" y="251385"/>
                    <a:pt x="356950" y="179101"/>
                    <a:pt x="384631" y="106098"/>
                  </a:cubicBezTo>
                  <a:cubicBezTo>
                    <a:pt x="390349" y="91272"/>
                    <a:pt x="410892" y="57810"/>
                    <a:pt x="408775" y="42561"/>
                  </a:cubicBezTo>
                  <a:cubicBezTo>
                    <a:pt x="407885" y="38686"/>
                    <a:pt x="405979" y="35107"/>
                    <a:pt x="403268" y="32184"/>
                  </a:cubicBezTo>
                  <a:cubicBezTo>
                    <a:pt x="391324" y="19964"/>
                    <a:pt x="376880" y="10497"/>
                    <a:pt x="360911" y="4440"/>
                  </a:cubicBezTo>
                  <a:cubicBezTo>
                    <a:pt x="330413" y="-8056"/>
                    <a:pt x="310293" y="7404"/>
                    <a:pt x="291867" y="31549"/>
                  </a:cubicBezTo>
                  <a:cubicBezTo>
                    <a:pt x="239852" y="103578"/>
                    <a:pt x="191925" y="178445"/>
                    <a:pt x="148276" y="255832"/>
                  </a:cubicBezTo>
                  <a:cubicBezTo>
                    <a:pt x="147281" y="257335"/>
                    <a:pt x="146369" y="258903"/>
                    <a:pt x="145523" y="260491"/>
                  </a:cubicBezTo>
                  <a:lnTo>
                    <a:pt x="144464" y="261974"/>
                  </a:lnTo>
                  <a:cubicBezTo>
                    <a:pt x="93910" y="346689"/>
                    <a:pt x="45770" y="432526"/>
                    <a:pt x="24" y="519508"/>
                  </a:cubicBezTo>
                  <a:cubicBezTo>
                    <a:pt x="36663" y="525226"/>
                    <a:pt x="73514" y="529886"/>
                    <a:pt x="110154" y="534121"/>
                  </a:cubicBezTo>
                  <a:close/>
                </a:path>
              </a:pathLst>
            </a:custGeom>
            <a:solidFill>
              <a:srgbClr val="EB871E"/>
            </a:solidFill>
            <a:ln w="18628" cap="rnd">
              <a:solidFill>
                <a:srgbClr val="190B0B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" name="Freeform: Shape 195">
              <a:extLst>
                <a:ext uri="{FF2B5EF4-FFF2-40B4-BE49-F238E27FC236}">
                  <a16:creationId xmlns:a16="http://schemas.microsoft.com/office/drawing/2014/main" id="{EFAC6157-0931-4686-9DB7-571B733765A1}"/>
                </a:ext>
              </a:extLst>
            </p:cNvPr>
            <p:cNvSpPr/>
            <p:nvPr/>
          </p:nvSpPr>
          <p:spPr>
            <a:xfrm>
              <a:off x="11576116" y="5865465"/>
              <a:ext cx="281166" cy="504904"/>
            </a:xfrm>
            <a:custGeom>
              <a:avLst/>
              <a:gdLst>
                <a:gd name="connsiteX0" fmla="*/ 256711 w 281166"/>
                <a:gd name="connsiteY0" fmla="*/ 75829 h 504904"/>
                <a:gd name="connsiteX1" fmla="*/ 167549 w 281166"/>
                <a:gd name="connsiteY1" fmla="*/ 292700 h 504904"/>
                <a:gd name="connsiteX2" fmla="*/ 149971 w 281166"/>
                <a:gd name="connsiteY2" fmla="*/ 332092 h 504904"/>
                <a:gd name="connsiteX3" fmla="*/ 91517 w 281166"/>
                <a:gd name="connsiteY3" fmla="*/ 456624 h 504904"/>
                <a:gd name="connsiteX4" fmla="*/ 70338 w 281166"/>
                <a:gd name="connsiteY4" fmla="*/ 504911 h 504904"/>
                <a:gd name="connsiteX5" fmla="*/ 24 w 281166"/>
                <a:gd name="connsiteY5" fmla="*/ 494746 h 504904"/>
                <a:gd name="connsiteX6" fmla="*/ 63561 w 281166"/>
                <a:gd name="connsiteY6" fmla="*/ 383133 h 504904"/>
                <a:gd name="connsiteX7" fmla="*/ 124980 w 281166"/>
                <a:gd name="connsiteY7" fmla="*/ 268344 h 504904"/>
                <a:gd name="connsiteX8" fmla="*/ 197411 w 281166"/>
                <a:gd name="connsiteY8" fmla="*/ 107173 h 504904"/>
                <a:gd name="connsiteX9" fmla="*/ 231932 w 281166"/>
                <a:gd name="connsiteY9" fmla="*/ 11869 h 504904"/>
                <a:gd name="connsiteX10" fmla="*/ 275773 w 281166"/>
                <a:gd name="connsiteY10" fmla="*/ 2339 h 504904"/>
                <a:gd name="connsiteX11" fmla="*/ 281067 w 281166"/>
                <a:gd name="connsiteY11" fmla="*/ 12504 h 504904"/>
                <a:gd name="connsiteX12" fmla="*/ 256711 w 281166"/>
                <a:gd name="connsiteY12" fmla="*/ 75829 h 50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1166" h="504904">
                  <a:moveTo>
                    <a:pt x="256711" y="75829"/>
                  </a:moveTo>
                  <a:cubicBezTo>
                    <a:pt x="228480" y="148832"/>
                    <a:pt x="198745" y="221115"/>
                    <a:pt x="167549" y="292700"/>
                  </a:cubicBezTo>
                  <a:lnTo>
                    <a:pt x="149971" y="332092"/>
                  </a:lnTo>
                  <a:cubicBezTo>
                    <a:pt x="131184" y="374450"/>
                    <a:pt x="111700" y="415961"/>
                    <a:pt x="91517" y="456624"/>
                  </a:cubicBezTo>
                  <a:cubicBezTo>
                    <a:pt x="88975" y="461707"/>
                    <a:pt x="81774" y="477802"/>
                    <a:pt x="70338" y="504911"/>
                  </a:cubicBezTo>
                  <a:cubicBezTo>
                    <a:pt x="66314" y="504911"/>
                    <a:pt x="20356" y="497075"/>
                    <a:pt x="24" y="494746"/>
                  </a:cubicBezTo>
                  <a:cubicBezTo>
                    <a:pt x="23744" y="454082"/>
                    <a:pt x="40899" y="424220"/>
                    <a:pt x="63561" y="383133"/>
                  </a:cubicBezTo>
                  <a:cubicBezTo>
                    <a:pt x="84739" y="345224"/>
                    <a:pt x="105918" y="307101"/>
                    <a:pt x="124980" y="268344"/>
                  </a:cubicBezTo>
                  <a:cubicBezTo>
                    <a:pt x="151453" y="215609"/>
                    <a:pt x="176232" y="162450"/>
                    <a:pt x="197411" y="107173"/>
                  </a:cubicBezTo>
                  <a:cubicBezTo>
                    <a:pt x="206942" y="81971"/>
                    <a:pt x="212024" y="31142"/>
                    <a:pt x="231932" y="11869"/>
                  </a:cubicBezTo>
                  <a:cubicBezTo>
                    <a:pt x="243644" y="793"/>
                    <a:pt x="260523" y="-2871"/>
                    <a:pt x="275773" y="2339"/>
                  </a:cubicBezTo>
                  <a:cubicBezTo>
                    <a:pt x="278377" y="5219"/>
                    <a:pt x="280221" y="8714"/>
                    <a:pt x="281067" y="12504"/>
                  </a:cubicBezTo>
                  <a:cubicBezTo>
                    <a:pt x="282973" y="27965"/>
                    <a:pt x="262218" y="61004"/>
                    <a:pt x="256711" y="75829"/>
                  </a:cubicBezTo>
                  <a:close/>
                </a:path>
              </a:pathLst>
            </a:custGeom>
            <a:solidFill>
              <a:srgbClr val="D67A1E"/>
            </a:solidFill>
            <a:ln w="21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" name="Freeform: Shape 196">
              <a:extLst>
                <a:ext uri="{FF2B5EF4-FFF2-40B4-BE49-F238E27FC236}">
                  <a16:creationId xmlns:a16="http://schemas.microsoft.com/office/drawing/2014/main" id="{E943E9A0-2614-4F50-8F55-EF20F205EF79}"/>
                </a:ext>
              </a:extLst>
            </p:cNvPr>
            <p:cNvSpPr/>
            <p:nvPr/>
          </p:nvSpPr>
          <p:spPr>
            <a:xfrm>
              <a:off x="11729558" y="5497380"/>
              <a:ext cx="333389" cy="446317"/>
            </a:xfrm>
            <a:custGeom>
              <a:avLst/>
              <a:gdLst>
                <a:gd name="connsiteX0" fmla="*/ 174007 w 333389"/>
                <a:gd name="connsiteY0" fmla="*/ 82604 h 446317"/>
                <a:gd name="connsiteX1" fmla="*/ 71925 w 333389"/>
                <a:gd name="connsiteY1" fmla="*/ 146140 h 446317"/>
                <a:gd name="connsiteX2" fmla="*/ 5423 w 333389"/>
                <a:gd name="connsiteY2" fmla="*/ 244197 h 446317"/>
                <a:gd name="connsiteX3" fmla="*/ 129 w 333389"/>
                <a:gd name="connsiteY3" fmla="*/ 299898 h 446317"/>
                <a:gd name="connsiteX4" fmla="*/ 8389 w 333389"/>
                <a:gd name="connsiteY4" fmla="*/ 358563 h 446317"/>
                <a:gd name="connsiteX5" fmla="*/ 167230 w 333389"/>
                <a:gd name="connsiteY5" fmla="*/ 443279 h 446317"/>
                <a:gd name="connsiteX6" fmla="*/ 301504 w 333389"/>
                <a:gd name="connsiteY6" fmla="*/ 312393 h 446317"/>
                <a:gd name="connsiteX7" fmla="*/ 315269 w 333389"/>
                <a:gd name="connsiteY7" fmla="*/ 223231 h 446317"/>
                <a:gd name="connsiteX8" fmla="*/ 325012 w 333389"/>
                <a:gd name="connsiteY8" fmla="*/ 110136 h 446317"/>
                <a:gd name="connsiteX9" fmla="*/ 333272 w 333389"/>
                <a:gd name="connsiteY9" fmla="*/ 6 h 446317"/>
                <a:gd name="connsiteX10" fmla="*/ 174007 w 333389"/>
                <a:gd name="connsiteY10" fmla="*/ 82604 h 446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3389" h="446317">
                  <a:moveTo>
                    <a:pt x="174007" y="82604"/>
                  </a:moveTo>
                  <a:cubicBezTo>
                    <a:pt x="137876" y="100182"/>
                    <a:pt x="103651" y="121488"/>
                    <a:pt x="71925" y="146140"/>
                  </a:cubicBezTo>
                  <a:cubicBezTo>
                    <a:pt x="39967" y="170982"/>
                    <a:pt x="16669" y="205313"/>
                    <a:pt x="5423" y="244197"/>
                  </a:cubicBezTo>
                  <a:cubicBezTo>
                    <a:pt x="1336" y="262475"/>
                    <a:pt x="-443" y="281176"/>
                    <a:pt x="129" y="299898"/>
                  </a:cubicBezTo>
                  <a:cubicBezTo>
                    <a:pt x="-125" y="319764"/>
                    <a:pt x="2649" y="339545"/>
                    <a:pt x="8389" y="358563"/>
                  </a:cubicBezTo>
                  <a:cubicBezTo>
                    <a:pt x="33761" y="421613"/>
                    <a:pt x="100728" y="457341"/>
                    <a:pt x="167230" y="443279"/>
                  </a:cubicBezTo>
                  <a:cubicBezTo>
                    <a:pt x="232269" y="426992"/>
                    <a:pt x="283544" y="377010"/>
                    <a:pt x="301504" y="312393"/>
                  </a:cubicBezTo>
                  <a:cubicBezTo>
                    <a:pt x="309170" y="283230"/>
                    <a:pt x="313786" y="253347"/>
                    <a:pt x="315269" y="223231"/>
                  </a:cubicBezTo>
                  <a:cubicBezTo>
                    <a:pt x="318658" y="185532"/>
                    <a:pt x="321835" y="147834"/>
                    <a:pt x="325012" y="110136"/>
                  </a:cubicBezTo>
                  <a:cubicBezTo>
                    <a:pt x="331323" y="73772"/>
                    <a:pt x="334097" y="36900"/>
                    <a:pt x="333272" y="6"/>
                  </a:cubicBezTo>
                  <a:cubicBezTo>
                    <a:pt x="279053" y="17161"/>
                    <a:pt x="224625" y="55918"/>
                    <a:pt x="174007" y="82604"/>
                  </a:cubicBezTo>
                  <a:close/>
                </a:path>
              </a:pathLst>
            </a:custGeom>
            <a:solidFill>
              <a:srgbClr val="FFFFFF"/>
            </a:solidFill>
            <a:ln w="21168" cap="rnd">
              <a:solidFill>
                <a:srgbClr val="190B0B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" name="Freeform: Shape 197">
              <a:extLst>
                <a:ext uri="{FF2B5EF4-FFF2-40B4-BE49-F238E27FC236}">
                  <a16:creationId xmlns:a16="http://schemas.microsoft.com/office/drawing/2014/main" id="{F5432785-24B6-4393-9264-C1536BDE20BA}"/>
                </a:ext>
              </a:extLst>
            </p:cNvPr>
            <p:cNvSpPr/>
            <p:nvPr/>
          </p:nvSpPr>
          <p:spPr>
            <a:xfrm>
              <a:off x="11095145" y="5253890"/>
              <a:ext cx="225860" cy="401630"/>
            </a:xfrm>
            <a:custGeom>
              <a:avLst/>
              <a:gdLst>
                <a:gd name="connsiteX0" fmla="*/ 224308 w 225860"/>
                <a:gd name="connsiteY0" fmla="*/ 383065 h 401630"/>
                <a:gd name="connsiteX1" fmla="*/ 105918 w 225860"/>
                <a:gd name="connsiteY1" fmla="*/ 401490 h 401630"/>
                <a:gd name="connsiteX2" fmla="*/ 24 w 225860"/>
                <a:gd name="connsiteY2" fmla="*/ 351508 h 401630"/>
                <a:gd name="connsiteX3" fmla="*/ 67373 w 225860"/>
                <a:gd name="connsiteY3" fmla="*/ 177842 h 401630"/>
                <a:gd name="connsiteX4" fmla="*/ 92364 w 225860"/>
                <a:gd name="connsiteY4" fmla="*/ 117906 h 401630"/>
                <a:gd name="connsiteX5" fmla="*/ 130486 w 225860"/>
                <a:gd name="connsiteY5" fmla="*/ 29166 h 401630"/>
                <a:gd name="connsiteX6" fmla="*/ 159713 w 225860"/>
                <a:gd name="connsiteY6" fmla="*/ 10317 h 401630"/>
                <a:gd name="connsiteX7" fmla="*/ 177291 w 225860"/>
                <a:gd name="connsiteY7" fmla="*/ 81902 h 401630"/>
                <a:gd name="connsiteX8" fmla="*/ 186398 w 225860"/>
                <a:gd name="connsiteY8" fmla="*/ 126589 h 401630"/>
                <a:gd name="connsiteX9" fmla="*/ 224308 w 225860"/>
                <a:gd name="connsiteY9" fmla="*/ 383065 h 401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5860" h="401630">
                  <a:moveTo>
                    <a:pt x="224308" y="383065"/>
                  </a:moveTo>
                  <a:cubicBezTo>
                    <a:pt x="186313" y="396449"/>
                    <a:pt x="146179" y="402697"/>
                    <a:pt x="105918" y="401490"/>
                  </a:cubicBezTo>
                  <a:cubicBezTo>
                    <a:pt x="65425" y="399351"/>
                    <a:pt x="27408" y="381413"/>
                    <a:pt x="24" y="351508"/>
                  </a:cubicBezTo>
                  <a:cubicBezTo>
                    <a:pt x="21203" y="293054"/>
                    <a:pt x="44077" y="235024"/>
                    <a:pt x="67373" y="177842"/>
                  </a:cubicBezTo>
                  <a:cubicBezTo>
                    <a:pt x="75421" y="157722"/>
                    <a:pt x="83681" y="137814"/>
                    <a:pt x="92364" y="117906"/>
                  </a:cubicBezTo>
                  <a:cubicBezTo>
                    <a:pt x="104648" y="88255"/>
                    <a:pt x="117567" y="58605"/>
                    <a:pt x="130486" y="29166"/>
                  </a:cubicBezTo>
                  <a:cubicBezTo>
                    <a:pt x="140016" y="7988"/>
                    <a:pt x="144464" y="-13191"/>
                    <a:pt x="159713" y="10317"/>
                  </a:cubicBezTo>
                  <a:cubicBezTo>
                    <a:pt x="168904" y="33233"/>
                    <a:pt x="174834" y="57334"/>
                    <a:pt x="177291" y="81902"/>
                  </a:cubicBezTo>
                  <a:lnTo>
                    <a:pt x="186398" y="126589"/>
                  </a:lnTo>
                  <a:cubicBezTo>
                    <a:pt x="202282" y="210669"/>
                    <a:pt x="233203" y="380099"/>
                    <a:pt x="224308" y="383065"/>
                  </a:cubicBezTo>
                  <a:close/>
                </a:path>
              </a:pathLst>
            </a:custGeom>
            <a:solidFill>
              <a:srgbClr val="FCC57C"/>
            </a:solidFill>
            <a:ln w="21168" cap="rnd">
              <a:solidFill>
                <a:srgbClr val="190B0B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" name="Freeform: Shape 198">
              <a:extLst>
                <a:ext uri="{FF2B5EF4-FFF2-40B4-BE49-F238E27FC236}">
                  <a16:creationId xmlns:a16="http://schemas.microsoft.com/office/drawing/2014/main" id="{2288A61A-85D9-4155-8477-5B356E49A080}"/>
                </a:ext>
              </a:extLst>
            </p:cNvPr>
            <p:cNvSpPr/>
            <p:nvPr/>
          </p:nvSpPr>
          <p:spPr>
            <a:xfrm>
              <a:off x="11084344" y="5590381"/>
              <a:ext cx="239744" cy="738690"/>
            </a:xfrm>
            <a:custGeom>
              <a:avLst/>
              <a:gdLst>
                <a:gd name="connsiteX0" fmla="*/ 227061 w 239744"/>
                <a:gd name="connsiteY0" fmla="*/ 738697 h 738690"/>
                <a:gd name="connsiteX1" fmla="*/ 24 w 239744"/>
                <a:gd name="connsiteY1" fmla="*/ 660123 h 738690"/>
                <a:gd name="connsiteX2" fmla="*/ 24 w 239744"/>
                <a:gd name="connsiteY2" fmla="*/ 492175 h 738690"/>
                <a:gd name="connsiteX3" fmla="*/ 24 w 239744"/>
                <a:gd name="connsiteY3" fmla="*/ 455748 h 738690"/>
                <a:gd name="connsiteX4" fmla="*/ 7226 w 239744"/>
                <a:gd name="connsiteY4" fmla="*/ 24759 h 738690"/>
                <a:gd name="connsiteX5" fmla="*/ 64408 w 239744"/>
                <a:gd name="connsiteY5" fmla="*/ 20947 h 738690"/>
                <a:gd name="connsiteX6" fmla="*/ 239768 w 239744"/>
                <a:gd name="connsiteY6" fmla="*/ 49327 h 738690"/>
                <a:gd name="connsiteX7" fmla="*/ 229814 w 239744"/>
                <a:gd name="connsiteY7" fmla="*/ 446006 h 738690"/>
                <a:gd name="connsiteX8" fmla="*/ 226214 w 239744"/>
                <a:gd name="connsiteY8" fmla="*/ 677490 h 738690"/>
                <a:gd name="connsiteX9" fmla="*/ 227061 w 239744"/>
                <a:gd name="connsiteY9" fmla="*/ 738697 h 738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9744" h="738690">
                  <a:moveTo>
                    <a:pt x="227061" y="738697"/>
                  </a:moveTo>
                  <a:cubicBezTo>
                    <a:pt x="148594" y="721373"/>
                    <a:pt x="72413" y="695005"/>
                    <a:pt x="24" y="660123"/>
                  </a:cubicBezTo>
                  <a:cubicBezTo>
                    <a:pt x="24" y="604211"/>
                    <a:pt x="24" y="548088"/>
                    <a:pt x="24" y="492175"/>
                  </a:cubicBezTo>
                  <a:lnTo>
                    <a:pt x="24" y="455748"/>
                  </a:lnTo>
                  <a:cubicBezTo>
                    <a:pt x="1084" y="325075"/>
                    <a:pt x="5319" y="144843"/>
                    <a:pt x="7226" y="24759"/>
                  </a:cubicBezTo>
                  <a:cubicBezTo>
                    <a:pt x="7226" y="-25011"/>
                    <a:pt x="12732" y="14594"/>
                    <a:pt x="64408" y="20947"/>
                  </a:cubicBezTo>
                  <a:cubicBezTo>
                    <a:pt x="79021" y="22642"/>
                    <a:pt x="239768" y="47209"/>
                    <a:pt x="239768" y="49327"/>
                  </a:cubicBezTo>
                  <a:cubicBezTo>
                    <a:pt x="238074" y="182965"/>
                    <a:pt x="232991" y="314486"/>
                    <a:pt x="229814" y="446006"/>
                  </a:cubicBezTo>
                  <a:cubicBezTo>
                    <a:pt x="227696" y="523097"/>
                    <a:pt x="226214" y="599975"/>
                    <a:pt x="226214" y="677490"/>
                  </a:cubicBezTo>
                  <a:cubicBezTo>
                    <a:pt x="226002" y="697822"/>
                    <a:pt x="227485" y="718365"/>
                    <a:pt x="227061" y="738697"/>
                  </a:cubicBezTo>
                  <a:close/>
                </a:path>
              </a:pathLst>
            </a:custGeom>
            <a:solidFill>
              <a:srgbClr val="FFE21A"/>
            </a:solidFill>
            <a:ln w="21168" cap="rnd">
              <a:solidFill>
                <a:srgbClr val="190B0B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" name="Freeform: Shape 199">
              <a:extLst>
                <a:ext uri="{FF2B5EF4-FFF2-40B4-BE49-F238E27FC236}">
                  <a16:creationId xmlns:a16="http://schemas.microsoft.com/office/drawing/2014/main" id="{A5D7C40B-F832-4DFB-85C8-EE765787C139}"/>
                </a:ext>
              </a:extLst>
            </p:cNvPr>
            <p:cNvSpPr/>
            <p:nvPr/>
          </p:nvSpPr>
          <p:spPr>
            <a:xfrm>
              <a:off x="11222579" y="6475465"/>
              <a:ext cx="482620" cy="524134"/>
            </a:xfrm>
            <a:custGeom>
              <a:avLst/>
              <a:gdLst>
                <a:gd name="connsiteX0" fmla="*/ 352079 w 482620"/>
                <a:gd name="connsiteY0" fmla="*/ 191414 h 524134"/>
                <a:gd name="connsiteX1" fmla="*/ 289813 w 482620"/>
                <a:gd name="connsiteY1" fmla="*/ 352585 h 524134"/>
                <a:gd name="connsiteX2" fmla="*/ 56847 w 482620"/>
                <a:gd name="connsiteY2" fmla="*/ 423958 h 524134"/>
                <a:gd name="connsiteX3" fmla="*/ 87 w 482620"/>
                <a:gd name="connsiteY3" fmla="*/ 464197 h 524134"/>
                <a:gd name="connsiteX4" fmla="*/ 46681 w 482620"/>
                <a:gd name="connsiteY4" fmla="*/ 500837 h 524134"/>
                <a:gd name="connsiteX5" fmla="*/ 207851 w 482620"/>
                <a:gd name="connsiteY5" fmla="*/ 524134 h 524134"/>
                <a:gd name="connsiteX6" fmla="*/ 356103 w 482620"/>
                <a:gd name="connsiteY6" fmla="*/ 464833 h 524134"/>
                <a:gd name="connsiteX7" fmla="*/ 416675 w 482620"/>
                <a:gd name="connsiteY7" fmla="*/ 354915 h 524134"/>
                <a:gd name="connsiteX8" fmla="*/ 481270 w 482620"/>
                <a:gd name="connsiteY8" fmla="*/ 74508 h 524134"/>
                <a:gd name="connsiteX9" fmla="*/ 396555 w 482620"/>
                <a:gd name="connsiteY9" fmla="*/ 13937 h 524134"/>
                <a:gd name="connsiteX10" fmla="*/ 352079 w 482620"/>
                <a:gd name="connsiteY10" fmla="*/ 191414 h 524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82620" h="524134">
                  <a:moveTo>
                    <a:pt x="352079" y="191414"/>
                  </a:moveTo>
                  <a:cubicBezTo>
                    <a:pt x="345091" y="249656"/>
                    <a:pt x="330900" y="310863"/>
                    <a:pt x="289813" y="352585"/>
                  </a:cubicBezTo>
                  <a:cubicBezTo>
                    <a:pt x="231571" y="411886"/>
                    <a:pt x="139232" y="416122"/>
                    <a:pt x="56847" y="423958"/>
                  </a:cubicBezTo>
                  <a:cubicBezTo>
                    <a:pt x="31220" y="426711"/>
                    <a:pt x="-1607" y="438571"/>
                    <a:pt x="87" y="464197"/>
                  </a:cubicBezTo>
                  <a:cubicBezTo>
                    <a:pt x="1570" y="485376"/>
                    <a:pt x="26137" y="495542"/>
                    <a:pt x="46681" y="500837"/>
                  </a:cubicBezTo>
                  <a:cubicBezTo>
                    <a:pt x="98951" y="516552"/>
                    <a:pt x="153274" y="524409"/>
                    <a:pt x="207851" y="524134"/>
                  </a:cubicBezTo>
                  <a:cubicBezTo>
                    <a:pt x="262958" y="523625"/>
                    <a:pt x="315864" y="502468"/>
                    <a:pt x="356103" y="464833"/>
                  </a:cubicBezTo>
                  <a:cubicBezTo>
                    <a:pt x="384186" y="433149"/>
                    <a:pt x="404878" y="395600"/>
                    <a:pt x="416675" y="354915"/>
                  </a:cubicBezTo>
                  <a:cubicBezTo>
                    <a:pt x="445393" y="263253"/>
                    <a:pt x="466995" y="169494"/>
                    <a:pt x="481270" y="74508"/>
                  </a:cubicBezTo>
                  <a:cubicBezTo>
                    <a:pt x="490801" y="20713"/>
                    <a:pt x="449502" y="-23550"/>
                    <a:pt x="396555" y="13937"/>
                  </a:cubicBezTo>
                  <a:cubicBezTo>
                    <a:pt x="350808" y="46551"/>
                    <a:pt x="358009" y="142068"/>
                    <a:pt x="352079" y="191414"/>
                  </a:cubicBezTo>
                  <a:close/>
                </a:path>
              </a:pathLst>
            </a:custGeom>
            <a:solidFill>
              <a:srgbClr val="297267">
                <a:alpha val="77000"/>
              </a:srgbClr>
            </a:solidFill>
            <a:ln w="21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" name="Freeform: Shape 200">
              <a:extLst>
                <a:ext uri="{FF2B5EF4-FFF2-40B4-BE49-F238E27FC236}">
                  <a16:creationId xmlns:a16="http://schemas.microsoft.com/office/drawing/2014/main" id="{FD480F9B-A30F-4493-AF5C-FC893D2EC1ED}"/>
                </a:ext>
              </a:extLst>
            </p:cNvPr>
            <p:cNvSpPr/>
            <p:nvPr/>
          </p:nvSpPr>
          <p:spPr>
            <a:xfrm>
              <a:off x="11863936" y="5512205"/>
              <a:ext cx="173666" cy="205645"/>
            </a:xfrm>
            <a:custGeom>
              <a:avLst/>
              <a:gdLst>
                <a:gd name="connsiteX0" fmla="*/ 173691 w 173666"/>
                <a:gd name="connsiteY0" fmla="*/ 6 h 205645"/>
                <a:gd name="connsiteX1" fmla="*/ 126249 w 173666"/>
                <a:gd name="connsiteY1" fmla="*/ 46811 h 205645"/>
                <a:gd name="connsiteX2" fmla="*/ 82621 w 173666"/>
                <a:gd name="connsiteY2" fmla="*/ 99758 h 205645"/>
                <a:gd name="connsiteX3" fmla="*/ 24 w 173666"/>
                <a:gd name="connsiteY3" fmla="*/ 205652 h 205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3666" h="205645">
                  <a:moveTo>
                    <a:pt x="173691" y="6"/>
                  </a:moveTo>
                  <a:cubicBezTo>
                    <a:pt x="157383" y="15255"/>
                    <a:pt x="141286" y="30504"/>
                    <a:pt x="126249" y="46811"/>
                  </a:cubicBezTo>
                  <a:cubicBezTo>
                    <a:pt x="111213" y="63119"/>
                    <a:pt x="96600" y="81756"/>
                    <a:pt x="82621" y="99758"/>
                  </a:cubicBezTo>
                  <a:lnTo>
                    <a:pt x="24" y="205652"/>
                  </a:lnTo>
                </a:path>
              </a:pathLst>
            </a:custGeom>
            <a:noFill/>
            <a:ln w="21168" cap="rnd">
              <a:solidFill>
                <a:srgbClr val="190B0B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" name="Freeform: Shape 201">
              <a:extLst>
                <a:ext uri="{FF2B5EF4-FFF2-40B4-BE49-F238E27FC236}">
                  <a16:creationId xmlns:a16="http://schemas.microsoft.com/office/drawing/2014/main" id="{7A02B55D-EC9D-44C9-94E2-0FA57615AE8E}"/>
                </a:ext>
              </a:extLst>
            </p:cNvPr>
            <p:cNvSpPr/>
            <p:nvPr/>
          </p:nvSpPr>
          <p:spPr>
            <a:xfrm>
              <a:off x="11916883" y="5509240"/>
              <a:ext cx="126224" cy="263887"/>
            </a:xfrm>
            <a:custGeom>
              <a:avLst/>
              <a:gdLst>
                <a:gd name="connsiteX0" fmla="*/ 85162 w 126224"/>
                <a:gd name="connsiteY0" fmla="*/ 263894 h 263887"/>
                <a:gd name="connsiteX1" fmla="*/ 104224 w 126224"/>
                <a:gd name="connsiteY1" fmla="*/ 123691 h 263887"/>
                <a:gd name="connsiteX2" fmla="*/ 116084 w 126224"/>
                <a:gd name="connsiteY2" fmla="*/ 54012 h 263887"/>
                <a:gd name="connsiteX3" fmla="*/ 126249 w 126224"/>
                <a:gd name="connsiteY3" fmla="*/ 6 h 263887"/>
                <a:gd name="connsiteX4" fmla="*/ 89610 w 126224"/>
                <a:gd name="connsiteY4" fmla="*/ 56130 h 263887"/>
                <a:gd name="connsiteX5" fmla="*/ 56359 w 126224"/>
                <a:gd name="connsiteY5" fmla="*/ 117337 h 263887"/>
                <a:gd name="connsiteX6" fmla="*/ 24 w 126224"/>
                <a:gd name="connsiteY6" fmla="*/ 245680 h 263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6224" h="263887">
                  <a:moveTo>
                    <a:pt x="85162" y="263894"/>
                  </a:moveTo>
                  <a:cubicBezTo>
                    <a:pt x="90457" y="216877"/>
                    <a:pt x="96812" y="170284"/>
                    <a:pt x="104224" y="123691"/>
                  </a:cubicBezTo>
                  <a:cubicBezTo>
                    <a:pt x="107824" y="100394"/>
                    <a:pt x="111848" y="77097"/>
                    <a:pt x="116084" y="54012"/>
                  </a:cubicBezTo>
                  <a:cubicBezTo>
                    <a:pt x="121019" y="36328"/>
                    <a:pt x="124428" y="18262"/>
                    <a:pt x="126249" y="6"/>
                  </a:cubicBezTo>
                  <a:cubicBezTo>
                    <a:pt x="111827" y="17161"/>
                    <a:pt x="99522" y="36010"/>
                    <a:pt x="89610" y="56130"/>
                  </a:cubicBezTo>
                  <a:cubicBezTo>
                    <a:pt x="77750" y="76038"/>
                    <a:pt x="66737" y="96582"/>
                    <a:pt x="56359" y="117337"/>
                  </a:cubicBezTo>
                  <a:cubicBezTo>
                    <a:pt x="35181" y="159694"/>
                    <a:pt x="17179" y="202052"/>
                    <a:pt x="24" y="245680"/>
                  </a:cubicBezTo>
                </a:path>
              </a:pathLst>
            </a:custGeom>
            <a:noFill/>
            <a:ln w="21168" cap="rnd">
              <a:solidFill>
                <a:srgbClr val="190B0B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" name="Freeform: Shape 202">
              <a:extLst>
                <a:ext uri="{FF2B5EF4-FFF2-40B4-BE49-F238E27FC236}">
                  <a16:creationId xmlns:a16="http://schemas.microsoft.com/office/drawing/2014/main" id="{609F7AB2-1F06-4DE7-BFED-FA7679D9A9C9}"/>
                </a:ext>
              </a:extLst>
            </p:cNvPr>
            <p:cNvSpPr/>
            <p:nvPr/>
          </p:nvSpPr>
          <p:spPr>
            <a:xfrm>
              <a:off x="11187273" y="5253678"/>
              <a:ext cx="94033" cy="139378"/>
            </a:xfrm>
            <a:custGeom>
              <a:avLst/>
              <a:gdLst>
                <a:gd name="connsiteX0" fmla="*/ 94058 w 94033"/>
                <a:gd name="connsiteY0" fmla="*/ 126801 h 139378"/>
                <a:gd name="connsiteX1" fmla="*/ 89399 w 94033"/>
                <a:gd name="connsiteY1" fmla="*/ 128495 h 139378"/>
                <a:gd name="connsiteX2" fmla="*/ 50641 w 94033"/>
                <a:gd name="connsiteY2" fmla="*/ 139084 h 139378"/>
                <a:gd name="connsiteX3" fmla="*/ 24 w 94033"/>
                <a:gd name="connsiteY3" fmla="*/ 117906 h 139378"/>
                <a:gd name="connsiteX4" fmla="*/ 38146 w 94033"/>
                <a:gd name="connsiteY4" fmla="*/ 29166 h 139378"/>
                <a:gd name="connsiteX5" fmla="*/ 67373 w 94033"/>
                <a:gd name="connsiteY5" fmla="*/ 10317 h 139378"/>
                <a:gd name="connsiteX6" fmla="*/ 84951 w 94033"/>
                <a:gd name="connsiteY6" fmla="*/ 81902 h 139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4033" h="139378">
                  <a:moveTo>
                    <a:pt x="94058" y="126801"/>
                  </a:moveTo>
                  <a:lnTo>
                    <a:pt x="89399" y="128495"/>
                  </a:lnTo>
                  <a:cubicBezTo>
                    <a:pt x="77073" y="133896"/>
                    <a:pt x="64005" y="137454"/>
                    <a:pt x="50641" y="139084"/>
                  </a:cubicBezTo>
                  <a:cubicBezTo>
                    <a:pt x="31263" y="141075"/>
                    <a:pt x="12202" y="133091"/>
                    <a:pt x="24" y="117906"/>
                  </a:cubicBezTo>
                  <a:cubicBezTo>
                    <a:pt x="12308" y="88255"/>
                    <a:pt x="25227" y="58605"/>
                    <a:pt x="38146" y="29166"/>
                  </a:cubicBezTo>
                  <a:cubicBezTo>
                    <a:pt x="47677" y="7988"/>
                    <a:pt x="52124" y="-13191"/>
                    <a:pt x="67373" y="10317"/>
                  </a:cubicBezTo>
                  <a:cubicBezTo>
                    <a:pt x="76564" y="33233"/>
                    <a:pt x="82495" y="57334"/>
                    <a:pt x="84951" y="81902"/>
                  </a:cubicBezTo>
                  <a:close/>
                </a:path>
              </a:pathLst>
            </a:custGeom>
            <a:solidFill>
              <a:srgbClr val="190B0B"/>
            </a:solidFill>
            <a:ln w="21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" name="Freeform: Shape 203">
              <a:extLst>
                <a:ext uri="{FF2B5EF4-FFF2-40B4-BE49-F238E27FC236}">
                  <a16:creationId xmlns:a16="http://schemas.microsoft.com/office/drawing/2014/main" id="{24B3E3CA-8C0E-4EE0-83A1-9F6791D8AB27}"/>
                </a:ext>
              </a:extLst>
            </p:cNvPr>
            <p:cNvSpPr/>
            <p:nvPr/>
          </p:nvSpPr>
          <p:spPr>
            <a:xfrm>
              <a:off x="11135220" y="5677366"/>
              <a:ext cx="73499" cy="537128"/>
            </a:xfrm>
            <a:custGeom>
              <a:avLst/>
              <a:gdLst>
                <a:gd name="connsiteX0" fmla="*/ 10991 w 73499"/>
                <a:gd name="connsiteY0" fmla="*/ 392060 h 537128"/>
                <a:gd name="connsiteX1" fmla="*/ 50383 w 73499"/>
                <a:gd name="connsiteY1" fmla="*/ 537134 h 537128"/>
                <a:gd name="connsiteX2" fmla="*/ 64785 w 73499"/>
                <a:gd name="connsiteY2" fmla="*/ 502190 h 537128"/>
                <a:gd name="connsiteX3" fmla="*/ 72198 w 73499"/>
                <a:gd name="connsiteY3" fmla="*/ 253127 h 537128"/>
                <a:gd name="connsiteX4" fmla="*/ 45935 w 73499"/>
                <a:gd name="connsiteY4" fmla="*/ 15501 h 537128"/>
                <a:gd name="connsiteX5" fmla="*/ 613 w 73499"/>
                <a:gd name="connsiteY5" fmla="*/ 120124 h 537128"/>
                <a:gd name="connsiteX6" fmla="*/ 10991 w 73499"/>
                <a:gd name="connsiteY6" fmla="*/ 392060 h 537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499" h="537128">
                  <a:moveTo>
                    <a:pt x="10991" y="392060"/>
                  </a:moveTo>
                  <a:cubicBezTo>
                    <a:pt x="13744" y="445007"/>
                    <a:pt x="19251" y="503460"/>
                    <a:pt x="50383" y="537134"/>
                  </a:cubicBezTo>
                  <a:cubicBezTo>
                    <a:pt x="60337" y="532687"/>
                    <a:pt x="63514" y="515956"/>
                    <a:pt x="64785" y="502190"/>
                  </a:cubicBezTo>
                  <a:cubicBezTo>
                    <a:pt x="72875" y="419422"/>
                    <a:pt x="75353" y="336211"/>
                    <a:pt x="72198" y="253127"/>
                  </a:cubicBezTo>
                  <a:cubicBezTo>
                    <a:pt x="70291" y="204839"/>
                    <a:pt x="74950" y="49387"/>
                    <a:pt x="45935" y="15501"/>
                  </a:cubicBezTo>
                  <a:cubicBezTo>
                    <a:pt x="-6588" y="-45495"/>
                    <a:pt x="-22" y="91320"/>
                    <a:pt x="613" y="120124"/>
                  </a:cubicBezTo>
                  <a:cubicBezTo>
                    <a:pt x="3155" y="210769"/>
                    <a:pt x="6543" y="300779"/>
                    <a:pt x="10991" y="392060"/>
                  </a:cubicBezTo>
                  <a:close/>
                </a:path>
              </a:pathLst>
            </a:custGeom>
            <a:solidFill>
              <a:srgbClr val="FFF0A4"/>
            </a:solidFill>
            <a:ln w="21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" name="Freeform: Shape 204">
              <a:extLst>
                <a:ext uri="{FF2B5EF4-FFF2-40B4-BE49-F238E27FC236}">
                  <a16:creationId xmlns:a16="http://schemas.microsoft.com/office/drawing/2014/main" id="{9F064C1F-73FF-4B8A-A270-813F71A893E8}"/>
                </a:ext>
              </a:extLst>
            </p:cNvPr>
            <p:cNvSpPr/>
            <p:nvPr/>
          </p:nvSpPr>
          <p:spPr>
            <a:xfrm>
              <a:off x="11011730" y="6342516"/>
              <a:ext cx="471649" cy="184297"/>
            </a:xfrm>
            <a:custGeom>
              <a:avLst/>
              <a:gdLst>
                <a:gd name="connsiteX0" fmla="*/ 421242 w 471649"/>
                <a:gd name="connsiteY0" fmla="*/ 80383 h 184297"/>
                <a:gd name="connsiteX1" fmla="*/ 456187 w 471649"/>
                <a:gd name="connsiteY1" fmla="*/ 86313 h 184297"/>
                <a:gd name="connsiteX2" fmla="*/ 458094 w 471649"/>
                <a:gd name="connsiteY2" fmla="*/ 151968 h 184297"/>
                <a:gd name="connsiteX3" fmla="*/ 389051 w 471649"/>
                <a:gd name="connsiteY3" fmla="*/ 178653 h 184297"/>
                <a:gd name="connsiteX4" fmla="*/ 156083 w 471649"/>
                <a:gd name="connsiteY4" fmla="*/ 169758 h 184297"/>
                <a:gd name="connsiteX5" fmla="*/ 33882 w 471649"/>
                <a:gd name="connsiteY5" fmla="*/ 113634 h 184297"/>
                <a:gd name="connsiteX6" fmla="*/ 13762 w 471649"/>
                <a:gd name="connsiteY6" fmla="*/ 9434 h 184297"/>
                <a:gd name="connsiteX7" fmla="*/ 128763 w 471649"/>
                <a:gd name="connsiteY7" fmla="*/ 33154 h 184297"/>
                <a:gd name="connsiteX8" fmla="*/ 421242 w 471649"/>
                <a:gd name="connsiteY8" fmla="*/ 80383 h 18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1649" h="184297">
                  <a:moveTo>
                    <a:pt x="421242" y="80383"/>
                  </a:moveTo>
                  <a:cubicBezTo>
                    <a:pt x="433208" y="79070"/>
                    <a:pt x="445322" y="81125"/>
                    <a:pt x="456187" y="86313"/>
                  </a:cubicBezTo>
                  <a:cubicBezTo>
                    <a:pt x="477366" y="99233"/>
                    <a:pt x="475671" y="133966"/>
                    <a:pt x="458094" y="151968"/>
                  </a:cubicBezTo>
                  <a:cubicBezTo>
                    <a:pt x="438714" y="168339"/>
                    <a:pt x="414401" y="177742"/>
                    <a:pt x="389051" y="178653"/>
                  </a:cubicBezTo>
                  <a:cubicBezTo>
                    <a:pt x="311430" y="188480"/>
                    <a:pt x="232730" y="185473"/>
                    <a:pt x="156083" y="169758"/>
                  </a:cubicBezTo>
                  <a:cubicBezTo>
                    <a:pt x="110761" y="163319"/>
                    <a:pt x="68297" y="143814"/>
                    <a:pt x="33882" y="113634"/>
                  </a:cubicBezTo>
                  <a:cubicBezTo>
                    <a:pt x="11009" y="90549"/>
                    <a:pt x="-17371" y="36543"/>
                    <a:pt x="13762" y="9434"/>
                  </a:cubicBezTo>
                  <a:cubicBezTo>
                    <a:pt x="44895" y="-17675"/>
                    <a:pt x="98477" y="21083"/>
                    <a:pt x="128763" y="33154"/>
                  </a:cubicBezTo>
                  <a:cubicBezTo>
                    <a:pt x="222246" y="67803"/>
                    <a:pt x="321596" y="83835"/>
                    <a:pt x="421242" y="80383"/>
                  </a:cubicBezTo>
                  <a:close/>
                </a:path>
              </a:pathLst>
            </a:custGeom>
            <a:solidFill>
              <a:srgbClr val="50AD9F"/>
            </a:solidFill>
            <a:ln w="2116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2" name="Graphic 2">
            <a:extLst>
              <a:ext uri="{FF2B5EF4-FFF2-40B4-BE49-F238E27FC236}">
                <a16:creationId xmlns:a16="http://schemas.microsoft.com/office/drawing/2014/main" id="{290CF8C5-5E75-4CB4-839C-B57FD55D5796}"/>
              </a:ext>
            </a:extLst>
          </p:cNvPr>
          <p:cNvSpPr/>
          <p:nvPr/>
        </p:nvSpPr>
        <p:spPr>
          <a:xfrm>
            <a:off x="2197526" y="993381"/>
            <a:ext cx="9045807" cy="3425316"/>
          </a:xfrm>
          <a:custGeom>
            <a:avLst/>
            <a:gdLst>
              <a:gd name="connsiteX0" fmla="*/ 8949907 w 9045807"/>
              <a:gd name="connsiteY0" fmla="*/ 1350538 h 3425316"/>
              <a:gd name="connsiteX1" fmla="*/ 8677506 w 9045807"/>
              <a:gd name="connsiteY1" fmla="*/ 1275741 h 3425316"/>
              <a:gd name="connsiteX2" fmla="*/ 8624931 w 9045807"/>
              <a:gd name="connsiteY2" fmla="*/ 1228919 h 3425316"/>
              <a:gd name="connsiteX3" fmla="*/ 8614019 w 9045807"/>
              <a:gd name="connsiteY3" fmla="*/ 1222174 h 3425316"/>
              <a:gd name="connsiteX4" fmla="*/ 8718178 w 9045807"/>
              <a:gd name="connsiteY4" fmla="*/ 1103134 h 3425316"/>
              <a:gd name="connsiteX5" fmla="*/ 8766389 w 9045807"/>
              <a:gd name="connsiteY5" fmla="*/ 764666 h 3425316"/>
              <a:gd name="connsiteX6" fmla="*/ 8477123 w 9045807"/>
              <a:gd name="connsiteY6" fmla="*/ 588488 h 3425316"/>
              <a:gd name="connsiteX7" fmla="*/ 8363639 w 9045807"/>
              <a:gd name="connsiteY7" fmla="*/ 611105 h 3425316"/>
              <a:gd name="connsiteX8" fmla="*/ 8293009 w 9045807"/>
              <a:gd name="connsiteY8" fmla="*/ 395049 h 3425316"/>
              <a:gd name="connsiteX9" fmla="*/ 7893038 w 9045807"/>
              <a:gd name="connsiteY9" fmla="*/ 333942 h 3425316"/>
              <a:gd name="connsiteX10" fmla="*/ 7766657 w 9045807"/>
              <a:gd name="connsiteY10" fmla="*/ 412111 h 3425316"/>
              <a:gd name="connsiteX11" fmla="*/ 7457949 w 9045807"/>
              <a:gd name="connsiteY11" fmla="*/ 331165 h 3425316"/>
              <a:gd name="connsiteX12" fmla="*/ 7021471 w 9045807"/>
              <a:gd name="connsiteY12" fmla="*/ 545237 h 3425316"/>
              <a:gd name="connsiteX13" fmla="*/ 6949254 w 9045807"/>
              <a:gd name="connsiteY13" fmla="*/ 361520 h 3425316"/>
              <a:gd name="connsiteX14" fmla="*/ 6549481 w 9045807"/>
              <a:gd name="connsiteY14" fmla="*/ 300214 h 3425316"/>
              <a:gd name="connsiteX15" fmla="*/ 6268151 w 9045807"/>
              <a:gd name="connsiteY15" fmla="*/ 460917 h 3425316"/>
              <a:gd name="connsiteX16" fmla="*/ 6261207 w 9045807"/>
              <a:gd name="connsiteY16" fmla="*/ 449212 h 3425316"/>
              <a:gd name="connsiteX17" fmla="*/ 5907858 w 9045807"/>
              <a:gd name="connsiteY17" fmla="*/ 323824 h 3425316"/>
              <a:gd name="connsiteX18" fmla="*/ 5444200 w 9045807"/>
              <a:gd name="connsiteY18" fmla="*/ 563291 h 3425316"/>
              <a:gd name="connsiteX19" fmla="*/ 5396386 w 9045807"/>
              <a:gd name="connsiteY19" fmla="*/ 395247 h 3425316"/>
              <a:gd name="connsiteX20" fmla="*/ 5043038 w 9045807"/>
              <a:gd name="connsiteY20" fmla="*/ 269859 h 3425316"/>
              <a:gd name="connsiteX21" fmla="*/ 4577594 w 9045807"/>
              <a:gd name="connsiteY21" fmla="*/ 518652 h 3425316"/>
              <a:gd name="connsiteX22" fmla="*/ 4414510 w 9045807"/>
              <a:gd name="connsiteY22" fmla="*/ 211927 h 3425316"/>
              <a:gd name="connsiteX23" fmla="*/ 3807013 w 9045807"/>
              <a:gd name="connsiteY23" fmla="*/ 314697 h 3425316"/>
              <a:gd name="connsiteX24" fmla="*/ 3552467 w 9045807"/>
              <a:gd name="connsiteY24" fmla="*/ 473417 h 3425316"/>
              <a:gd name="connsiteX25" fmla="*/ 3480845 w 9045807"/>
              <a:gd name="connsiteY25" fmla="*/ 302992 h 3425316"/>
              <a:gd name="connsiteX26" fmla="*/ 3081072 w 9045807"/>
              <a:gd name="connsiteY26" fmla="*/ 241885 h 3425316"/>
              <a:gd name="connsiteX27" fmla="*/ 2816011 w 9045807"/>
              <a:gd name="connsiteY27" fmla="*/ 394057 h 3425316"/>
              <a:gd name="connsiteX28" fmla="*/ 2692607 w 9045807"/>
              <a:gd name="connsiteY28" fmla="*/ 82571 h 3425316"/>
              <a:gd name="connsiteX29" fmla="*/ 2390048 w 9045807"/>
              <a:gd name="connsiteY29" fmla="*/ 17099 h 3425316"/>
              <a:gd name="connsiteX30" fmla="*/ 1702001 w 9045807"/>
              <a:gd name="connsiteY30" fmla="*/ 394057 h 3425316"/>
              <a:gd name="connsiteX31" fmla="*/ 1670456 w 9045807"/>
              <a:gd name="connsiteY31" fmla="*/ 329379 h 3425316"/>
              <a:gd name="connsiteX32" fmla="*/ 1317107 w 9045807"/>
              <a:gd name="connsiteY32" fmla="*/ 203991 h 3425316"/>
              <a:gd name="connsiteX33" fmla="*/ 78900 w 9045807"/>
              <a:gd name="connsiteY33" fmla="*/ 997586 h 3425316"/>
              <a:gd name="connsiteX34" fmla="*/ 98740 w 9045807"/>
              <a:gd name="connsiteY34" fmla="*/ 1432080 h 3425316"/>
              <a:gd name="connsiteX35" fmla="*/ 300115 w 9045807"/>
              <a:gd name="connsiteY35" fmla="*/ 1511439 h 3425316"/>
              <a:gd name="connsiteX36" fmla="*/ 109453 w 9045807"/>
              <a:gd name="connsiteY36" fmla="*/ 1861018 h 3425316"/>
              <a:gd name="connsiteX37" fmla="*/ 555652 w 9045807"/>
              <a:gd name="connsiteY37" fmla="*/ 2257816 h 3425316"/>
              <a:gd name="connsiteX38" fmla="*/ 469151 w 9045807"/>
              <a:gd name="connsiteY38" fmla="*/ 2419312 h 3425316"/>
              <a:gd name="connsiteX39" fmla="*/ 968521 w 9045807"/>
              <a:gd name="connsiteY39" fmla="*/ 2769685 h 3425316"/>
              <a:gd name="connsiteX40" fmla="*/ 1181799 w 9045807"/>
              <a:gd name="connsiteY40" fmla="*/ 2557001 h 3425316"/>
              <a:gd name="connsiteX41" fmla="*/ 1173070 w 9045807"/>
              <a:gd name="connsiteY41" fmla="*/ 2569302 h 3425316"/>
              <a:gd name="connsiteX42" fmla="*/ 1167316 w 9045807"/>
              <a:gd name="connsiteY42" fmla="*/ 2973837 h 3425316"/>
              <a:gd name="connsiteX43" fmla="*/ 1567288 w 9045807"/>
              <a:gd name="connsiteY43" fmla="*/ 3034944 h 3425316"/>
              <a:gd name="connsiteX44" fmla="*/ 2265057 w 9045807"/>
              <a:gd name="connsiteY44" fmla="*/ 2406813 h 3425316"/>
              <a:gd name="connsiteX45" fmla="*/ 2297595 w 9045807"/>
              <a:gd name="connsiteY45" fmla="*/ 2370110 h 3425316"/>
              <a:gd name="connsiteX46" fmla="*/ 1994639 w 9045807"/>
              <a:gd name="connsiteY46" fmla="*/ 2857576 h 3425316"/>
              <a:gd name="connsiteX47" fmla="*/ 2494009 w 9045807"/>
              <a:gd name="connsiteY47" fmla="*/ 3207948 h 3425316"/>
              <a:gd name="connsiteX48" fmla="*/ 2987824 w 9045807"/>
              <a:gd name="connsiteY48" fmla="*/ 2666518 h 3425316"/>
              <a:gd name="connsiteX49" fmla="*/ 3067184 w 9045807"/>
              <a:gd name="connsiteY49" fmla="*/ 2981972 h 3425316"/>
              <a:gd name="connsiteX50" fmla="*/ 3501479 w 9045807"/>
              <a:gd name="connsiteY50" fmla="*/ 2962132 h 3425316"/>
              <a:gd name="connsiteX51" fmla="*/ 3864945 w 9045807"/>
              <a:gd name="connsiteY51" fmla="*/ 2602435 h 3425316"/>
              <a:gd name="connsiteX52" fmla="*/ 3613177 w 9045807"/>
              <a:gd name="connsiteY52" fmla="*/ 2976813 h 3425316"/>
              <a:gd name="connsiteX53" fmla="*/ 3710393 w 9045807"/>
              <a:gd name="connsiteY53" fmla="*/ 3369445 h 3425316"/>
              <a:gd name="connsiteX54" fmla="*/ 4112547 w 9045807"/>
              <a:gd name="connsiteY54" fmla="*/ 3327185 h 3425316"/>
              <a:gd name="connsiteX55" fmla="*/ 4620845 w 9045807"/>
              <a:gd name="connsiteY55" fmla="*/ 2784763 h 3425316"/>
              <a:gd name="connsiteX56" fmla="*/ 4725997 w 9045807"/>
              <a:gd name="connsiteY56" fmla="*/ 3164102 h 3425316"/>
              <a:gd name="connsiteX57" fmla="*/ 5128151 w 9045807"/>
              <a:gd name="connsiteY57" fmla="*/ 3121645 h 3425316"/>
              <a:gd name="connsiteX58" fmla="*/ 5361468 w 9045807"/>
              <a:gd name="connsiteY58" fmla="*/ 2865115 h 3425316"/>
              <a:gd name="connsiteX59" fmla="*/ 5454120 w 9045807"/>
              <a:gd name="connsiteY59" fmla="*/ 3123033 h 3425316"/>
              <a:gd name="connsiteX60" fmla="*/ 5888614 w 9045807"/>
              <a:gd name="connsiteY60" fmla="*/ 3103194 h 3425316"/>
              <a:gd name="connsiteX61" fmla="*/ 6132645 w 9045807"/>
              <a:gd name="connsiteY61" fmla="*/ 2808571 h 3425316"/>
              <a:gd name="connsiteX62" fmla="*/ 6264778 w 9045807"/>
              <a:gd name="connsiteY62" fmla="*/ 3029786 h 3425316"/>
              <a:gd name="connsiteX63" fmla="*/ 6667131 w 9045807"/>
              <a:gd name="connsiteY63" fmla="*/ 2987527 h 3425316"/>
              <a:gd name="connsiteX64" fmla="*/ 6942310 w 9045807"/>
              <a:gd name="connsiteY64" fmla="*/ 2683778 h 3425316"/>
              <a:gd name="connsiteX65" fmla="*/ 7072261 w 9045807"/>
              <a:gd name="connsiteY65" fmla="*/ 2906183 h 3425316"/>
              <a:gd name="connsiteX66" fmla="*/ 7404579 w 9045807"/>
              <a:gd name="connsiteY66" fmla="*/ 2917492 h 3425316"/>
              <a:gd name="connsiteX67" fmla="*/ 7545443 w 9045807"/>
              <a:gd name="connsiteY67" fmla="*/ 3074227 h 3425316"/>
              <a:gd name="connsiteX68" fmla="*/ 7960691 w 9045807"/>
              <a:gd name="connsiteY68" fmla="*/ 2944871 h 3425316"/>
              <a:gd name="connsiteX69" fmla="*/ 8168018 w 9045807"/>
              <a:gd name="connsiteY69" fmla="*/ 2645884 h 3425316"/>
              <a:gd name="connsiteX70" fmla="*/ 8249163 w 9045807"/>
              <a:gd name="connsiteY70" fmla="*/ 2705404 h 3425316"/>
              <a:gd name="connsiteX71" fmla="*/ 8664412 w 9045807"/>
              <a:gd name="connsiteY71" fmla="*/ 2576246 h 3425316"/>
              <a:gd name="connsiteX72" fmla="*/ 9014983 w 9045807"/>
              <a:gd name="connsiteY72" fmla="*/ 1719956 h 3425316"/>
              <a:gd name="connsiteX73" fmla="*/ 8949907 w 9045807"/>
              <a:gd name="connsiteY73" fmla="*/ 1350538 h 34253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</a:cxnLst>
            <a:rect l="l" t="t" r="r" b="b"/>
            <a:pathLst>
              <a:path w="9045807" h="3425316">
                <a:moveTo>
                  <a:pt x="8949907" y="1350538"/>
                </a:moveTo>
                <a:cubicBezTo>
                  <a:pt x="8875211" y="1285483"/>
                  <a:pt x="8774960" y="1257965"/>
                  <a:pt x="8677506" y="1275741"/>
                </a:cubicBezTo>
                <a:cubicBezTo>
                  <a:pt x="8662011" y="1257985"/>
                  <a:pt x="8644354" y="1242272"/>
                  <a:pt x="8624931" y="1228919"/>
                </a:cubicBezTo>
                <a:lnTo>
                  <a:pt x="8614019" y="1222174"/>
                </a:lnTo>
                <a:cubicBezTo>
                  <a:pt x="8648341" y="1182494"/>
                  <a:pt x="8682863" y="1142814"/>
                  <a:pt x="8718178" y="1103134"/>
                </a:cubicBezTo>
                <a:cubicBezTo>
                  <a:pt x="8800811" y="1010244"/>
                  <a:pt x="8819798" y="876920"/>
                  <a:pt x="8766389" y="764666"/>
                </a:cubicBezTo>
                <a:cubicBezTo>
                  <a:pt x="8718178" y="663086"/>
                  <a:pt x="8596560" y="571425"/>
                  <a:pt x="8477123" y="588488"/>
                </a:cubicBezTo>
                <a:cubicBezTo>
                  <a:pt x="8438912" y="593944"/>
                  <a:pt x="8401017" y="601483"/>
                  <a:pt x="8363639" y="611105"/>
                </a:cubicBezTo>
                <a:cubicBezTo>
                  <a:pt x="8371159" y="532400"/>
                  <a:pt x="8345566" y="454112"/>
                  <a:pt x="8293009" y="395049"/>
                </a:cubicBezTo>
                <a:cubicBezTo>
                  <a:pt x="8193175" y="278529"/>
                  <a:pt x="8023108" y="252539"/>
                  <a:pt x="7893038" y="333942"/>
                </a:cubicBezTo>
                <a:cubicBezTo>
                  <a:pt x="7850382" y="359337"/>
                  <a:pt x="7808321" y="385526"/>
                  <a:pt x="7766657" y="412111"/>
                </a:cubicBezTo>
                <a:cubicBezTo>
                  <a:pt x="7687893" y="328010"/>
                  <a:pt x="7567862" y="296524"/>
                  <a:pt x="7457949" y="331165"/>
                </a:cubicBezTo>
                <a:cubicBezTo>
                  <a:pt x="7303316" y="382133"/>
                  <a:pt x="7156442" y="454172"/>
                  <a:pt x="7021471" y="545237"/>
                </a:cubicBezTo>
                <a:cubicBezTo>
                  <a:pt x="7019726" y="477424"/>
                  <a:pt x="6994152" y="412369"/>
                  <a:pt x="6949254" y="361520"/>
                </a:cubicBezTo>
                <a:cubicBezTo>
                  <a:pt x="6842119" y="238711"/>
                  <a:pt x="6689947" y="228394"/>
                  <a:pt x="6549481" y="300214"/>
                </a:cubicBezTo>
                <a:cubicBezTo>
                  <a:pt x="6453059" y="349616"/>
                  <a:pt x="6359414" y="403580"/>
                  <a:pt x="6268151" y="460917"/>
                </a:cubicBezTo>
                <a:cubicBezTo>
                  <a:pt x="6265770" y="456949"/>
                  <a:pt x="6263786" y="452981"/>
                  <a:pt x="6261207" y="449212"/>
                </a:cubicBezTo>
                <a:cubicBezTo>
                  <a:pt x="6193355" y="344259"/>
                  <a:pt x="6029675" y="267677"/>
                  <a:pt x="5907858" y="323824"/>
                </a:cubicBezTo>
                <a:cubicBezTo>
                  <a:pt x="5749139" y="397033"/>
                  <a:pt x="5594388" y="477385"/>
                  <a:pt x="5444200" y="563291"/>
                </a:cubicBezTo>
                <a:cubicBezTo>
                  <a:pt x="5444815" y="503831"/>
                  <a:pt x="5428209" y="445462"/>
                  <a:pt x="5396386" y="395247"/>
                </a:cubicBezTo>
                <a:cubicBezTo>
                  <a:pt x="5329129" y="291286"/>
                  <a:pt x="5163863" y="212324"/>
                  <a:pt x="5043038" y="269859"/>
                </a:cubicBezTo>
                <a:cubicBezTo>
                  <a:pt x="4882930" y="346044"/>
                  <a:pt x="4727980" y="428578"/>
                  <a:pt x="4577594" y="518652"/>
                </a:cubicBezTo>
                <a:cubicBezTo>
                  <a:pt x="4587316" y="400803"/>
                  <a:pt x="4522043" y="280573"/>
                  <a:pt x="4414510" y="211927"/>
                </a:cubicBezTo>
                <a:cubicBezTo>
                  <a:pt x="4207382" y="78801"/>
                  <a:pt x="3988151" y="206173"/>
                  <a:pt x="3807013" y="314697"/>
                </a:cubicBezTo>
                <a:cubicBezTo>
                  <a:pt x="3721166" y="366281"/>
                  <a:pt x="3636331" y="419194"/>
                  <a:pt x="3552467" y="473417"/>
                </a:cubicBezTo>
                <a:cubicBezTo>
                  <a:pt x="3547071" y="410504"/>
                  <a:pt x="3522013" y="350885"/>
                  <a:pt x="3480845" y="302992"/>
                </a:cubicBezTo>
                <a:cubicBezTo>
                  <a:pt x="3375297" y="182167"/>
                  <a:pt x="3219554" y="166890"/>
                  <a:pt x="3081072" y="241885"/>
                </a:cubicBezTo>
                <a:cubicBezTo>
                  <a:pt x="2991137" y="290552"/>
                  <a:pt x="2902771" y="341283"/>
                  <a:pt x="2816011" y="394057"/>
                </a:cubicBezTo>
                <a:cubicBezTo>
                  <a:pt x="2824145" y="289302"/>
                  <a:pt x="2791806" y="183754"/>
                  <a:pt x="2692607" y="82571"/>
                </a:cubicBezTo>
                <a:cubicBezTo>
                  <a:pt x="2621977" y="10750"/>
                  <a:pt x="2484288" y="-23176"/>
                  <a:pt x="2390048" y="17099"/>
                </a:cubicBezTo>
                <a:cubicBezTo>
                  <a:pt x="2149549" y="121239"/>
                  <a:pt x="1919228" y="247440"/>
                  <a:pt x="1702001" y="394057"/>
                </a:cubicBezTo>
                <a:cubicBezTo>
                  <a:pt x="1694164" y="371281"/>
                  <a:pt x="1683570" y="349576"/>
                  <a:pt x="1670456" y="329379"/>
                </a:cubicBezTo>
                <a:cubicBezTo>
                  <a:pt x="1597643" y="217085"/>
                  <a:pt x="1445273" y="159351"/>
                  <a:pt x="1317107" y="203991"/>
                </a:cubicBezTo>
                <a:cubicBezTo>
                  <a:pt x="847775" y="367610"/>
                  <a:pt x="423584" y="639476"/>
                  <a:pt x="78900" y="997586"/>
                </a:cubicBezTo>
                <a:cubicBezTo>
                  <a:pt x="-36370" y="1116626"/>
                  <a:pt x="-21688" y="1322167"/>
                  <a:pt x="98740" y="1432080"/>
                </a:cubicBezTo>
                <a:cubicBezTo>
                  <a:pt x="153639" y="1482691"/>
                  <a:pt x="225449" y="1510983"/>
                  <a:pt x="300115" y="1511439"/>
                </a:cubicBezTo>
                <a:cubicBezTo>
                  <a:pt x="228677" y="1623495"/>
                  <a:pt x="164975" y="1740292"/>
                  <a:pt x="109453" y="1861018"/>
                </a:cubicBezTo>
                <a:cubicBezTo>
                  <a:pt x="-22482" y="2151673"/>
                  <a:pt x="310035" y="2431812"/>
                  <a:pt x="555652" y="2257816"/>
                </a:cubicBezTo>
                <a:cubicBezTo>
                  <a:pt x="525232" y="2310729"/>
                  <a:pt x="496397" y="2364554"/>
                  <a:pt x="469151" y="2419312"/>
                </a:cubicBezTo>
                <a:cubicBezTo>
                  <a:pt x="312614" y="2736751"/>
                  <a:pt x="721514" y="3016691"/>
                  <a:pt x="968521" y="2769685"/>
                </a:cubicBezTo>
                <a:cubicBezTo>
                  <a:pt x="1039805" y="2698519"/>
                  <a:pt x="1110911" y="2627631"/>
                  <a:pt x="1181799" y="2557001"/>
                </a:cubicBezTo>
                <a:lnTo>
                  <a:pt x="1173070" y="2569302"/>
                </a:lnTo>
                <a:cubicBezTo>
                  <a:pt x="1084584" y="2694690"/>
                  <a:pt x="1057998" y="2848648"/>
                  <a:pt x="1167316" y="2973837"/>
                </a:cubicBezTo>
                <a:cubicBezTo>
                  <a:pt x="1271872" y="3092876"/>
                  <a:pt x="1429798" y="3111526"/>
                  <a:pt x="1567288" y="3034944"/>
                </a:cubicBezTo>
                <a:cubicBezTo>
                  <a:pt x="1845047" y="2880788"/>
                  <a:pt x="2058325" y="2641916"/>
                  <a:pt x="2265057" y="2406813"/>
                </a:cubicBezTo>
                <a:cubicBezTo>
                  <a:pt x="2275771" y="2394513"/>
                  <a:pt x="2286881" y="2382410"/>
                  <a:pt x="2297595" y="2370110"/>
                </a:cubicBezTo>
                <a:cubicBezTo>
                  <a:pt x="2191788" y="2528829"/>
                  <a:pt x="2090803" y="2691317"/>
                  <a:pt x="1994639" y="2857576"/>
                </a:cubicBezTo>
                <a:cubicBezTo>
                  <a:pt x="1820445" y="3163110"/>
                  <a:pt x="2261089" y="3465272"/>
                  <a:pt x="2494009" y="3207948"/>
                </a:cubicBezTo>
                <a:cubicBezTo>
                  <a:pt x="2657490" y="3025818"/>
                  <a:pt x="2821169" y="2845076"/>
                  <a:pt x="2987824" y="2666518"/>
                </a:cubicBezTo>
                <a:cubicBezTo>
                  <a:pt x="2953303" y="2776232"/>
                  <a:pt x="2970167" y="2893684"/>
                  <a:pt x="3067184" y="2981972"/>
                </a:cubicBezTo>
                <a:cubicBezTo>
                  <a:pt x="3194952" y="3098630"/>
                  <a:pt x="3383431" y="3079782"/>
                  <a:pt x="3501479" y="2962132"/>
                </a:cubicBezTo>
                <a:cubicBezTo>
                  <a:pt x="3619526" y="2844481"/>
                  <a:pt x="3741740" y="2724053"/>
                  <a:pt x="3864945" y="2602435"/>
                </a:cubicBezTo>
                <a:cubicBezTo>
                  <a:pt x="3778186" y="2725045"/>
                  <a:pt x="3694263" y="2849838"/>
                  <a:pt x="3613177" y="2976813"/>
                </a:cubicBezTo>
                <a:cubicBezTo>
                  <a:pt x="3532032" y="3104582"/>
                  <a:pt x="3593337" y="3289887"/>
                  <a:pt x="3710393" y="3369445"/>
                </a:cubicBezTo>
                <a:cubicBezTo>
                  <a:pt x="3836237" y="3457593"/>
                  <a:pt x="4007773" y="3439579"/>
                  <a:pt x="4112547" y="3327185"/>
                </a:cubicBezTo>
                <a:cubicBezTo>
                  <a:pt x="4280254" y="3144659"/>
                  <a:pt x="4449687" y="2963858"/>
                  <a:pt x="4620845" y="2784763"/>
                </a:cubicBezTo>
                <a:cubicBezTo>
                  <a:pt x="4549025" y="2909754"/>
                  <a:pt x="4615488" y="3089107"/>
                  <a:pt x="4725997" y="3164102"/>
                </a:cubicBezTo>
                <a:cubicBezTo>
                  <a:pt x="4850194" y="3248223"/>
                  <a:pt x="5024587" y="3238501"/>
                  <a:pt x="5128151" y="3121645"/>
                </a:cubicBezTo>
                <a:cubicBezTo>
                  <a:pt x="5204991" y="3035282"/>
                  <a:pt x="5282763" y="2949771"/>
                  <a:pt x="5361468" y="2865115"/>
                </a:cubicBezTo>
                <a:cubicBezTo>
                  <a:pt x="5346449" y="2961259"/>
                  <a:pt x="5381348" y="3058435"/>
                  <a:pt x="5454120" y="3123033"/>
                </a:cubicBezTo>
                <a:cubicBezTo>
                  <a:pt x="5572168" y="3230963"/>
                  <a:pt x="5782471" y="3231954"/>
                  <a:pt x="5888614" y="3103194"/>
                </a:cubicBezTo>
                <a:cubicBezTo>
                  <a:pt x="5969699" y="3004787"/>
                  <a:pt x="6051043" y="2906580"/>
                  <a:pt x="6132645" y="2808571"/>
                </a:cubicBezTo>
                <a:cubicBezTo>
                  <a:pt x="6145262" y="2897037"/>
                  <a:pt x="6192859" y="2976734"/>
                  <a:pt x="6264778" y="3029786"/>
                </a:cubicBezTo>
                <a:cubicBezTo>
                  <a:pt x="6390662" y="3118054"/>
                  <a:pt x="6562337" y="3100019"/>
                  <a:pt x="6667131" y="2987527"/>
                </a:cubicBezTo>
                <a:cubicBezTo>
                  <a:pt x="6758791" y="2886086"/>
                  <a:pt x="6850511" y="2784823"/>
                  <a:pt x="6942310" y="2683778"/>
                </a:cubicBezTo>
                <a:cubicBezTo>
                  <a:pt x="6951020" y="2773355"/>
                  <a:pt x="6998497" y="2854620"/>
                  <a:pt x="7072261" y="2906183"/>
                </a:cubicBezTo>
                <a:cubicBezTo>
                  <a:pt x="7171005" y="2975484"/>
                  <a:pt x="7301352" y="2979908"/>
                  <a:pt x="7404579" y="2917492"/>
                </a:cubicBezTo>
                <a:cubicBezTo>
                  <a:pt x="7430074" y="2985642"/>
                  <a:pt x="7480388" y="3041630"/>
                  <a:pt x="7545443" y="3074227"/>
                </a:cubicBezTo>
                <a:cubicBezTo>
                  <a:pt x="7710114" y="3152000"/>
                  <a:pt x="7864071" y="3087520"/>
                  <a:pt x="7960691" y="2944871"/>
                </a:cubicBezTo>
                <a:cubicBezTo>
                  <a:pt x="8026361" y="2847854"/>
                  <a:pt x="8095603" y="2746472"/>
                  <a:pt x="8168018" y="2645884"/>
                </a:cubicBezTo>
                <a:cubicBezTo>
                  <a:pt x="8191053" y="2670684"/>
                  <a:pt x="8218590" y="2690881"/>
                  <a:pt x="8249163" y="2705404"/>
                </a:cubicBezTo>
                <a:cubicBezTo>
                  <a:pt x="8388043" y="2770875"/>
                  <a:pt x="8599337" y="2735164"/>
                  <a:pt x="8664412" y="2576246"/>
                </a:cubicBezTo>
                <a:lnTo>
                  <a:pt x="9014983" y="1719956"/>
                </a:lnTo>
                <a:cubicBezTo>
                  <a:pt x="9067360" y="1592386"/>
                  <a:pt x="9057440" y="1448745"/>
                  <a:pt x="8949907" y="1350538"/>
                </a:cubicBezTo>
                <a:close/>
              </a:path>
            </a:pathLst>
          </a:custGeom>
          <a:solidFill>
            <a:srgbClr val="009B93">
              <a:alpha val="20000"/>
            </a:srgbClr>
          </a:solidFill>
          <a:ln w="19826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" name="Graphic 2">
            <a:extLst>
              <a:ext uri="{FF2B5EF4-FFF2-40B4-BE49-F238E27FC236}">
                <a16:creationId xmlns:a16="http://schemas.microsoft.com/office/drawing/2014/main" id="{290CF8C5-5E75-4CB4-839C-B57FD55D5796}"/>
              </a:ext>
            </a:extLst>
          </p:cNvPr>
          <p:cNvSpPr txBox="1"/>
          <p:nvPr/>
        </p:nvSpPr>
        <p:spPr>
          <a:xfrm>
            <a:off x="9723540" y="3349683"/>
            <a:ext cx="622286" cy="193899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12000" b="1" spc="0" baseline="0" dirty="0">
                <a:solidFill>
                  <a:srgbClr val="009B93"/>
                </a:solidFill>
                <a:latin typeface="CmPrasanmit" panose="02000000000000000000" pitchFamily="2" charset="-34"/>
                <a:cs typeface="CmPrasanmit" panose="02000000000000000000" pitchFamily="2" charset="-34"/>
                <a:sym typeface="Arial"/>
                <a:rtl val="0"/>
              </a:rPr>
              <a:t>”</a:t>
            </a:r>
          </a:p>
        </p:txBody>
      </p:sp>
      <p:sp>
        <p:nvSpPr>
          <p:cNvPr id="34" name="Graphic 2">
            <a:extLst>
              <a:ext uri="{FF2B5EF4-FFF2-40B4-BE49-F238E27FC236}">
                <a16:creationId xmlns:a16="http://schemas.microsoft.com/office/drawing/2014/main" id="{290CF8C5-5E75-4CB4-839C-B57FD55D5796}"/>
              </a:ext>
            </a:extLst>
          </p:cNvPr>
          <p:cNvSpPr txBox="1"/>
          <p:nvPr/>
        </p:nvSpPr>
        <p:spPr>
          <a:xfrm>
            <a:off x="2397865" y="544242"/>
            <a:ext cx="617477" cy="193899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12000" b="1" spc="0" baseline="0" dirty="0">
                <a:solidFill>
                  <a:srgbClr val="009B93"/>
                </a:solidFill>
                <a:latin typeface="CmPrasanmit" panose="02000000000000000000" pitchFamily="2" charset="-34"/>
                <a:cs typeface="CmPrasanmit" panose="02000000000000000000" pitchFamily="2" charset="-34"/>
                <a:sym typeface="Arial"/>
                <a:rtl val="0"/>
              </a:rPr>
              <a:t>“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8E3B0A65-7AEE-48FB-9D72-169A76E12CC7}"/>
              </a:ext>
            </a:extLst>
          </p:cNvPr>
          <p:cNvSpPr txBox="1"/>
          <p:nvPr/>
        </p:nvSpPr>
        <p:spPr>
          <a:xfrm>
            <a:off x="3133504" y="1602593"/>
            <a:ext cx="7529549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th-TH" sz="3000" dirty="0">
                <a:solidFill>
                  <a:srgbClr val="00206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การเปรียบเทียบน้ำหนักที่มีหน่วยต่างกันต้องเปลี่ยนหน่วยให้เป็นหน่วยเดียวกันก่อนแล้วจึงนำมาเปรียบเทียบกัน ถ้ามีหน่วยเป็นกิโลกรัมและกรัม สิ่งที่มีน้ำหนักเป็นกิโลกรัมมากกว่าจะหนักกว่า ถ้าน้ำหนักเป็นกิโลกรัมเท่ากัน สิ่งที่มีน้ำหนักเป็นกรัมมากกว่าจะหนักกว่า</a:t>
            </a:r>
            <a:endParaRPr lang="en-US" sz="3000" dirty="0">
              <a:solidFill>
                <a:srgbClr val="002060"/>
              </a:solidFill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sp>
        <p:nvSpPr>
          <p:cNvPr id="3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3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3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39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40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41" name="รูปภาพ 8">
            <a:hlinkClick r:id="rId10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4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4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4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45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46" name="Google Shape;1193;p37">
            <a:hlinkClick r:id="rId16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47" name="Google Shape;1193;p37">
            <a:hlinkClick r:id="rId1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9837091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" grpId="0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78770" y="398443"/>
            <a:ext cx="3170979" cy="1862566"/>
          </a:xfrm>
          <a:prstGeom prst="rect">
            <a:avLst/>
          </a:prstGeom>
        </p:spPr>
      </p:pic>
      <p:sp>
        <p:nvSpPr>
          <p:cNvPr id="41" name="Google Shape;4711;p51">
            <a:extLst>
              <a:ext uri="{FF2B5EF4-FFF2-40B4-BE49-F238E27FC236}">
                <a16:creationId xmlns:a16="http://schemas.microsoft.com/office/drawing/2014/main" id="{2A266F71-93C6-49A3-A109-6D29D84F9C52}"/>
              </a:ext>
            </a:extLst>
          </p:cNvPr>
          <p:cNvSpPr/>
          <p:nvPr/>
        </p:nvSpPr>
        <p:spPr>
          <a:xfrm>
            <a:off x="1335314" y="3775749"/>
            <a:ext cx="9797143" cy="1289737"/>
          </a:xfrm>
          <a:prstGeom prst="rect">
            <a:avLst/>
          </a:prstGeom>
          <a:solidFill>
            <a:srgbClr val="FFDDE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50" name="Google Shape;3842;p61">
            <a:extLst>
              <a:ext uri="{FF2B5EF4-FFF2-40B4-BE49-F238E27FC236}">
                <a16:creationId xmlns:a16="http://schemas.microsoft.com/office/drawing/2014/main" id="{E633A8CE-3110-4ED8-8BA8-AC44309E82D9}"/>
              </a:ext>
            </a:extLst>
          </p:cNvPr>
          <p:cNvSpPr txBox="1"/>
          <p:nvPr/>
        </p:nvSpPr>
        <p:spPr>
          <a:xfrm>
            <a:off x="1683657" y="3833807"/>
            <a:ext cx="9177180" cy="4143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</a:tabLst>
              <a:defRPr/>
            </a:pPr>
            <a:r>
              <a:rPr kumimoji="0" lang="th-TH" sz="30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น้ำหนัก 8,800 กิโลกรัม หรือ </a:t>
            </a: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8 ตัน 800 กิโลกรัม มากกว่าน้ำหนัก 7 ตัน</a:t>
            </a:r>
          </a:p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</a:tabLst>
              <a:defRPr/>
            </a:pPr>
            <a:r>
              <a:rPr lang="th-TH" sz="3000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ดังนั้น รถบรรทุกคันนี้ขึ้นสะพานนี้ไม่ได้ เพราะรถบรรทุกมีน้ำหนักรวมมากกว่า 7 ตัน</a:t>
            </a:r>
            <a:endParaRPr kumimoji="0" sz="30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14" name="Google Shape;8600;p67">
            <a:extLst>
              <a:ext uri="{FF2B5EF4-FFF2-40B4-BE49-F238E27FC236}">
                <a16:creationId xmlns:a16="http://schemas.microsoft.com/office/drawing/2014/main" id="{C84CC5C5-EC49-4F9A-978B-B420638B8AFE}"/>
              </a:ext>
            </a:extLst>
          </p:cNvPr>
          <p:cNvSpPr/>
          <p:nvPr/>
        </p:nvSpPr>
        <p:spPr>
          <a:xfrm>
            <a:off x="4649749" y="518850"/>
            <a:ext cx="5547262" cy="1009953"/>
          </a:xfrm>
          <a:custGeom>
            <a:avLst/>
            <a:gdLst/>
            <a:ahLst/>
            <a:cxnLst/>
            <a:rect l="l" t="t" r="r" b="b"/>
            <a:pathLst>
              <a:path w="31885" h="19110" extrusionOk="0">
                <a:moveTo>
                  <a:pt x="0" y="50"/>
                </a:moveTo>
                <a:cubicBezTo>
                  <a:pt x="0" y="50"/>
                  <a:pt x="30416" y="1"/>
                  <a:pt x="30502" y="50"/>
                </a:cubicBezTo>
                <a:cubicBezTo>
                  <a:pt x="30700" y="75"/>
                  <a:pt x="30848" y="198"/>
                  <a:pt x="30910" y="384"/>
                </a:cubicBezTo>
                <a:cubicBezTo>
                  <a:pt x="31058" y="729"/>
                  <a:pt x="31885" y="692"/>
                  <a:pt x="31626" y="1137"/>
                </a:cubicBezTo>
                <a:cubicBezTo>
                  <a:pt x="31379" y="1593"/>
                  <a:pt x="31675" y="1272"/>
                  <a:pt x="31675" y="1334"/>
                </a:cubicBezTo>
                <a:cubicBezTo>
                  <a:pt x="31663" y="1507"/>
                  <a:pt x="31626" y="1680"/>
                  <a:pt x="31564" y="1852"/>
                </a:cubicBezTo>
                <a:cubicBezTo>
                  <a:pt x="31453" y="2235"/>
                  <a:pt x="31305" y="2285"/>
                  <a:pt x="31255" y="2544"/>
                </a:cubicBezTo>
                <a:cubicBezTo>
                  <a:pt x="31218" y="2914"/>
                  <a:pt x="31268" y="3309"/>
                  <a:pt x="31428" y="3655"/>
                </a:cubicBezTo>
                <a:cubicBezTo>
                  <a:pt x="31626" y="4111"/>
                  <a:pt x="31515" y="4173"/>
                  <a:pt x="31515" y="4173"/>
                </a:cubicBezTo>
                <a:cubicBezTo>
                  <a:pt x="31218" y="4951"/>
                  <a:pt x="31033" y="5765"/>
                  <a:pt x="30984" y="6605"/>
                </a:cubicBezTo>
                <a:cubicBezTo>
                  <a:pt x="30984" y="6605"/>
                  <a:pt x="31082" y="7308"/>
                  <a:pt x="31082" y="7395"/>
                </a:cubicBezTo>
                <a:cubicBezTo>
                  <a:pt x="31058" y="7518"/>
                  <a:pt x="31021" y="7629"/>
                  <a:pt x="30959" y="7741"/>
                </a:cubicBezTo>
                <a:cubicBezTo>
                  <a:pt x="31021" y="7889"/>
                  <a:pt x="31082" y="8049"/>
                  <a:pt x="31107" y="8210"/>
                </a:cubicBezTo>
                <a:cubicBezTo>
                  <a:pt x="31107" y="8321"/>
                  <a:pt x="31132" y="9419"/>
                  <a:pt x="31132" y="9419"/>
                </a:cubicBezTo>
                <a:cubicBezTo>
                  <a:pt x="31132" y="9419"/>
                  <a:pt x="31268" y="9851"/>
                  <a:pt x="31354" y="11024"/>
                </a:cubicBezTo>
                <a:cubicBezTo>
                  <a:pt x="31440" y="12209"/>
                  <a:pt x="30922" y="13431"/>
                  <a:pt x="30786" y="13542"/>
                </a:cubicBezTo>
                <a:cubicBezTo>
                  <a:pt x="30663" y="13653"/>
                  <a:pt x="30552" y="14011"/>
                  <a:pt x="30490" y="14554"/>
                </a:cubicBezTo>
                <a:cubicBezTo>
                  <a:pt x="30428" y="15085"/>
                  <a:pt x="30515" y="15098"/>
                  <a:pt x="30515" y="15369"/>
                </a:cubicBezTo>
                <a:cubicBezTo>
                  <a:pt x="30515" y="15653"/>
                  <a:pt x="30465" y="15530"/>
                  <a:pt x="30342" y="15604"/>
                </a:cubicBezTo>
                <a:cubicBezTo>
                  <a:pt x="30206" y="15690"/>
                  <a:pt x="30515" y="15776"/>
                  <a:pt x="30552" y="16060"/>
                </a:cubicBezTo>
                <a:cubicBezTo>
                  <a:pt x="30601" y="16344"/>
                  <a:pt x="30552" y="16665"/>
                  <a:pt x="30576" y="16826"/>
                </a:cubicBezTo>
                <a:cubicBezTo>
                  <a:pt x="30601" y="16998"/>
                  <a:pt x="30687" y="17060"/>
                  <a:pt x="30712" y="17295"/>
                </a:cubicBezTo>
                <a:cubicBezTo>
                  <a:pt x="30749" y="17529"/>
                  <a:pt x="30564" y="18085"/>
                  <a:pt x="30478" y="18406"/>
                </a:cubicBezTo>
                <a:cubicBezTo>
                  <a:pt x="30416" y="18640"/>
                  <a:pt x="30391" y="18875"/>
                  <a:pt x="30404" y="19109"/>
                </a:cubicBezTo>
                <a:lnTo>
                  <a:pt x="0" y="19109"/>
                </a:lnTo>
                <a:close/>
              </a:path>
            </a:pathLst>
          </a:custGeom>
          <a:solidFill>
            <a:srgbClr val="81C7C7">
              <a:alpha val="334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" name="Google Shape;8604;p67">
            <a:extLst>
              <a:ext uri="{FF2B5EF4-FFF2-40B4-BE49-F238E27FC236}">
                <a16:creationId xmlns:a16="http://schemas.microsoft.com/office/drawing/2014/main" id="{F1931F5F-8A68-4C1B-92D3-0F278B0CA01D}"/>
              </a:ext>
            </a:extLst>
          </p:cNvPr>
          <p:cNvSpPr txBox="1"/>
          <p:nvPr/>
        </p:nvSpPr>
        <p:spPr>
          <a:xfrm>
            <a:off x="4765252" y="630754"/>
            <a:ext cx="5068893" cy="80322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1619250" algn="l"/>
                <a:tab pos="197167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426E"/>
                </a:solidFill>
                <a:effectLst/>
                <a:uLnTx/>
                <a:uFillTx/>
                <a:latin typeface="CmPrasanmit" panose="02000000000000000000" pitchFamily="2" charset="-34"/>
                <a:ea typeface="Caveat Brush"/>
                <a:cs typeface="CmPrasanmit" panose="02000000000000000000" pitchFamily="2" charset="-34"/>
                <a:sym typeface="Caveat Brush"/>
              </a:rPr>
              <a:t>ป้ายนี้หมายความว่า</a:t>
            </a:r>
            <a:r>
              <a:rPr kumimoji="0" lang="th-TH" sz="3000" b="0" i="0" u="none" strike="noStrike" kern="0" cap="none" spc="0" normalizeH="0" noProof="0" dirty="0">
                <a:ln>
                  <a:noFill/>
                </a:ln>
                <a:solidFill>
                  <a:srgbClr val="00426E"/>
                </a:solidFill>
                <a:effectLst/>
                <a:uLnTx/>
                <a:uFillTx/>
                <a:latin typeface="CmPrasanmit" panose="02000000000000000000" pitchFamily="2" charset="-34"/>
                <a:ea typeface="Caveat Brush"/>
                <a:cs typeface="CmPrasanmit" panose="02000000000000000000" pitchFamily="2" charset="-34"/>
                <a:sym typeface="Caveat Brush"/>
              </a:rPr>
              <a:t> ห้ามรถทุกชนิดที่มีน้ำหนักรวมมากกว่า 7 ตัน ใช้สะพานนี้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srgbClr val="00426E"/>
              </a:solidFill>
              <a:effectLst/>
              <a:uLnTx/>
              <a:uFillTx/>
              <a:latin typeface="CmPrasanmit" panose="02000000000000000000" pitchFamily="2" charset="-34"/>
              <a:ea typeface="Caveat Brush"/>
              <a:cs typeface="CmPrasanmit" panose="02000000000000000000" pitchFamily="2" charset="-34"/>
              <a:sym typeface="Caveat Brush"/>
            </a:endParaRPr>
          </a:p>
        </p:txBody>
      </p:sp>
      <p:pic>
        <p:nvPicPr>
          <p:cNvPr id="17" name="Picture 16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254171" y="1313582"/>
            <a:ext cx="5606666" cy="1667435"/>
          </a:xfrm>
          <a:prstGeom prst="rect">
            <a:avLst/>
          </a:prstGeom>
        </p:spPr>
      </p:pic>
      <p:sp>
        <p:nvSpPr>
          <p:cNvPr id="18" name="Google Shape;8600;p67">
            <a:extLst>
              <a:ext uri="{FF2B5EF4-FFF2-40B4-BE49-F238E27FC236}">
                <a16:creationId xmlns:a16="http://schemas.microsoft.com/office/drawing/2014/main" id="{C84CC5C5-EC49-4F9A-978B-B420638B8AFE}"/>
              </a:ext>
            </a:extLst>
          </p:cNvPr>
          <p:cNvSpPr/>
          <p:nvPr/>
        </p:nvSpPr>
        <p:spPr>
          <a:xfrm>
            <a:off x="1683656" y="2795942"/>
            <a:ext cx="7141029" cy="756897"/>
          </a:xfrm>
          <a:custGeom>
            <a:avLst/>
            <a:gdLst/>
            <a:ahLst/>
            <a:cxnLst/>
            <a:rect l="l" t="t" r="r" b="b"/>
            <a:pathLst>
              <a:path w="31885" h="19110" extrusionOk="0">
                <a:moveTo>
                  <a:pt x="0" y="50"/>
                </a:moveTo>
                <a:cubicBezTo>
                  <a:pt x="0" y="50"/>
                  <a:pt x="30416" y="1"/>
                  <a:pt x="30502" y="50"/>
                </a:cubicBezTo>
                <a:cubicBezTo>
                  <a:pt x="30700" y="75"/>
                  <a:pt x="30848" y="198"/>
                  <a:pt x="30910" y="384"/>
                </a:cubicBezTo>
                <a:cubicBezTo>
                  <a:pt x="31058" y="729"/>
                  <a:pt x="31885" y="692"/>
                  <a:pt x="31626" y="1137"/>
                </a:cubicBezTo>
                <a:cubicBezTo>
                  <a:pt x="31379" y="1593"/>
                  <a:pt x="31675" y="1272"/>
                  <a:pt x="31675" y="1334"/>
                </a:cubicBezTo>
                <a:cubicBezTo>
                  <a:pt x="31663" y="1507"/>
                  <a:pt x="31626" y="1680"/>
                  <a:pt x="31564" y="1852"/>
                </a:cubicBezTo>
                <a:cubicBezTo>
                  <a:pt x="31453" y="2235"/>
                  <a:pt x="31305" y="2285"/>
                  <a:pt x="31255" y="2544"/>
                </a:cubicBezTo>
                <a:cubicBezTo>
                  <a:pt x="31218" y="2914"/>
                  <a:pt x="31268" y="3309"/>
                  <a:pt x="31428" y="3655"/>
                </a:cubicBezTo>
                <a:cubicBezTo>
                  <a:pt x="31626" y="4111"/>
                  <a:pt x="31515" y="4173"/>
                  <a:pt x="31515" y="4173"/>
                </a:cubicBezTo>
                <a:cubicBezTo>
                  <a:pt x="31218" y="4951"/>
                  <a:pt x="31033" y="5765"/>
                  <a:pt x="30984" y="6605"/>
                </a:cubicBezTo>
                <a:cubicBezTo>
                  <a:pt x="30984" y="6605"/>
                  <a:pt x="31082" y="7308"/>
                  <a:pt x="31082" y="7395"/>
                </a:cubicBezTo>
                <a:cubicBezTo>
                  <a:pt x="31058" y="7518"/>
                  <a:pt x="31021" y="7629"/>
                  <a:pt x="30959" y="7741"/>
                </a:cubicBezTo>
                <a:cubicBezTo>
                  <a:pt x="31021" y="7889"/>
                  <a:pt x="31082" y="8049"/>
                  <a:pt x="31107" y="8210"/>
                </a:cubicBezTo>
                <a:cubicBezTo>
                  <a:pt x="31107" y="8321"/>
                  <a:pt x="31132" y="9419"/>
                  <a:pt x="31132" y="9419"/>
                </a:cubicBezTo>
                <a:cubicBezTo>
                  <a:pt x="31132" y="9419"/>
                  <a:pt x="31268" y="9851"/>
                  <a:pt x="31354" y="11024"/>
                </a:cubicBezTo>
                <a:cubicBezTo>
                  <a:pt x="31440" y="12209"/>
                  <a:pt x="30922" y="13431"/>
                  <a:pt x="30786" y="13542"/>
                </a:cubicBezTo>
                <a:cubicBezTo>
                  <a:pt x="30663" y="13653"/>
                  <a:pt x="30552" y="14011"/>
                  <a:pt x="30490" y="14554"/>
                </a:cubicBezTo>
                <a:cubicBezTo>
                  <a:pt x="30428" y="15085"/>
                  <a:pt x="30515" y="15098"/>
                  <a:pt x="30515" y="15369"/>
                </a:cubicBezTo>
                <a:cubicBezTo>
                  <a:pt x="30515" y="15653"/>
                  <a:pt x="30465" y="15530"/>
                  <a:pt x="30342" y="15604"/>
                </a:cubicBezTo>
                <a:cubicBezTo>
                  <a:pt x="30206" y="15690"/>
                  <a:pt x="30515" y="15776"/>
                  <a:pt x="30552" y="16060"/>
                </a:cubicBezTo>
                <a:cubicBezTo>
                  <a:pt x="30601" y="16344"/>
                  <a:pt x="30552" y="16665"/>
                  <a:pt x="30576" y="16826"/>
                </a:cubicBezTo>
                <a:cubicBezTo>
                  <a:pt x="30601" y="16998"/>
                  <a:pt x="30687" y="17060"/>
                  <a:pt x="30712" y="17295"/>
                </a:cubicBezTo>
                <a:cubicBezTo>
                  <a:pt x="30749" y="17529"/>
                  <a:pt x="30564" y="18085"/>
                  <a:pt x="30478" y="18406"/>
                </a:cubicBezTo>
                <a:cubicBezTo>
                  <a:pt x="30416" y="18640"/>
                  <a:pt x="30391" y="18875"/>
                  <a:pt x="30404" y="19109"/>
                </a:cubicBezTo>
                <a:lnTo>
                  <a:pt x="0" y="19109"/>
                </a:lnTo>
                <a:close/>
              </a:path>
            </a:pathLst>
          </a:custGeom>
          <a:solidFill>
            <a:srgbClr val="FFC000">
              <a:alpha val="334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9" name="Google Shape;8604;p67">
            <a:extLst>
              <a:ext uri="{FF2B5EF4-FFF2-40B4-BE49-F238E27FC236}">
                <a16:creationId xmlns:a16="http://schemas.microsoft.com/office/drawing/2014/main" id="{F1931F5F-8A68-4C1B-92D3-0F278B0CA01D}"/>
              </a:ext>
            </a:extLst>
          </p:cNvPr>
          <p:cNvSpPr txBox="1"/>
          <p:nvPr/>
        </p:nvSpPr>
        <p:spPr>
          <a:xfrm>
            <a:off x="1831038" y="2878818"/>
            <a:ext cx="6630781" cy="57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1619250" algn="l"/>
                <a:tab pos="197167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426E"/>
                </a:solidFill>
                <a:effectLst/>
                <a:uLnTx/>
                <a:uFillTx/>
                <a:latin typeface="CmPrasanmit" panose="02000000000000000000" pitchFamily="2" charset="-34"/>
                <a:ea typeface="Caveat Brush"/>
                <a:cs typeface="CmPrasanmit" panose="02000000000000000000" pitchFamily="2" charset="-34"/>
                <a:sym typeface="Caveat Brush"/>
              </a:rPr>
              <a:t>รถบรรทุกคันนี้สามารถขึ้นสะพานนี้ได้หรือไม่ เพราะเหตุใด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srgbClr val="00426E"/>
              </a:solidFill>
              <a:effectLst/>
              <a:uLnTx/>
              <a:uFillTx/>
              <a:latin typeface="CmPrasanmit" panose="02000000000000000000" pitchFamily="2" charset="-34"/>
              <a:ea typeface="Caveat Brush"/>
              <a:cs typeface="CmPrasanmit" panose="02000000000000000000" pitchFamily="2" charset="-34"/>
              <a:sym typeface="Caveat Brush"/>
            </a:endParaRPr>
          </a:p>
        </p:txBody>
      </p:sp>
      <p:sp>
        <p:nvSpPr>
          <p:cNvPr id="12" name="Graphic 2">
            <a:extLst>
              <a:ext uri="{FF2B5EF4-FFF2-40B4-BE49-F238E27FC236}">
                <a16:creationId xmlns:a16="http://schemas.microsoft.com/office/drawing/2014/main" id="{290CF8C5-5E75-4CB4-839C-B57FD55D5796}"/>
              </a:ext>
            </a:extLst>
          </p:cNvPr>
          <p:cNvSpPr/>
          <p:nvPr/>
        </p:nvSpPr>
        <p:spPr>
          <a:xfrm>
            <a:off x="1151204" y="4972758"/>
            <a:ext cx="9045807" cy="1684505"/>
          </a:xfrm>
          <a:custGeom>
            <a:avLst/>
            <a:gdLst>
              <a:gd name="connsiteX0" fmla="*/ 8949907 w 9045807"/>
              <a:gd name="connsiteY0" fmla="*/ 1350538 h 3425316"/>
              <a:gd name="connsiteX1" fmla="*/ 8677506 w 9045807"/>
              <a:gd name="connsiteY1" fmla="*/ 1275741 h 3425316"/>
              <a:gd name="connsiteX2" fmla="*/ 8624931 w 9045807"/>
              <a:gd name="connsiteY2" fmla="*/ 1228919 h 3425316"/>
              <a:gd name="connsiteX3" fmla="*/ 8614019 w 9045807"/>
              <a:gd name="connsiteY3" fmla="*/ 1222174 h 3425316"/>
              <a:gd name="connsiteX4" fmla="*/ 8718178 w 9045807"/>
              <a:gd name="connsiteY4" fmla="*/ 1103134 h 3425316"/>
              <a:gd name="connsiteX5" fmla="*/ 8766389 w 9045807"/>
              <a:gd name="connsiteY5" fmla="*/ 764666 h 3425316"/>
              <a:gd name="connsiteX6" fmla="*/ 8477123 w 9045807"/>
              <a:gd name="connsiteY6" fmla="*/ 588488 h 3425316"/>
              <a:gd name="connsiteX7" fmla="*/ 8363639 w 9045807"/>
              <a:gd name="connsiteY7" fmla="*/ 611105 h 3425316"/>
              <a:gd name="connsiteX8" fmla="*/ 8293009 w 9045807"/>
              <a:gd name="connsiteY8" fmla="*/ 395049 h 3425316"/>
              <a:gd name="connsiteX9" fmla="*/ 7893038 w 9045807"/>
              <a:gd name="connsiteY9" fmla="*/ 333942 h 3425316"/>
              <a:gd name="connsiteX10" fmla="*/ 7766657 w 9045807"/>
              <a:gd name="connsiteY10" fmla="*/ 412111 h 3425316"/>
              <a:gd name="connsiteX11" fmla="*/ 7457949 w 9045807"/>
              <a:gd name="connsiteY11" fmla="*/ 331165 h 3425316"/>
              <a:gd name="connsiteX12" fmla="*/ 7021471 w 9045807"/>
              <a:gd name="connsiteY12" fmla="*/ 545237 h 3425316"/>
              <a:gd name="connsiteX13" fmla="*/ 6949254 w 9045807"/>
              <a:gd name="connsiteY13" fmla="*/ 361520 h 3425316"/>
              <a:gd name="connsiteX14" fmla="*/ 6549481 w 9045807"/>
              <a:gd name="connsiteY14" fmla="*/ 300214 h 3425316"/>
              <a:gd name="connsiteX15" fmla="*/ 6268151 w 9045807"/>
              <a:gd name="connsiteY15" fmla="*/ 460917 h 3425316"/>
              <a:gd name="connsiteX16" fmla="*/ 6261207 w 9045807"/>
              <a:gd name="connsiteY16" fmla="*/ 449212 h 3425316"/>
              <a:gd name="connsiteX17" fmla="*/ 5907858 w 9045807"/>
              <a:gd name="connsiteY17" fmla="*/ 323824 h 3425316"/>
              <a:gd name="connsiteX18" fmla="*/ 5444200 w 9045807"/>
              <a:gd name="connsiteY18" fmla="*/ 563291 h 3425316"/>
              <a:gd name="connsiteX19" fmla="*/ 5396386 w 9045807"/>
              <a:gd name="connsiteY19" fmla="*/ 395247 h 3425316"/>
              <a:gd name="connsiteX20" fmla="*/ 5043038 w 9045807"/>
              <a:gd name="connsiteY20" fmla="*/ 269859 h 3425316"/>
              <a:gd name="connsiteX21" fmla="*/ 4577594 w 9045807"/>
              <a:gd name="connsiteY21" fmla="*/ 518652 h 3425316"/>
              <a:gd name="connsiteX22" fmla="*/ 4414510 w 9045807"/>
              <a:gd name="connsiteY22" fmla="*/ 211927 h 3425316"/>
              <a:gd name="connsiteX23" fmla="*/ 3807013 w 9045807"/>
              <a:gd name="connsiteY23" fmla="*/ 314697 h 3425316"/>
              <a:gd name="connsiteX24" fmla="*/ 3552467 w 9045807"/>
              <a:gd name="connsiteY24" fmla="*/ 473417 h 3425316"/>
              <a:gd name="connsiteX25" fmla="*/ 3480845 w 9045807"/>
              <a:gd name="connsiteY25" fmla="*/ 302992 h 3425316"/>
              <a:gd name="connsiteX26" fmla="*/ 3081072 w 9045807"/>
              <a:gd name="connsiteY26" fmla="*/ 241885 h 3425316"/>
              <a:gd name="connsiteX27" fmla="*/ 2816011 w 9045807"/>
              <a:gd name="connsiteY27" fmla="*/ 394057 h 3425316"/>
              <a:gd name="connsiteX28" fmla="*/ 2692607 w 9045807"/>
              <a:gd name="connsiteY28" fmla="*/ 82571 h 3425316"/>
              <a:gd name="connsiteX29" fmla="*/ 2390048 w 9045807"/>
              <a:gd name="connsiteY29" fmla="*/ 17099 h 3425316"/>
              <a:gd name="connsiteX30" fmla="*/ 1702001 w 9045807"/>
              <a:gd name="connsiteY30" fmla="*/ 394057 h 3425316"/>
              <a:gd name="connsiteX31" fmla="*/ 1670456 w 9045807"/>
              <a:gd name="connsiteY31" fmla="*/ 329379 h 3425316"/>
              <a:gd name="connsiteX32" fmla="*/ 1317107 w 9045807"/>
              <a:gd name="connsiteY32" fmla="*/ 203991 h 3425316"/>
              <a:gd name="connsiteX33" fmla="*/ 78900 w 9045807"/>
              <a:gd name="connsiteY33" fmla="*/ 997586 h 3425316"/>
              <a:gd name="connsiteX34" fmla="*/ 98740 w 9045807"/>
              <a:gd name="connsiteY34" fmla="*/ 1432080 h 3425316"/>
              <a:gd name="connsiteX35" fmla="*/ 300115 w 9045807"/>
              <a:gd name="connsiteY35" fmla="*/ 1511439 h 3425316"/>
              <a:gd name="connsiteX36" fmla="*/ 109453 w 9045807"/>
              <a:gd name="connsiteY36" fmla="*/ 1861018 h 3425316"/>
              <a:gd name="connsiteX37" fmla="*/ 555652 w 9045807"/>
              <a:gd name="connsiteY37" fmla="*/ 2257816 h 3425316"/>
              <a:gd name="connsiteX38" fmla="*/ 469151 w 9045807"/>
              <a:gd name="connsiteY38" fmla="*/ 2419312 h 3425316"/>
              <a:gd name="connsiteX39" fmla="*/ 968521 w 9045807"/>
              <a:gd name="connsiteY39" fmla="*/ 2769685 h 3425316"/>
              <a:gd name="connsiteX40" fmla="*/ 1181799 w 9045807"/>
              <a:gd name="connsiteY40" fmla="*/ 2557001 h 3425316"/>
              <a:gd name="connsiteX41" fmla="*/ 1173070 w 9045807"/>
              <a:gd name="connsiteY41" fmla="*/ 2569302 h 3425316"/>
              <a:gd name="connsiteX42" fmla="*/ 1167316 w 9045807"/>
              <a:gd name="connsiteY42" fmla="*/ 2973837 h 3425316"/>
              <a:gd name="connsiteX43" fmla="*/ 1567288 w 9045807"/>
              <a:gd name="connsiteY43" fmla="*/ 3034944 h 3425316"/>
              <a:gd name="connsiteX44" fmla="*/ 2265057 w 9045807"/>
              <a:gd name="connsiteY44" fmla="*/ 2406813 h 3425316"/>
              <a:gd name="connsiteX45" fmla="*/ 2297595 w 9045807"/>
              <a:gd name="connsiteY45" fmla="*/ 2370110 h 3425316"/>
              <a:gd name="connsiteX46" fmla="*/ 1994639 w 9045807"/>
              <a:gd name="connsiteY46" fmla="*/ 2857576 h 3425316"/>
              <a:gd name="connsiteX47" fmla="*/ 2494009 w 9045807"/>
              <a:gd name="connsiteY47" fmla="*/ 3207948 h 3425316"/>
              <a:gd name="connsiteX48" fmla="*/ 2987824 w 9045807"/>
              <a:gd name="connsiteY48" fmla="*/ 2666518 h 3425316"/>
              <a:gd name="connsiteX49" fmla="*/ 3067184 w 9045807"/>
              <a:gd name="connsiteY49" fmla="*/ 2981972 h 3425316"/>
              <a:gd name="connsiteX50" fmla="*/ 3501479 w 9045807"/>
              <a:gd name="connsiteY50" fmla="*/ 2962132 h 3425316"/>
              <a:gd name="connsiteX51" fmla="*/ 3864945 w 9045807"/>
              <a:gd name="connsiteY51" fmla="*/ 2602435 h 3425316"/>
              <a:gd name="connsiteX52" fmla="*/ 3613177 w 9045807"/>
              <a:gd name="connsiteY52" fmla="*/ 2976813 h 3425316"/>
              <a:gd name="connsiteX53" fmla="*/ 3710393 w 9045807"/>
              <a:gd name="connsiteY53" fmla="*/ 3369445 h 3425316"/>
              <a:gd name="connsiteX54" fmla="*/ 4112547 w 9045807"/>
              <a:gd name="connsiteY54" fmla="*/ 3327185 h 3425316"/>
              <a:gd name="connsiteX55" fmla="*/ 4620845 w 9045807"/>
              <a:gd name="connsiteY55" fmla="*/ 2784763 h 3425316"/>
              <a:gd name="connsiteX56" fmla="*/ 4725997 w 9045807"/>
              <a:gd name="connsiteY56" fmla="*/ 3164102 h 3425316"/>
              <a:gd name="connsiteX57" fmla="*/ 5128151 w 9045807"/>
              <a:gd name="connsiteY57" fmla="*/ 3121645 h 3425316"/>
              <a:gd name="connsiteX58" fmla="*/ 5361468 w 9045807"/>
              <a:gd name="connsiteY58" fmla="*/ 2865115 h 3425316"/>
              <a:gd name="connsiteX59" fmla="*/ 5454120 w 9045807"/>
              <a:gd name="connsiteY59" fmla="*/ 3123033 h 3425316"/>
              <a:gd name="connsiteX60" fmla="*/ 5888614 w 9045807"/>
              <a:gd name="connsiteY60" fmla="*/ 3103194 h 3425316"/>
              <a:gd name="connsiteX61" fmla="*/ 6132645 w 9045807"/>
              <a:gd name="connsiteY61" fmla="*/ 2808571 h 3425316"/>
              <a:gd name="connsiteX62" fmla="*/ 6264778 w 9045807"/>
              <a:gd name="connsiteY62" fmla="*/ 3029786 h 3425316"/>
              <a:gd name="connsiteX63" fmla="*/ 6667131 w 9045807"/>
              <a:gd name="connsiteY63" fmla="*/ 2987527 h 3425316"/>
              <a:gd name="connsiteX64" fmla="*/ 6942310 w 9045807"/>
              <a:gd name="connsiteY64" fmla="*/ 2683778 h 3425316"/>
              <a:gd name="connsiteX65" fmla="*/ 7072261 w 9045807"/>
              <a:gd name="connsiteY65" fmla="*/ 2906183 h 3425316"/>
              <a:gd name="connsiteX66" fmla="*/ 7404579 w 9045807"/>
              <a:gd name="connsiteY66" fmla="*/ 2917492 h 3425316"/>
              <a:gd name="connsiteX67" fmla="*/ 7545443 w 9045807"/>
              <a:gd name="connsiteY67" fmla="*/ 3074227 h 3425316"/>
              <a:gd name="connsiteX68" fmla="*/ 7960691 w 9045807"/>
              <a:gd name="connsiteY68" fmla="*/ 2944871 h 3425316"/>
              <a:gd name="connsiteX69" fmla="*/ 8168018 w 9045807"/>
              <a:gd name="connsiteY69" fmla="*/ 2645884 h 3425316"/>
              <a:gd name="connsiteX70" fmla="*/ 8249163 w 9045807"/>
              <a:gd name="connsiteY70" fmla="*/ 2705404 h 3425316"/>
              <a:gd name="connsiteX71" fmla="*/ 8664412 w 9045807"/>
              <a:gd name="connsiteY71" fmla="*/ 2576246 h 3425316"/>
              <a:gd name="connsiteX72" fmla="*/ 9014983 w 9045807"/>
              <a:gd name="connsiteY72" fmla="*/ 1719956 h 3425316"/>
              <a:gd name="connsiteX73" fmla="*/ 8949907 w 9045807"/>
              <a:gd name="connsiteY73" fmla="*/ 1350538 h 34253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</a:cxnLst>
            <a:rect l="l" t="t" r="r" b="b"/>
            <a:pathLst>
              <a:path w="9045807" h="3425316">
                <a:moveTo>
                  <a:pt x="8949907" y="1350538"/>
                </a:moveTo>
                <a:cubicBezTo>
                  <a:pt x="8875211" y="1285483"/>
                  <a:pt x="8774960" y="1257965"/>
                  <a:pt x="8677506" y="1275741"/>
                </a:cubicBezTo>
                <a:cubicBezTo>
                  <a:pt x="8662011" y="1257985"/>
                  <a:pt x="8644354" y="1242272"/>
                  <a:pt x="8624931" y="1228919"/>
                </a:cubicBezTo>
                <a:lnTo>
                  <a:pt x="8614019" y="1222174"/>
                </a:lnTo>
                <a:cubicBezTo>
                  <a:pt x="8648341" y="1182494"/>
                  <a:pt x="8682863" y="1142814"/>
                  <a:pt x="8718178" y="1103134"/>
                </a:cubicBezTo>
                <a:cubicBezTo>
                  <a:pt x="8800811" y="1010244"/>
                  <a:pt x="8819798" y="876920"/>
                  <a:pt x="8766389" y="764666"/>
                </a:cubicBezTo>
                <a:cubicBezTo>
                  <a:pt x="8718178" y="663086"/>
                  <a:pt x="8596560" y="571425"/>
                  <a:pt x="8477123" y="588488"/>
                </a:cubicBezTo>
                <a:cubicBezTo>
                  <a:pt x="8438912" y="593944"/>
                  <a:pt x="8401017" y="601483"/>
                  <a:pt x="8363639" y="611105"/>
                </a:cubicBezTo>
                <a:cubicBezTo>
                  <a:pt x="8371159" y="532400"/>
                  <a:pt x="8345566" y="454112"/>
                  <a:pt x="8293009" y="395049"/>
                </a:cubicBezTo>
                <a:cubicBezTo>
                  <a:pt x="8193175" y="278529"/>
                  <a:pt x="8023108" y="252539"/>
                  <a:pt x="7893038" y="333942"/>
                </a:cubicBezTo>
                <a:cubicBezTo>
                  <a:pt x="7850382" y="359337"/>
                  <a:pt x="7808321" y="385526"/>
                  <a:pt x="7766657" y="412111"/>
                </a:cubicBezTo>
                <a:cubicBezTo>
                  <a:pt x="7687893" y="328010"/>
                  <a:pt x="7567862" y="296524"/>
                  <a:pt x="7457949" y="331165"/>
                </a:cubicBezTo>
                <a:cubicBezTo>
                  <a:pt x="7303316" y="382133"/>
                  <a:pt x="7156442" y="454172"/>
                  <a:pt x="7021471" y="545237"/>
                </a:cubicBezTo>
                <a:cubicBezTo>
                  <a:pt x="7019726" y="477424"/>
                  <a:pt x="6994152" y="412369"/>
                  <a:pt x="6949254" y="361520"/>
                </a:cubicBezTo>
                <a:cubicBezTo>
                  <a:pt x="6842119" y="238711"/>
                  <a:pt x="6689947" y="228394"/>
                  <a:pt x="6549481" y="300214"/>
                </a:cubicBezTo>
                <a:cubicBezTo>
                  <a:pt x="6453059" y="349616"/>
                  <a:pt x="6359414" y="403580"/>
                  <a:pt x="6268151" y="460917"/>
                </a:cubicBezTo>
                <a:cubicBezTo>
                  <a:pt x="6265770" y="456949"/>
                  <a:pt x="6263786" y="452981"/>
                  <a:pt x="6261207" y="449212"/>
                </a:cubicBezTo>
                <a:cubicBezTo>
                  <a:pt x="6193355" y="344259"/>
                  <a:pt x="6029675" y="267677"/>
                  <a:pt x="5907858" y="323824"/>
                </a:cubicBezTo>
                <a:cubicBezTo>
                  <a:pt x="5749139" y="397033"/>
                  <a:pt x="5594388" y="477385"/>
                  <a:pt x="5444200" y="563291"/>
                </a:cubicBezTo>
                <a:cubicBezTo>
                  <a:pt x="5444815" y="503831"/>
                  <a:pt x="5428209" y="445462"/>
                  <a:pt x="5396386" y="395247"/>
                </a:cubicBezTo>
                <a:cubicBezTo>
                  <a:pt x="5329129" y="291286"/>
                  <a:pt x="5163863" y="212324"/>
                  <a:pt x="5043038" y="269859"/>
                </a:cubicBezTo>
                <a:cubicBezTo>
                  <a:pt x="4882930" y="346044"/>
                  <a:pt x="4727980" y="428578"/>
                  <a:pt x="4577594" y="518652"/>
                </a:cubicBezTo>
                <a:cubicBezTo>
                  <a:pt x="4587316" y="400803"/>
                  <a:pt x="4522043" y="280573"/>
                  <a:pt x="4414510" y="211927"/>
                </a:cubicBezTo>
                <a:cubicBezTo>
                  <a:pt x="4207382" y="78801"/>
                  <a:pt x="3988151" y="206173"/>
                  <a:pt x="3807013" y="314697"/>
                </a:cubicBezTo>
                <a:cubicBezTo>
                  <a:pt x="3721166" y="366281"/>
                  <a:pt x="3636331" y="419194"/>
                  <a:pt x="3552467" y="473417"/>
                </a:cubicBezTo>
                <a:cubicBezTo>
                  <a:pt x="3547071" y="410504"/>
                  <a:pt x="3522013" y="350885"/>
                  <a:pt x="3480845" y="302992"/>
                </a:cubicBezTo>
                <a:cubicBezTo>
                  <a:pt x="3375297" y="182167"/>
                  <a:pt x="3219554" y="166890"/>
                  <a:pt x="3081072" y="241885"/>
                </a:cubicBezTo>
                <a:cubicBezTo>
                  <a:pt x="2991137" y="290552"/>
                  <a:pt x="2902771" y="341283"/>
                  <a:pt x="2816011" y="394057"/>
                </a:cubicBezTo>
                <a:cubicBezTo>
                  <a:pt x="2824145" y="289302"/>
                  <a:pt x="2791806" y="183754"/>
                  <a:pt x="2692607" y="82571"/>
                </a:cubicBezTo>
                <a:cubicBezTo>
                  <a:pt x="2621977" y="10750"/>
                  <a:pt x="2484288" y="-23176"/>
                  <a:pt x="2390048" y="17099"/>
                </a:cubicBezTo>
                <a:cubicBezTo>
                  <a:pt x="2149549" y="121239"/>
                  <a:pt x="1919228" y="247440"/>
                  <a:pt x="1702001" y="394057"/>
                </a:cubicBezTo>
                <a:cubicBezTo>
                  <a:pt x="1694164" y="371281"/>
                  <a:pt x="1683570" y="349576"/>
                  <a:pt x="1670456" y="329379"/>
                </a:cubicBezTo>
                <a:cubicBezTo>
                  <a:pt x="1597643" y="217085"/>
                  <a:pt x="1445273" y="159351"/>
                  <a:pt x="1317107" y="203991"/>
                </a:cubicBezTo>
                <a:cubicBezTo>
                  <a:pt x="847775" y="367610"/>
                  <a:pt x="423584" y="639476"/>
                  <a:pt x="78900" y="997586"/>
                </a:cubicBezTo>
                <a:cubicBezTo>
                  <a:pt x="-36370" y="1116626"/>
                  <a:pt x="-21688" y="1322167"/>
                  <a:pt x="98740" y="1432080"/>
                </a:cubicBezTo>
                <a:cubicBezTo>
                  <a:pt x="153639" y="1482691"/>
                  <a:pt x="225449" y="1510983"/>
                  <a:pt x="300115" y="1511439"/>
                </a:cubicBezTo>
                <a:cubicBezTo>
                  <a:pt x="228677" y="1623495"/>
                  <a:pt x="164975" y="1740292"/>
                  <a:pt x="109453" y="1861018"/>
                </a:cubicBezTo>
                <a:cubicBezTo>
                  <a:pt x="-22482" y="2151673"/>
                  <a:pt x="310035" y="2431812"/>
                  <a:pt x="555652" y="2257816"/>
                </a:cubicBezTo>
                <a:cubicBezTo>
                  <a:pt x="525232" y="2310729"/>
                  <a:pt x="496397" y="2364554"/>
                  <a:pt x="469151" y="2419312"/>
                </a:cubicBezTo>
                <a:cubicBezTo>
                  <a:pt x="312614" y="2736751"/>
                  <a:pt x="721514" y="3016691"/>
                  <a:pt x="968521" y="2769685"/>
                </a:cubicBezTo>
                <a:cubicBezTo>
                  <a:pt x="1039805" y="2698519"/>
                  <a:pt x="1110911" y="2627631"/>
                  <a:pt x="1181799" y="2557001"/>
                </a:cubicBezTo>
                <a:lnTo>
                  <a:pt x="1173070" y="2569302"/>
                </a:lnTo>
                <a:cubicBezTo>
                  <a:pt x="1084584" y="2694690"/>
                  <a:pt x="1057998" y="2848648"/>
                  <a:pt x="1167316" y="2973837"/>
                </a:cubicBezTo>
                <a:cubicBezTo>
                  <a:pt x="1271872" y="3092876"/>
                  <a:pt x="1429798" y="3111526"/>
                  <a:pt x="1567288" y="3034944"/>
                </a:cubicBezTo>
                <a:cubicBezTo>
                  <a:pt x="1845047" y="2880788"/>
                  <a:pt x="2058325" y="2641916"/>
                  <a:pt x="2265057" y="2406813"/>
                </a:cubicBezTo>
                <a:cubicBezTo>
                  <a:pt x="2275771" y="2394513"/>
                  <a:pt x="2286881" y="2382410"/>
                  <a:pt x="2297595" y="2370110"/>
                </a:cubicBezTo>
                <a:cubicBezTo>
                  <a:pt x="2191788" y="2528829"/>
                  <a:pt x="2090803" y="2691317"/>
                  <a:pt x="1994639" y="2857576"/>
                </a:cubicBezTo>
                <a:cubicBezTo>
                  <a:pt x="1820445" y="3163110"/>
                  <a:pt x="2261089" y="3465272"/>
                  <a:pt x="2494009" y="3207948"/>
                </a:cubicBezTo>
                <a:cubicBezTo>
                  <a:pt x="2657490" y="3025818"/>
                  <a:pt x="2821169" y="2845076"/>
                  <a:pt x="2987824" y="2666518"/>
                </a:cubicBezTo>
                <a:cubicBezTo>
                  <a:pt x="2953303" y="2776232"/>
                  <a:pt x="2970167" y="2893684"/>
                  <a:pt x="3067184" y="2981972"/>
                </a:cubicBezTo>
                <a:cubicBezTo>
                  <a:pt x="3194952" y="3098630"/>
                  <a:pt x="3383431" y="3079782"/>
                  <a:pt x="3501479" y="2962132"/>
                </a:cubicBezTo>
                <a:cubicBezTo>
                  <a:pt x="3619526" y="2844481"/>
                  <a:pt x="3741740" y="2724053"/>
                  <a:pt x="3864945" y="2602435"/>
                </a:cubicBezTo>
                <a:cubicBezTo>
                  <a:pt x="3778186" y="2725045"/>
                  <a:pt x="3694263" y="2849838"/>
                  <a:pt x="3613177" y="2976813"/>
                </a:cubicBezTo>
                <a:cubicBezTo>
                  <a:pt x="3532032" y="3104582"/>
                  <a:pt x="3593337" y="3289887"/>
                  <a:pt x="3710393" y="3369445"/>
                </a:cubicBezTo>
                <a:cubicBezTo>
                  <a:pt x="3836237" y="3457593"/>
                  <a:pt x="4007773" y="3439579"/>
                  <a:pt x="4112547" y="3327185"/>
                </a:cubicBezTo>
                <a:cubicBezTo>
                  <a:pt x="4280254" y="3144659"/>
                  <a:pt x="4449687" y="2963858"/>
                  <a:pt x="4620845" y="2784763"/>
                </a:cubicBezTo>
                <a:cubicBezTo>
                  <a:pt x="4549025" y="2909754"/>
                  <a:pt x="4615488" y="3089107"/>
                  <a:pt x="4725997" y="3164102"/>
                </a:cubicBezTo>
                <a:cubicBezTo>
                  <a:pt x="4850194" y="3248223"/>
                  <a:pt x="5024587" y="3238501"/>
                  <a:pt x="5128151" y="3121645"/>
                </a:cubicBezTo>
                <a:cubicBezTo>
                  <a:pt x="5204991" y="3035282"/>
                  <a:pt x="5282763" y="2949771"/>
                  <a:pt x="5361468" y="2865115"/>
                </a:cubicBezTo>
                <a:cubicBezTo>
                  <a:pt x="5346449" y="2961259"/>
                  <a:pt x="5381348" y="3058435"/>
                  <a:pt x="5454120" y="3123033"/>
                </a:cubicBezTo>
                <a:cubicBezTo>
                  <a:pt x="5572168" y="3230963"/>
                  <a:pt x="5782471" y="3231954"/>
                  <a:pt x="5888614" y="3103194"/>
                </a:cubicBezTo>
                <a:cubicBezTo>
                  <a:pt x="5969699" y="3004787"/>
                  <a:pt x="6051043" y="2906580"/>
                  <a:pt x="6132645" y="2808571"/>
                </a:cubicBezTo>
                <a:cubicBezTo>
                  <a:pt x="6145262" y="2897037"/>
                  <a:pt x="6192859" y="2976734"/>
                  <a:pt x="6264778" y="3029786"/>
                </a:cubicBezTo>
                <a:cubicBezTo>
                  <a:pt x="6390662" y="3118054"/>
                  <a:pt x="6562337" y="3100019"/>
                  <a:pt x="6667131" y="2987527"/>
                </a:cubicBezTo>
                <a:cubicBezTo>
                  <a:pt x="6758791" y="2886086"/>
                  <a:pt x="6850511" y="2784823"/>
                  <a:pt x="6942310" y="2683778"/>
                </a:cubicBezTo>
                <a:cubicBezTo>
                  <a:pt x="6951020" y="2773355"/>
                  <a:pt x="6998497" y="2854620"/>
                  <a:pt x="7072261" y="2906183"/>
                </a:cubicBezTo>
                <a:cubicBezTo>
                  <a:pt x="7171005" y="2975484"/>
                  <a:pt x="7301352" y="2979908"/>
                  <a:pt x="7404579" y="2917492"/>
                </a:cubicBezTo>
                <a:cubicBezTo>
                  <a:pt x="7430074" y="2985642"/>
                  <a:pt x="7480388" y="3041630"/>
                  <a:pt x="7545443" y="3074227"/>
                </a:cubicBezTo>
                <a:cubicBezTo>
                  <a:pt x="7710114" y="3152000"/>
                  <a:pt x="7864071" y="3087520"/>
                  <a:pt x="7960691" y="2944871"/>
                </a:cubicBezTo>
                <a:cubicBezTo>
                  <a:pt x="8026361" y="2847854"/>
                  <a:pt x="8095603" y="2746472"/>
                  <a:pt x="8168018" y="2645884"/>
                </a:cubicBezTo>
                <a:cubicBezTo>
                  <a:pt x="8191053" y="2670684"/>
                  <a:pt x="8218590" y="2690881"/>
                  <a:pt x="8249163" y="2705404"/>
                </a:cubicBezTo>
                <a:cubicBezTo>
                  <a:pt x="8388043" y="2770875"/>
                  <a:pt x="8599337" y="2735164"/>
                  <a:pt x="8664412" y="2576246"/>
                </a:cubicBezTo>
                <a:lnTo>
                  <a:pt x="9014983" y="1719956"/>
                </a:lnTo>
                <a:cubicBezTo>
                  <a:pt x="9067360" y="1592386"/>
                  <a:pt x="9057440" y="1448745"/>
                  <a:pt x="8949907" y="1350538"/>
                </a:cubicBezTo>
                <a:close/>
              </a:path>
            </a:pathLst>
          </a:custGeom>
          <a:solidFill>
            <a:srgbClr val="009B93">
              <a:alpha val="20000"/>
            </a:srgbClr>
          </a:solidFill>
          <a:ln w="19826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8E3B0A65-7AEE-48FB-9D72-169A76E12CC7}"/>
              </a:ext>
            </a:extLst>
          </p:cNvPr>
          <p:cNvSpPr txBox="1"/>
          <p:nvPr/>
        </p:nvSpPr>
        <p:spPr>
          <a:xfrm>
            <a:off x="1370621" y="5246832"/>
            <a:ext cx="8606972" cy="10156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th-TH" sz="3000" dirty="0">
                <a:solidFill>
                  <a:srgbClr val="00206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การเปรียบเทียบน้ำหนักเป็นตันและกิโลกรัม สิ่งที่มีน้ำหนักเป็นตันมากกว่าจะหนักกว่า ถ้าน้ำหนักเป็นตันเท่ากันสิ่งที่มีน้ำหนักเป็นกิโลกรัมมากกว่าจะหนักกว่า</a:t>
            </a:r>
            <a:endParaRPr lang="en-US" sz="3000" dirty="0">
              <a:solidFill>
                <a:srgbClr val="002060"/>
              </a:solidFill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2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2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24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25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26" name="รูปภาพ 8">
            <a:hlinkClick r:id="rId10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2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28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29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30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31" name="Google Shape;1193;p37">
            <a:hlinkClick r:id="rId16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32" name="Google Shape;1193;p37">
            <a:hlinkClick r:id="rId1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21897676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065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215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265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8600"/>
                            </p:stCondLst>
                            <p:childTnLst>
                              <p:par>
                                <p:cTn id="3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1750"/>
                            </p:stCondLst>
                            <p:childTnLst>
                              <p:par>
                                <p:cTn id="3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" grpId="0" animBg="1"/>
      <p:bldP spid="50" grpId="0"/>
      <p:bldP spid="14" grpId="0" animBg="1"/>
      <p:bldP spid="15" grpId="0"/>
      <p:bldP spid="18" grpId="0" animBg="1"/>
      <p:bldP spid="19" grpId="0"/>
      <p:bldP spid="13" grpId="0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78770" y="398443"/>
            <a:ext cx="3170979" cy="1862566"/>
          </a:xfrm>
          <a:prstGeom prst="rect">
            <a:avLst/>
          </a:prstGeom>
        </p:spPr>
      </p:pic>
      <p:sp>
        <p:nvSpPr>
          <p:cNvPr id="41" name="Google Shape;4711;p51">
            <a:extLst>
              <a:ext uri="{FF2B5EF4-FFF2-40B4-BE49-F238E27FC236}">
                <a16:creationId xmlns:a16="http://schemas.microsoft.com/office/drawing/2014/main" id="{2A266F71-93C6-49A3-A109-6D29D84F9C52}"/>
              </a:ext>
            </a:extLst>
          </p:cNvPr>
          <p:cNvSpPr/>
          <p:nvPr/>
        </p:nvSpPr>
        <p:spPr>
          <a:xfrm>
            <a:off x="1335314" y="3775749"/>
            <a:ext cx="9797143" cy="1289737"/>
          </a:xfrm>
          <a:prstGeom prst="rect">
            <a:avLst/>
          </a:prstGeom>
          <a:solidFill>
            <a:srgbClr val="FFDDE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50" name="Google Shape;3842;p61">
            <a:extLst>
              <a:ext uri="{FF2B5EF4-FFF2-40B4-BE49-F238E27FC236}">
                <a16:creationId xmlns:a16="http://schemas.microsoft.com/office/drawing/2014/main" id="{E633A8CE-3110-4ED8-8BA8-AC44309E82D9}"/>
              </a:ext>
            </a:extLst>
          </p:cNvPr>
          <p:cNvSpPr txBox="1"/>
          <p:nvPr/>
        </p:nvSpPr>
        <p:spPr>
          <a:xfrm>
            <a:off x="1522312" y="3833807"/>
            <a:ext cx="9382067" cy="4143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น้ำหนักรถบรรทุก 8,800 กิโลกรัม ป้ายกำหนดน้ำหนักไว้ 7 ตัน หรือ 7,000 กิโลกรัม</a:t>
            </a:r>
            <a:endParaRPr kumimoji="0" lang="th-TH" sz="30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ดังนั้น รถบรรทุกคันนี้ขึ้นสะพานนี้ไม่ได้ เพราะรถบรรทุกมีน้ำหนักรวมมากกว่า 7 ตัน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14" name="Google Shape;8600;p67">
            <a:extLst>
              <a:ext uri="{FF2B5EF4-FFF2-40B4-BE49-F238E27FC236}">
                <a16:creationId xmlns:a16="http://schemas.microsoft.com/office/drawing/2014/main" id="{C84CC5C5-EC49-4F9A-978B-B420638B8AFE}"/>
              </a:ext>
            </a:extLst>
          </p:cNvPr>
          <p:cNvSpPr/>
          <p:nvPr/>
        </p:nvSpPr>
        <p:spPr>
          <a:xfrm>
            <a:off x="4649749" y="518850"/>
            <a:ext cx="5547262" cy="1009953"/>
          </a:xfrm>
          <a:custGeom>
            <a:avLst/>
            <a:gdLst/>
            <a:ahLst/>
            <a:cxnLst/>
            <a:rect l="l" t="t" r="r" b="b"/>
            <a:pathLst>
              <a:path w="31885" h="19110" extrusionOk="0">
                <a:moveTo>
                  <a:pt x="0" y="50"/>
                </a:moveTo>
                <a:cubicBezTo>
                  <a:pt x="0" y="50"/>
                  <a:pt x="30416" y="1"/>
                  <a:pt x="30502" y="50"/>
                </a:cubicBezTo>
                <a:cubicBezTo>
                  <a:pt x="30700" y="75"/>
                  <a:pt x="30848" y="198"/>
                  <a:pt x="30910" y="384"/>
                </a:cubicBezTo>
                <a:cubicBezTo>
                  <a:pt x="31058" y="729"/>
                  <a:pt x="31885" y="692"/>
                  <a:pt x="31626" y="1137"/>
                </a:cubicBezTo>
                <a:cubicBezTo>
                  <a:pt x="31379" y="1593"/>
                  <a:pt x="31675" y="1272"/>
                  <a:pt x="31675" y="1334"/>
                </a:cubicBezTo>
                <a:cubicBezTo>
                  <a:pt x="31663" y="1507"/>
                  <a:pt x="31626" y="1680"/>
                  <a:pt x="31564" y="1852"/>
                </a:cubicBezTo>
                <a:cubicBezTo>
                  <a:pt x="31453" y="2235"/>
                  <a:pt x="31305" y="2285"/>
                  <a:pt x="31255" y="2544"/>
                </a:cubicBezTo>
                <a:cubicBezTo>
                  <a:pt x="31218" y="2914"/>
                  <a:pt x="31268" y="3309"/>
                  <a:pt x="31428" y="3655"/>
                </a:cubicBezTo>
                <a:cubicBezTo>
                  <a:pt x="31626" y="4111"/>
                  <a:pt x="31515" y="4173"/>
                  <a:pt x="31515" y="4173"/>
                </a:cubicBezTo>
                <a:cubicBezTo>
                  <a:pt x="31218" y="4951"/>
                  <a:pt x="31033" y="5765"/>
                  <a:pt x="30984" y="6605"/>
                </a:cubicBezTo>
                <a:cubicBezTo>
                  <a:pt x="30984" y="6605"/>
                  <a:pt x="31082" y="7308"/>
                  <a:pt x="31082" y="7395"/>
                </a:cubicBezTo>
                <a:cubicBezTo>
                  <a:pt x="31058" y="7518"/>
                  <a:pt x="31021" y="7629"/>
                  <a:pt x="30959" y="7741"/>
                </a:cubicBezTo>
                <a:cubicBezTo>
                  <a:pt x="31021" y="7889"/>
                  <a:pt x="31082" y="8049"/>
                  <a:pt x="31107" y="8210"/>
                </a:cubicBezTo>
                <a:cubicBezTo>
                  <a:pt x="31107" y="8321"/>
                  <a:pt x="31132" y="9419"/>
                  <a:pt x="31132" y="9419"/>
                </a:cubicBezTo>
                <a:cubicBezTo>
                  <a:pt x="31132" y="9419"/>
                  <a:pt x="31268" y="9851"/>
                  <a:pt x="31354" y="11024"/>
                </a:cubicBezTo>
                <a:cubicBezTo>
                  <a:pt x="31440" y="12209"/>
                  <a:pt x="30922" y="13431"/>
                  <a:pt x="30786" y="13542"/>
                </a:cubicBezTo>
                <a:cubicBezTo>
                  <a:pt x="30663" y="13653"/>
                  <a:pt x="30552" y="14011"/>
                  <a:pt x="30490" y="14554"/>
                </a:cubicBezTo>
                <a:cubicBezTo>
                  <a:pt x="30428" y="15085"/>
                  <a:pt x="30515" y="15098"/>
                  <a:pt x="30515" y="15369"/>
                </a:cubicBezTo>
                <a:cubicBezTo>
                  <a:pt x="30515" y="15653"/>
                  <a:pt x="30465" y="15530"/>
                  <a:pt x="30342" y="15604"/>
                </a:cubicBezTo>
                <a:cubicBezTo>
                  <a:pt x="30206" y="15690"/>
                  <a:pt x="30515" y="15776"/>
                  <a:pt x="30552" y="16060"/>
                </a:cubicBezTo>
                <a:cubicBezTo>
                  <a:pt x="30601" y="16344"/>
                  <a:pt x="30552" y="16665"/>
                  <a:pt x="30576" y="16826"/>
                </a:cubicBezTo>
                <a:cubicBezTo>
                  <a:pt x="30601" y="16998"/>
                  <a:pt x="30687" y="17060"/>
                  <a:pt x="30712" y="17295"/>
                </a:cubicBezTo>
                <a:cubicBezTo>
                  <a:pt x="30749" y="17529"/>
                  <a:pt x="30564" y="18085"/>
                  <a:pt x="30478" y="18406"/>
                </a:cubicBezTo>
                <a:cubicBezTo>
                  <a:pt x="30416" y="18640"/>
                  <a:pt x="30391" y="18875"/>
                  <a:pt x="30404" y="19109"/>
                </a:cubicBezTo>
                <a:lnTo>
                  <a:pt x="0" y="19109"/>
                </a:lnTo>
                <a:close/>
              </a:path>
            </a:pathLst>
          </a:custGeom>
          <a:solidFill>
            <a:srgbClr val="81C7C7">
              <a:alpha val="334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" name="Google Shape;8604;p67">
            <a:extLst>
              <a:ext uri="{FF2B5EF4-FFF2-40B4-BE49-F238E27FC236}">
                <a16:creationId xmlns:a16="http://schemas.microsoft.com/office/drawing/2014/main" id="{F1931F5F-8A68-4C1B-92D3-0F278B0CA01D}"/>
              </a:ext>
            </a:extLst>
          </p:cNvPr>
          <p:cNvSpPr txBox="1"/>
          <p:nvPr/>
        </p:nvSpPr>
        <p:spPr>
          <a:xfrm>
            <a:off x="4765252" y="630754"/>
            <a:ext cx="5068893" cy="80322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1619250" algn="l"/>
                <a:tab pos="197167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426E"/>
                </a:solidFill>
                <a:effectLst/>
                <a:uLnTx/>
                <a:uFillTx/>
                <a:latin typeface="CmPrasanmit" panose="02000000000000000000" pitchFamily="2" charset="-34"/>
                <a:ea typeface="Caveat Brush"/>
                <a:cs typeface="CmPrasanmit" panose="02000000000000000000" pitchFamily="2" charset="-34"/>
                <a:sym typeface="Caveat Brush"/>
              </a:rPr>
              <a:t>ป้ายนี้หมายความว่า ห้ามรถทุกชนิดที่มีน้ำหนักรวมมากกว่า 7 ตัน ใช้สะพานนี้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srgbClr val="00426E"/>
              </a:solidFill>
              <a:effectLst/>
              <a:uLnTx/>
              <a:uFillTx/>
              <a:latin typeface="CmPrasanmit" panose="02000000000000000000" pitchFamily="2" charset="-34"/>
              <a:ea typeface="Caveat Brush"/>
              <a:cs typeface="CmPrasanmit" panose="02000000000000000000" pitchFamily="2" charset="-34"/>
              <a:sym typeface="Caveat Brush"/>
            </a:endParaRPr>
          </a:p>
        </p:txBody>
      </p:sp>
      <p:pic>
        <p:nvPicPr>
          <p:cNvPr id="17" name="Picture 16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254171" y="1313582"/>
            <a:ext cx="5606666" cy="1667435"/>
          </a:xfrm>
          <a:prstGeom prst="rect">
            <a:avLst/>
          </a:prstGeom>
        </p:spPr>
      </p:pic>
      <p:sp>
        <p:nvSpPr>
          <p:cNvPr id="18" name="Google Shape;8600;p67">
            <a:extLst>
              <a:ext uri="{FF2B5EF4-FFF2-40B4-BE49-F238E27FC236}">
                <a16:creationId xmlns:a16="http://schemas.microsoft.com/office/drawing/2014/main" id="{C84CC5C5-EC49-4F9A-978B-B420638B8AFE}"/>
              </a:ext>
            </a:extLst>
          </p:cNvPr>
          <p:cNvSpPr/>
          <p:nvPr/>
        </p:nvSpPr>
        <p:spPr>
          <a:xfrm>
            <a:off x="1683656" y="2795942"/>
            <a:ext cx="7141029" cy="756897"/>
          </a:xfrm>
          <a:custGeom>
            <a:avLst/>
            <a:gdLst/>
            <a:ahLst/>
            <a:cxnLst/>
            <a:rect l="l" t="t" r="r" b="b"/>
            <a:pathLst>
              <a:path w="31885" h="19110" extrusionOk="0">
                <a:moveTo>
                  <a:pt x="0" y="50"/>
                </a:moveTo>
                <a:cubicBezTo>
                  <a:pt x="0" y="50"/>
                  <a:pt x="30416" y="1"/>
                  <a:pt x="30502" y="50"/>
                </a:cubicBezTo>
                <a:cubicBezTo>
                  <a:pt x="30700" y="75"/>
                  <a:pt x="30848" y="198"/>
                  <a:pt x="30910" y="384"/>
                </a:cubicBezTo>
                <a:cubicBezTo>
                  <a:pt x="31058" y="729"/>
                  <a:pt x="31885" y="692"/>
                  <a:pt x="31626" y="1137"/>
                </a:cubicBezTo>
                <a:cubicBezTo>
                  <a:pt x="31379" y="1593"/>
                  <a:pt x="31675" y="1272"/>
                  <a:pt x="31675" y="1334"/>
                </a:cubicBezTo>
                <a:cubicBezTo>
                  <a:pt x="31663" y="1507"/>
                  <a:pt x="31626" y="1680"/>
                  <a:pt x="31564" y="1852"/>
                </a:cubicBezTo>
                <a:cubicBezTo>
                  <a:pt x="31453" y="2235"/>
                  <a:pt x="31305" y="2285"/>
                  <a:pt x="31255" y="2544"/>
                </a:cubicBezTo>
                <a:cubicBezTo>
                  <a:pt x="31218" y="2914"/>
                  <a:pt x="31268" y="3309"/>
                  <a:pt x="31428" y="3655"/>
                </a:cubicBezTo>
                <a:cubicBezTo>
                  <a:pt x="31626" y="4111"/>
                  <a:pt x="31515" y="4173"/>
                  <a:pt x="31515" y="4173"/>
                </a:cubicBezTo>
                <a:cubicBezTo>
                  <a:pt x="31218" y="4951"/>
                  <a:pt x="31033" y="5765"/>
                  <a:pt x="30984" y="6605"/>
                </a:cubicBezTo>
                <a:cubicBezTo>
                  <a:pt x="30984" y="6605"/>
                  <a:pt x="31082" y="7308"/>
                  <a:pt x="31082" y="7395"/>
                </a:cubicBezTo>
                <a:cubicBezTo>
                  <a:pt x="31058" y="7518"/>
                  <a:pt x="31021" y="7629"/>
                  <a:pt x="30959" y="7741"/>
                </a:cubicBezTo>
                <a:cubicBezTo>
                  <a:pt x="31021" y="7889"/>
                  <a:pt x="31082" y="8049"/>
                  <a:pt x="31107" y="8210"/>
                </a:cubicBezTo>
                <a:cubicBezTo>
                  <a:pt x="31107" y="8321"/>
                  <a:pt x="31132" y="9419"/>
                  <a:pt x="31132" y="9419"/>
                </a:cubicBezTo>
                <a:cubicBezTo>
                  <a:pt x="31132" y="9419"/>
                  <a:pt x="31268" y="9851"/>
                  <a:pt x="31354" y="11024"/>
                </a:cubicBezTo>
                <a:cubicBezTo>
                  <a:pt x="31440" y="12209"/>
                  <a:pt x="30922" y="13431"/>
                  <a:pt x="30786" y="13542"/>
                </a:cubicBezTo>
                <a:cubicBezTo>
                  <a:pt x="30663" y="13653"/>
                  <a:pt x="30552" y="14011"/>
                  <a:pt x="30490" y="14554"/>
                </a:cubicBezTo>
                <a:cubicBezTo>
                  <a:pt x="30428" y="15085"/>
                  <a:pt x="30515" y="15098"/>
                  <a:pt x="30515" y="15369"/>
                </a:cubicBezTo>
                <a:cubicBezTo>
                  <a:pt x="30515" y="15653"/>
                  <a:pt x="30465" y="15530"/>
                  <a:pt x="30342" y="15604"/>
                </a:cubicBezTo>
                <a:cubicBezTo>
                  <a:pt x="30206" y="15690"/>
                  <a:pt x="30515" y="15776"/>
                  <a:pt x="30552" y="16060"/>
                </a:cubicBezTo>
                <a:cubicBezTo>
                  <a:pt x="30601" y="16344"/>
                  <a:pt x="30552" y="16665"/>
                  <a:pt x="30576" y="16826"/>
                </a:cubicBezTo>
                <a:cubicBezTo>
                  <a:pt x="30601" y="16998"/>
                  <a:pt x="30687" y="17060"/>
                  <a:pt x="30712" y="17295"/>
                </a:cubicBezTo>
                <a:cubicBezTo>
                  <a:pt x="30749" y="17529"/>
                  <a:pt x="30564" y="18085"/>
                  <a:pt x="30478" y="18406"/>
                </a:cubicBezTo>
                <a:cubicBezTo>
                  <a:pt x="30416" y="18640"/>
                  <a:pt x="30391" y="18875"/>
                  <a:pt x="30404" y="19109"/>
                </a:cubicBezTo>
                <a:lnTo>
                  <a:pt x="0" y="19109"/>
                </a:lnTo>
                <a:close/>
              </a:path>
            </a:pathLst>
          </a:custGeom>
          <a:solidFill>
            <a:srgbClr val="FFC000">
              <a:alpha val="334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9" name="Google Shape;8604;p67">
            <a:extLst>
              <a:ext uri="{FF2B5EF4-FFF2-40B4-BE49-F238E27FC236}">
                <a16:creationId xmlns:a16="http://schemas.microsoft.com/office/drawing/2014/main" id="{F1931F5F-8A68-4C1B-92D3-0F278B0CA01D}"/>
              </a:ext>
            </a:extLst>
          </p:cNvPr>
          <p:cNvSpPr txBox="1"/>
          <p:nvPr/>
        </p:nvSpPr>
        <p:spPr>
          <a:xfrm>
            <a:off x="1831038" y="2878818"/>
            <a:ext cx="6630781" cy="57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1619250" algn="l"/>
                <a:tab pos="197167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426E"/>
                </a:solidFill>
                <a:effectLst/>
                <a:uLnTx/>
                <a:uFillTx/>
                <a:latin typeface="CmPrasanmit" panose="02000000000000000000" pitchFamily="2" charset="-34"/>
                <a:ea typeface="Caveat Brush"/>
                <a:cs typeface="CmPrasanmit" panose="02000000000000000000" pitchFamily="2" charset="-34"/>
                <a:sym typeface="Caveat Brush"/>
              </a:rPr>
              <a:t>รถบรรทุกคันนี้สามารถขึ้นสะพานนี้ได้หรือไม่ เพราะเหตุใด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srgbClr val="00426E"/>
              </a:solidFill>
              <a:effectLst/>
              <a:uLnTx/>
              <a:uFillTx/>
              <a:latin typeface="CmPrasanmit" panose="02000000000000000000" pitchFamily="2" charset="-34"/>
              <a:ea typeface="Caveat Brush"/>
              <a:cs typeface="CmPrasanmit" panose="02000000000000000000" pitchFamily="2" charset="-34"/>
              <a:sym typeface="Caveat Brush"/>
            </a:endParaRPr>
          </a:p>
        </p:txBody>
      </p:sp>
      <p:sp>
        <p:nvSpPr>
          <p:cNvPr id="12" name="Graphic 2">
            <a:extLst>
              <a:ext uri="{FF2B5EF4-FFF2-40B4-BE49-F238E27FC236}">
                <a16:creationId xmlns:a16="http://schemas.microsoft.com/office/drawing/2014/main" id="{290CF8C5-5E75-4CB4-839C-B57FD55D5796}"/>
              </a:ext>
            </a:extLst>
          </p:cNvPr>
          <p:cNvSpPr/>
          <p:nvPr/>
        </p:nvSpPr>
        <p:spPr>
          <a:xfrm>
            <a:off x="3038062" y="4895721"/>
            <a:ext cx="5568910" cy="1684505"/>
          </a:xfrm>
          <a:custGeom>
            <a:avLst/>
            <a:gdLst>
              <a:gd name="connsiteX0" fmla="*/ 8949907 w 9045807"/>
              <a:gd name="connsiteY0" fmla="*/ 1350538 h 3425316"/>
              <a:gd name="connsiteX1" fmla="*/ 8677506 w 9045807"/>
              <a:gd name="connsiteY1" fmla="*/ 1275741 h 3425316"/>
              <a:gd name="connsiteX2" fmla="*/ 8624931 w 9045807"/>
              <a:gd name="connsiteY2" fmla="*/ 1228919 h 3425316"/>
              <a:gd name="connsiteX3" fmla="*/ 8614019 w 9045807"/>
              <a:gd name="connsiteY3" fmla="*/ 1222174 h 3425316"/>
              <a:gd name="connsiteX4" fmla="*/ 8718178 w 9045807"/>
              <a:gd name="connsiteY4" fmla="*/ 1103134 h 3425316"/>
              <a:gd name="connsiteX5" fmla="*/ 8766389 w 9045807"/>
              <a:gd name="connsiteY5" fmla="*/ 764666 h 3425316"/>
              <a:gd name="connsiteX6" fmla="*/ 8477123 w 9045807"/>
              <a:gd name="connsiteY6" fmla="*/ 588488 h 3425316"/>
              <a:gd name="connsiteX7" fmla="*/ 8363639 w 9045807"/>
              <a:gd name="connsiteY7" fmla="*/ 611105 h 3425316"/>
              <a:gd name="connsiteX8" fmla="*/ 8293009 w 9045807"/>
              <a:gd name="connsiteY8" fmla="*/ 395049 h 3425316"/>
              <a:gd name="connsiteX9" fmla="*/ 7893038 w 9045807"/>
              <a:gd name="connsiteY9" fmla="*/ 333942 h 3425316"/>
              <a:gd name="connsiteX10" fmla="*/ 7766657 w 9045807"/>
              <a:gd name="connsiteY10" fmla="*/ 412111 h 3425316"/>
              <a:gd name="connsiteX11" fmla="*/ 7457949 w 9045807"/>
              <a:gd name="connsiteY11" fmla="*/ 331165 h 3425316"/>
              <a:gd name="connsiteX12" fmla="*/ 7021471 w 9045807"/>
              <a:gd name="connsiteY12" fmla="*/ 545237 h 3425316"/>
              <a:gd name="connsiteX13" fmla="*/ 6949254 w 9045807"/>
              <a:gd name="connsiteY13" fmla="*/ 361520 h 3425316"/>
              <a:gd name="connsiteX14" fmla="*/ 6549481 w 9045807"/>
              <a:gd name="connsiteY14" fmla="*/ 300214 h 3425316"/>
              <a:gd name="connsiteX15" fmla="*/ 6268151 w 9045807"/>
              <a:gd name="connsiteY15" fmla="*/ 460917 h 3425316"/>
              <a:gd name="connsiteX16" fmla="*/ 6261207 w 9045807"/>
              <a:gd name="connsiteY16" fmla="*/ 449212 h 3425316"/>
              <a:gd name="connsiteX17" fmla="*/ 5907858 w 9045807"/>
              <a:gd name="connsiteY17" fmla="*/ 323824 h 3425316"/>
              <a:gd name="connsiteX18" fmla="*/ 5444200 w 9045807"/>
              <a:gd name="connsiteY18" fmla="*/ 563291 h 3425316"/>
              <a:gd name="connsiteX19" fmla="*/ 5396386 w 9045807"/>
              <a:gd name="connsiteY19" fmla="*/ 395247 h 3425316"/>
              <a:gd name="connsiteX20" fmla="*/ 5043038 w 9045807"/>
              <a:gd name="connsiteY20" fmla="*/ 269859 h 3425316"/>
              <a:gd name="connsiteX21" fmla="*/ 4577594 w 9045807"/>
              <a:gd name="connsiteY21" fmla="*/ 518652 h 3425316"/>
              <a:gd name="connsiteX22" fmla="*/ 4414510 w 9045807"/>
              <a:gd name="connsiteY22" fmla="*/ 211927 h 3425316"/>
              <a:gd name="connsiteX23" fmla="*/ 3807013 w 9045807"/>
              <a:gd name="connsiteY23" fmla="*/ 314697 h 3425316"/>
              <a:gd name="connsiteX24" fmla="*/ 3552467 w 9045807"/>
              <a:gd name="connsiteY24" fmla="*/ 473417 h 3425316"/>
              <a:gd name="connsiteX25" fmla="*/ 3480845 w 9045807"/>
              <a:gd name="connsiteY25" fmla="*/ 302992 h 3425316"/>
              <a:gd name="connsiteX26" fmla="*/ 3081072 w 9045807"/>
              <a:gd name="connsiteY26" fmla="*/ 241885 h 3425316"/>
              <a:gd name="connsiteX27" fmla="*/ 2816011 w 9045807"/>
              <a:gd name="connsiteY27" fmla="*/ 394057 h 3425316"/>
              <a:gd name="connsiteX28" fmla="*/ 2692607 w 9045807"/>
              <a:gd name="connsiteY28" fmla="*/ 82571 h 3425316"/>
              <a:gd name="connsiteX29" fmla="*/ 2390048 w 9045807"/>
              <a:gd name="connsiteY29" fmla="*/ 17099 h 3425316"/>
              <a:gd name="connsiteX30" fmla="*/ 1702001 w 9045807"/>
              <a:gd name="connsiteY30" fmla="*/ 394057 h 3425316"/>
              <a:gd name="connsiteX31" fmla="*/ 1670456 w 9045807"/>
              <a:gd name="connsiteY31" fmla="*/ 329379 h 3425316"/>
              <a:gd name="connsiteX32" fmla="*/ 1317107 w 9045807"/>
              <a:gd name="connsiteY32" fmla="*/ 203991 h 3425316"/>
              <a:gd name="connsiteX33" fmla="*/ 78900 w 9045807"/>
              <a:gd name="connsiteY33" fmla="*/ 997586 h 3425316"/>
              <a:gd name="connsiteX34" fmla="*/ 98740 w 9045807"/>
              <a:gd name="connsiteY34" fmla="*/ 1432080 h 3425316"/>
              <a:gd name="connsiteX35" fmla="*/ 300115 w 9045807"/>
              <a:gd name="connsiteY35" fmla="*/ 1511439 h 3425316"/>
              <a:gd name="connsiteX36" fmla="*/ 109453 w 9045807"/>
              <a:gd name="connsiteY36" fmla="*/ 1861018 h 3425316"/>
              <a:gd name="connsiteX37" fmla="*/ 555652 w 9045807"/>
              <a:gd name="connsiteY37" fmla="*/ 2257816 h 3425316"/>
              <a:gd name="connsiteX38" fmla="*/ 469151 w 9045807"/>
              <a:gd name="connsiteY38" fmla="*/ 2419312 h 3425316"/>
              <a:gd name="connsiteX39" fmla="*/ 968521 w 9045807"/>
              <a:gd name="connsiteY39" fmla="*/ 2769685 h 3425316"/>
              <a:gd name="connsiteX40" fmla="*/ 1181799 w 9045807"/>
              <a:gd name="connsiteY40" fmla="*/ 2557001 h 3425316"/>
              <a:gd name="connsiteX41" fmla="*/ 1173070 w 9045807"/>
              <a:gd name="connsiteY41" fmla="*/ 2569302 h 3425316"/>
              <a:gd name="connsiteX42" fmla="*/ 1167316 w 9045807"/>
              <a:gd name="connsiteY42" fmla="*/ 2973837 h 3425316"/>
              <a:gd name="connsiteX43" fmla="*/ 1567288 w 9045807"/>
              <a:gd name="connsiteY43" fmla="*/ 3034944 h 3425316"/>
              <a:gd name="connsiteX44" fmla="*/ 2265057 w 9045807"/>
              <a:gd name="connsiteY44" fmla="*/ 2406813 h 3425316"/>
              <a:gd name="connsiteX45" fmla="*/ 2297595 w 9045807"/>
              <a:gd name="connsiteY45" fmla="*/ 2370110 h 3425316"/>
              <a:gd name="connsiteX46" fmla="*/ 1994639 w 9045807"/>
              <a:gd name="connsiteY46" fmla="*/ 2857576 h 3425316"/>
              <a:gd name="connsiteX47" fmla="*/ 2494009 w 9045807"/>
              <a:gd name="connsiteY47" fmla="*/ 3207948 h 3425316"/>
              <a:gd name="connsiteX48" fmla="*/ 2987824 w 9045807"/>
              <a:gd name="connsiteY48" fmla="*/ 2666518 h 3425316"/>
              <a:gd name="connsiteX49" fmla="*/ 3067184 w 9045807"/>
              <a:gd name="connsiteY49" fmla="*/ 2981972 h 3425316"/>
              <a:gd name="connsiteX50" fmla="*/ 3501479 w 9045807"/>
              <a:gd name="connsiteY50" fmla="*/ 2962132 h 3425316"/>
              <a:gd name="connsiteX51" fmla="*/ 3864945 w 9045807"/>
              <a:gd name="connsiteY51" fmla="*/ 2602435 h 3425316"/>
              <a:gd name="connsiteX52" fmla="*/ 3613177 w 9045807"/>
              <a:gd name="connsiteY52" fmla="*/ 2976813 h 3425316"/>
              <a:gd name="connsiteX53" fmla="*/ 3710393 w 9045807"/>
              <a:gd name="connsiteY53" fmla="*/ 3369445 h 3425316"/>
              <a:gd name="connsiteX54" fmla="*/ 4112547 w 9045807"/>
              <a:gd name="connsiteY54" fmla="*/ 3327185 h 3425316"/>
              <a:gd name="connsiteX55" fmla="*/ 4620845 w 9045807"/>
              <a:gd name="connsiteY55" fmla="*/ 2784763 h 3425316"/>
              <a:gd name="connsiteX56" fmla="*/ 4725997 w 9045807"/>
              <a:gd name="connsiteY56" fmla="*/ 3164102 h 3425316"/>
              <a:gd name="connsiteX57" fmla="*/ 5128151 w 9045807"/>
              <a:gd name="connsiteY57" fmla="*/ 3121645 h 3425316"/>
              <a:gd name="connsiteX58" fmla="*/ 5361468 w 9045807"/>
              <a:gd name="connsiteY58" fmla="*/ 2865115 h 3425316"/>
              <a:gd name="connsiteX59" fmla="*/ 5454120 w 9045807"/>
              <a:gd name="connsiteY59" fmla="*/ 3123033 h 3425316"/>
              <a:gd name="connsiteX60" fmla="*/ 5888614 w 9045807"/>
              <a:gd name="connsiteY60" fmla="*/ 3103194 h 3425316"/>
              <a:gd name="connsiteX61" fmla="*/ 6132645 w 9045807"/>
              <a:gd name="connsiteY61" fmla="*/ 2808571 h 3425316"/>
              <a:gd name="connsiteX62" fmla="*/ 6264778 w 9045807"/>
              <a:gd name="connsiteY62" fmla="*/ 3029786 h 3425316"/>
              <a:gd name="connsiteX63" fmla="*/ 6667131 w 9045807"/>
              <a:gd name="connsiteY63" fmla="*/ 2987527 h 3425316"/>
              <a:gd name="connsiteX64" fmla="*/ 6942310 w 9045807"/>
              <a:gd name="connsiteY64" fmla="*/ 2683778 h 3425316"/>
              <a:gd name="connsiteX65" fmla="*/ 7072261 w 9045807"/>
              <a:gd name="connsiteY65" fmla="*/ 2906183 h 3425316"/>
              <a:gd name="connsiteX66" fmla="*/ 7404579 w 9045807"/>
              <a:gd name="connsiteY66" fmla="*/ 2917492 h 3425316"/>
              <a:gd name="connsiteX67" fmla="*/ 7545443 w 9045807"/>
              <a:gd name="connsiteY67" fmla="*/ 3074227 h 3425316"/>
              <a:gd name="connsiteX68" fmla="*/ 7960691 w 9045807"/>
              <a:gd name="connsiteY68" fmla="*/ 2944871 h 3425316"/>
              <a:gd name="connsiteX69" fmla="*/ 8168018 w 9045807"/>
              <a:gd name="connsiteY69" fmla="*/ 2645884 h 3425316"/>
              <a:gd name="connsiteX70" fmla="*/ 8249163 w 9045807"/>
              <a:gd name="connsiteY70" fmla="*/ 2705404 h 3425316"/>
              <a:gd name="connsiteX71" fmla="*/ 8664412 w 9045807"/>
              <a:gd name="connsiteY71" fmla="*/ 2576246 h 3425316"/>
              <a:gd name="connsiteX72" fmla="*/ 9014983 w 9045807"/>
              <a:gd name="connsiteY72" fmla="*/ 1719956 h 3425316"/>
              <a:gd name="connsiteX73" fmla="*/ 8949907 w 9045807"/>
              <a:gd name="connsiteY73" fmla="*/ 1350538 h 34253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</a:cxnLst>
            <a:rect l="l" t="t" r="r" b="b"/>
            <a:pathLst>
              <a:path w="9045807" h="3425316">
                <a:moveTo>
                  <a:pt x="8949907" y="1350538"/>
                </a:moveTo>
                <a:cubicBezTo>
                  <a:pt x="8875211" y="1285483"/>
                  <a:pt x="8774960" y="1257965"/>
                  <a:pt x="8677506" y="1275741"/>
                </a:cubicBezTo>
                <a:cubicBezTo>
                  <a:pt x="8662011" y="1257985"/>
                  <a:pt x="8644354" y="1242272"/>
                  <a:pt x="8624931" y="1228919"/>
                </a:cubicBezTo>
                <a:lnTo>
                  <a:pt x="8614019" y="1222174"/>
                </a:lnTo>
                <a:cubicBezTo>
                  <a:pt x="8648341" y="1182494"/>
                  <a:pt x="8682863" y="1142814"/>
                  <a:pt x="8718178" y="1103134"/>
                </a:cubicBezTo>
                <a:cubicBezTo>
                  <a:pt x="8800811" y="1010244"/>
                  <a:pt x="8819798" y="876920"/>
                  <a:pt x="8766389" y="764666"/>
                </a:cubicBezTo>
                <a:cubicBezTo>
                  <a:pt x="8718178" y="663086"/>
                  <a:pt x="8596560" y="571425"/>
                  <a:pt x="8477123" y="588488"/>
                </a:cubicBezTo>
                <a:cubicBezTo>
                  <a:pt x="8438912" y="593944"/>
                  <a:pt x="8401017" y="601483"/>
                  <a:pt x="8363639" y="611105"/>
                </a:cubicBezTo>
                <a:cubicBezTo>
                  <a:pt x="8371159" y="532400"/>
                  <a:pt x="8345566" y="454112"/>
                  <a:pt x="8293009" y="395049"/>
                </a:cubicBezTo>
                <a:cubicBezTo>
                  <a:pt x="8193175" y="278529"/>
                  <a:pt x="8023108" y="252539"/>
                  <a:pt x="7893038" y="333942"/>
                </a:cubicBezTo>
                <a:cubicBezTo>
                  <a:pt x="7850382" y="359337"/>
                  <a:pt x="7808321" y="385526"/>
                  <a:pt x="7766657" y="412111"/>
                </a:cubicBezTo>
                <a:cubicBezTo>
                  <a:pt x="7687893" y="328010"/>
                  <a:pt x="7567862" y="296524"/>
                  <a:pt x="7457949" y="331165"/>
                </a:cubicBezTo>
                <a:cubicBezTo>
                  <a:pt x="7303316" y="382133"/>
                  <a:pt x="7156442" y="454172"/>
                  <a:pt x="7021471" y="545237"/>
                </a:cubicBezTo>
                <a:cubicBezTo>
                  <a:pt x="7019726" y="477424"/>
                  <a:pt x="6994152" y="412369"/>
                  <a:pt x="6949254" y="361520"/>
                </a:cubicBezTo>
                <a:cubicBezTo>
                  <a:pt x="6842119" y="238711"/>
                  <a:pt x="6689947" y="228394"/>
                  <a:pt x="6549481" y="300214"/>
                </a:cubicBezTo>
                <a:cubicBezTo>
                  <a:pt x="6453059" y="349616"/>
                  <a:pt x="6359414" y="403580"/>
                  <a:pt x="6268151" y="460917"/>
                </a:cubicBezTo>
                <a:cubicBezTo>
                  <a:pt x="6265770" y="456949"/>
                  <a:pt x="6263786" y="452981"/>
                  <a:pt x="6261207" y="449212"/>
                </a:cubicBezTo>
                <a:cubicBezTo>
                  <a:pt x="6193355" y="344259"/>
                  <a:pt x="6029675" y="267677"/>
                  <a:pt x="5907858" y="323824"/>
                </a:cubicBezTo>
                <a:cubicBezTo>
                  <a:pt x="5749139" y="397033"/>
                  <a:pt x="5594388" y="477385"/>
                  <a:pt x="5444200" y="563291"/>
                </a:cubicBezTo>
                <a:cubicBezTo>
                  <a:pt x="5444815" y="503831"/>
                  <a:pt x="5428209" y="445462"/>
                  <a:pt x="5396386" y="395247"/>
                </a:cubicBezTo>
                <a:cubicBezTo>
                  <a:pt x="5329129" y="291286"/>
                  <a:pt x="5163863" y="212324"/>
                  <a:pt x="5043038" y="269859"/>
                </a:cubicBezTo>
                <a:cubicBezTo>
                  <a:pt x="4882930" y="346044"/>
                  <a:pt x="4727980" y="428578"/>
                  <a:pt x="4577594" y="518652"/>
                </a:cubicBezTo>
                <a:cubicBezTo>
                  <a:pt x="4587316" y="400803"/>
                  <a:pt x="4522043" y="280573"/>
                  <a:pt x="4414510" y="211927"/>
                </a:cubicBezTo>
                <a:cubicBezTo>
                  <a:pt x="4207382" y="78801"/>
                  <a:pt x="3988151" y="206173"/>
                  <a:pt x="3807013" y="314697"/>
                </a:cubicBezTo>
                <a:cubicBezTo>
                  <a:pt x="3721166" y="366281"/>
                  <a:pt x="3636331" y="419194"/>
                  <a:pt x="3552467" y="473417"/>
                </a:cubicBezTo>
                <a:cubicBezTo>
                  <a:pt x="3547071" y="410504"/>
                  <a:pt x="3522013" y="350885"/>
                  <a:pt x="3480845" y="302992"/>
                </a:cubicBezTo>
                <a:cubicBezTo>
                  <a:pt x="3375297" y="182167"/>
                  <a:pt x="3219554" y="166890"/>
                  <a:pt x="3081072" y="241885"/>
                </a:cubicBezTo>
                <a:cubicBezTo>
                  <a:pt x="2991137" y="290552"/>
                  <a:pt x="2902771" y="341283"/>
                  <a:pt x="2816011" y="394057"/>
                </a:cubicBezTo>
                <a:cubicBezTo>
                  <a:pt x="2824145" y="289302"/>
                  <a:pt x="2791806" y="183754"/>
                  <a:pt x="2692607" y="82571"/>
                </a:cubicBezTo>
                <a:cubicBezTo>
                  <a:pt x="2621977" y="10750"/>
                  <a:pt x="2484288" y="-23176"/>
                  <a:pt x="2390048" y="17099"/>
                </a:cubicBezTo>
                <a:cubicBezTo>
                  <a:pt x="2149549" y="121239"/>
                  <a:pt x="1919228" y="247440"/>
                  <a:pt x="1702001" y="394057"/>
                </a:cubicBezTo>
                <a:cubicBezTo>
                  <a:pt x="1694164" y="371281"/>
                  <a:pt x="1683570" y="349576"/>
                  <a:pt x="1670456" y="329379"/>
                </a:cubicBezTo>
                <a:cubicBezTo>
                  <a:pt x="1597643" y="217085"/>
                  <a:pt x="1445273" y="159351"/>
                  <a:pt x="1317107" y="203991"/>
                </a:cubicBezTo>
                <a:cubicBezTo>
                  <a:pt x="847775" y="367610"/>
                  <a:pt x="423584" y="639476"/>
                  <a:pt x="78900" y="997586"/>
                </a:cubicBezTo>
                <a:cubicBezTo>
                  <a:pt x="-36370" y="1116626"/>
                  <a:pt x="-21688" y="1322167"/>
                  <a:pt x="98740" y="1432080"/>
                </a:cubicBezTo>
                <a:cubicBezTo>
                  <a:pt x="153639" y="1482691"/>
                  <a:pt x="225449" y="1510983"/>
                  <a:pt x="300115" y="1511439"/>
                </a:cubicBezTo>
                <a:cubicBezTo>
                  <a:pt x="228677" y="1623495"/>
                  <a:pt x="164975" y="1740292"/>
                  <a:pt x="109453" y="1861018"/>
                </a:cubicBezTo>
                <a:cubicBezTo>
                  <a:pt x="-22482" y="2151673"/>
                  <a:pt x="310035" y="2431812"/>
                  <a:pt x="555652" y="2257816"/>
                </a:cubicBezTo>
                <a:cubicBezTo>
                  <a:pt x="525232" y="2310729"/>
                  <a:pt x="496397" y="2364554"/>
                  <a:pt x="469151" y="2419312"/>
                </a:cubicBezTo>
                <a:cubicBezTo>
                  <a:pt x="312614" y="2736751"/>
                  <a:pt x="721514" y="3016691"/>
                  <a:pt x="968521" y="2769685"/>
                </a:cubicBezTo>
                <a:cubicBezTo>
                  <a:pt x="1039805" y="2698519"/>
                  <a:pt x="1110911" y="2627631"/>
                  <a:pt x="1181799" y="2557001"/>
                </a:cubicBezTo>
                <a:lnTo>
                  <a:pt x="1173070" y="2569302"/>
                </a:lnTo>
                <a:cubicBezTo>
                  <a:pt x="1084584" y="2694690"/>
                  <a:pt x="1057998" y="2848648"/>
                  <a:pt x="1167316" y="2973837"/>
                </a:cubicBezTo>
                <a:cubicBezTo>
                  <a:pt x="1271872" y="3092876"/>
                  <a:pt x="1429798" y="3111526"/>
                  <a:pt x="1567288" y="3034944"/>
                </a:cubicBezTo>
                <a:cubicBezTo>
                  <a:pt x="1845047" y="2880788"/>
                  <a:pt x="2058325" y="2641916"/>
                  <a:pt x="2265057" y="2406813"/>
                </a:cubicBezTo>
                <a:cubicBezTo>
                  <a:pt x="2275771" y="2394513"/>
                  <a:pt x="2286881" y="2382410"/>
                  <a:pt x="2297595" y="2370110"/>
                </a:cubicBezTo>
                <a:cubicBezTo>
                  <a:pt x="2191788" y="2528829"/>
                  <a:pt x="2090803" y="2691317"/>
                  <a:pt x="1994639" y="2857576"/>
                </a:cubicBezTo>
                <a:cubicBezTo>
                  <a:pt x="1820445" y="3163110"/>
                  <a:pt x="2261089" y="3465272"/>
                  <a:pt x="2494009" y="3207948"/>
                </a:cubicBezTo>
                <a:cubicBezTo>
                  <a:pt x="2657490" y="3025818"/>
                  <a:pt x="2821169" y="2845076"/>
                  <a:pt x="2987824" y="2666518"/>
                </a:cubicBezTo>
                <a:cubicBezTo>
                  <a:pt x="2953303" y="2776232"/>
                  <a:pt x="2970167" y="2893684"/>
                  <a:pt x="3067184" y="2981972"/>
                </a:cubicBezTo>
                <a:cubicBezTo>
                  <a:pt x="3194952" y="3098630"/>
                  <a:pt x="3383431" y="3079782"/>
                  <a:pt x="3501479" y="2962132"/>
                </a:cubicBezTo>
                <a:cubicBezTo>
                  <a:pt x="3619526" y="2844481"/>
                  <a:pt x="3741740" y="2724053"/>
                  <a:pt x="3864945" y="2602435"/>
                </a:cubicBezTo>
                <a:cubicBezTo>
                  <a:pt x="3778186" y="2725045"/>
                  <a:pt x="3694263" y="2849838"/>
                  <a:pt x="3613177" y="2976813"/>
                </a:cubicBezTo>
                <a:cubicBezTo>
                  <a:pt x="3532032" y="3104582"/>
                  <a:pt x="3593337" y="3289887"/>
                  <a:pt x="3710393" y="3369445"/>
                </a:cubicBezTo>
                <a:cubicBezTo>
                  <a:pt x="3836237" y="3457593"/>
                  <a:pt x="4007773" y="3439579"/>
                  <a:pt x="4112547" y="3327185"/>
                </a:cubicBezTo>
                <a:cubicBezTo>
                  <a:pt x="4280254" y="3144659"/>
                  <a:pt x="4449687" y="2963858"/>
                  <a:pt x="4620845" y="2784763"/>
                </a:cubicBezTo>
                <a:cubicBezTo>
                  <a:pt x="4549025" y="2909754"/>
                  <a:pt x="4615488" y="3089107"/>
                  <a:pt x="4725997" y="3164102"/>
                </a:cubicBezTo>
                <a:cubicBezTo>
                  <a:pt x="4850194" y="3248223"/>
                  <a:pt x="5024587" y="3238501"/>
                  <a:pt x="5128151" y="3121645"/>
                </a:cubicBezTo>
                <a:cubicBezTo>
                  <a:pt x="5204991" y="3035282"/>
                  <a:pt x="5282763" y="2949771"/>
                  <a:pt x="5361468" y="2865115"/>
                </a:cubicBezTo>
                <a:cubicBezTo>
                  <a:pt x="5346449" y="2961259"/>
                  <a:pt x="5381348" y="3058435"/>
                  <a:pt x="5454120" y="3123033"/>
                </a:cubicBezTo>
                <a:cubicBezTo>
                  <a:pt x="5572168" y="3230963"/>
                  <a:pt x="5782471" y="3231954"/>
                  <a:pt x="5888614" y="3103194"/>
                </a:cubicBezTo>
                <a:cubicBezTo>
                  <a:pt x="5969699" y="3004787"/>
                  <a:pt x="6051043" y="2906580"/>
                  <a:pt x="6132645" y="2808571"/>
                </a:cubicBezTo>
                <a:cubicBezTo>
                  <a:pt x="6145262" y="2897037"/>
                  <a:pt x="6192859" y="2976734"/>
                  <a:pt x="6264778" y="3029786"/>
                </a:cubicBezTo>
                <a:cubicBezTo>
                  <a:pt x="6390662" y="3118054"/>
                  <a:pt x="6562337" y="3100019"/>
                  <a:pt x="6667131" y="2987527"/>
                </a:cubicBezTo>
                <a:cubicBezTo>
                  <a:pt x="6758791" y="2886086"/>
                  <a:pt x="6850511" y="2784823"/>
                  <a:pt x="6942310" y="2683778"/>
                </a:cubicBezTo>
                <a:cubicBezTo>
                  <a:pt x="6951020" y="2773355"/>
                  <a:pt x="6998497" y="2854620"/>
                  <a:pt x="7072261" y="2906183"/>
                </a:cubicBezTo>
                <a:cubicBezTo>
                  <a:pt x="7171005" y="2975484"/>
                  <a:pt x="7301352" y="2979908"/>
                  <a:pt x="7404579" y="2917492"/>
                </a:cubicBezTo>
                <a:cubicBezTo>
                  <a:pt x="7430074" y="2985642"/>
                  <a:pt x="7480388" y="3041630"/>
                  <a:pt x="7545443" y="3074227"/>
                </a:cubicBezTo>
                <a:cubicBezTo>
                  <a:pt x="7710114" y="3152000"/>
                  <a:pt x="7864071" y="3087520"/>
                  <a:pt x="7960691" y="2944871"/>
                </a:cubicBezTo>
                <a:cubicBezTo>
                  <a:pt x="8026361" y="2847854"/>
                  <a:pt x="8095603" y="2746472"/>
                  <a:pt x="8168018" y="2645884"/>
                </a:cubicBezTo>
                <a:cubicBezTo>
                  <a:pt x="8191053" y="2670684"/>
                  <a:pt x="8218590" y="2690881"/>
                  <a:pt x="8249163" y="2705404"/>
                </a:cubicBezTo>
                <a:cubicBezTo>
                  <a:pt x="8388043" y="2770875"/>
                  <a:pt x="8599337" y="2735164"/>
                  <a:pt x="8664412" y="2576246"/>
                </a:cubicBezTo>
                <a:lnTo>
                  <a:pt x="9014983" y="1719956"/>
                </a:lnTo>
                <a:cubicBezTo>
                  <a:pt x="9067360" y="1592386"/>
                  <a:pt x="9057440" y="1448745"/>
                  <a:pt x="8949907" y="1350538"/>
                </a:cubicBezTo>
                <a:close/>
              </a:path>
            </a:pathLst>
          </a:custGeom>
          <a:solidFill>
            <a:srgbClr val="009B93">
              <a:alpha val="20000"/>
            </a:srgbClr>
          </a:solidFill>
          <a:ln w="19826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8E3B0A65-7AEE-48FB-9D72-169A76E12CC7}"/>
              </a:ext>
            </a:extLst>
          </p:cNvPr>
          <p:cNvSpPr txBox="1"/>
          <p:nvPr/>
        </p:nvSpPr>
        <p:spPr>
          <a:xfrm>
            <a:off x="3257478" y="5169795"/>
            <a:ext cx="5131779" cy="10156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การเปรียบเทียบน้ำหนักอาจเปลี่ยนหน่วยให้เป็นหน่วยเดียวกันแล้วนำมาเปรียบเทียบกัน</a:t>
            </a: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2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2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22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23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24" name="รูปภาพ 8">
            <a:hlinkClick r:id="rId10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2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26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27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28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29" name="Google Shape;1193;p37">
            <a:hlinkClick r:id="rId16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30" name="Google Shape;1193;p37">
            <a:hlinkClick r:id="rId1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9791597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065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215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265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8600"/>
                            </p:stCondLst>
                            <p:childTnLst>
                              <p:par>
                                <p:cTn id="3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2200"/>
                            </p:stCondLst>
                            <p:childTnLst>
                              <p:par>
                                <p:cTn id="3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" grpId="0" animBg="1"/>
      <p:bldP spid="50" grpId="0"/>
      <p:bldP spid="14" grpId="0" animBg="1"/>
      <p:bldP spid="15" grpId="0"/>
      <p:bldP spid="18" grpId="0" animBg="1"/>
      <p:bldP spid="19" grpId="0"/>
      <p:bldP spid="13" grpId="0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561543" y="2050513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752540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ตอบคำถาม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724839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1172160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2183433" y="1971514"/>
            <a:ext cx="669766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7,000 กิโลกรัม มากกว่าหรือน้อยกว่า 9 ตัน 500 กิโลกรัม </a:t>
            </a:r>
          </a:p>
        </p:txBody>
      </p:sp>
      <p:grpSp>
        <p:nvGrpSpPr>
          <p:cNvPr id="232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561543" y="3594963"/>
            <a:ext cx="468000" cy="468000"/>
            <a:chOff x="1239484" y="1722687"/>
            <a:chExt cx="468000" cy="468000"/>
          </a:xfrm>
        </p:grpSpPr>
        <p:sp>
          <p:nvSpPr>
            <p:cNvPr id="233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35" name="TextBox 234"/>
          <p:cNvSpPr txBox="1"/>
          <p:nvPr/>
        </p:nvSpPr>
        <p:spPr>
          <a:xfrm>
            <a:off x="2197948" y="3515964"/>
            <a:ext cx="671209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5 ตัน 300 กิโลกรัม มากกว่าหรือน้อยกว่า 5,200 กิโลกรัม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2684248" y="2559808"/>
            <a:ext cx="109036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น้อยกว่า</a:t>
            </a:r>
          </a:p>
        </p:txBody>
      </p:sp>
      <p:sp>
        <p:nvSpPr>
          <p:cNvPr id="236" name="TextBox 235"/>
          <p:cNvSpPr txBox="1"/>
          <p:nvPr/>
        </p:nvSpPr>
        <p:spPr>
          <a:xfrm>
            <a:off x="2658892" y="4195121"/>
            <a:ext cx="106952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มากกว่า</a:t>
            </a:r>
          </a:p>
        </p:txBody>
      </p:sp>
      <p:sp>
        <p:nvSpPr>
          <p:cNvPr id="237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238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239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24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24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242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243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24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24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246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247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248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35004479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236" grpId="0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561543" y="1281256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491282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ตอบคำถาม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463581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910902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2183433" y="1202257"/>
            <a:ext cx="467467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น้ำหนักของตู้คอนเทนเนอร์ที่ใช้บรรจุสินค้า</a:t>
            </a:r>
          </a:p>
        </p:txBody>
      </p:sp>
      <p:sp>
        <p:nvSpPr>
          <p:cNvPr id="235" name="TextBox 234"/>
          <p:cNvSpPr txBox="1"/>
          <p:nvPr/>
        </p:nvSpPr>
        <p:spPr>
          <a:xfrm>
            <a:off x="2197948" y="4270705"/>
            <a:ext cx="6332183" cy="147732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514350" marR="0" lvl="0" indent="-5143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arenR"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ตู้คอนเทนเนอร์ตู้ใดมีน้ำหนักมากที่สุด</a:t>
            </a:r>
          </a:p>
          <a:p>
            <a:pPr marL="514350" marR="0" lvl="0" indent="-5143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arenR"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ตู้คอนเทนเนอร์ตู้ใดมีน้ำหนักน้อยที่สุด</a:t>
            </a:r>
          </a:p>
          <a:p>
            <a:pPr marL="514350" marR="0" lvl="0" indent="-5143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arenR"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เรียงลำดับน้ำหนักของตู้คอนเทนเนอร์จากน้อยไปมาก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6907892" y="4270705"/>
            <a:ext cx="63671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ตู้ 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B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236" name="TextBox 235"/>
          <p:cNvSpPr txBox="1"/>
          <p:nvPr/>
        </p:nvSpPr>
        <p:spPr>
          <a:xfrm>
            <a:off x="6907892" y="4749508"/>
            <a:ext cx="64793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ตู้ 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A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22" name="TextBox 21"/>
          <p:cNvSpPr txBox="1"/>
          <p:nvPr/>
        </p:nvSpPr>
        <p:spPr>
          <a:xfrm>
            <a:off x="2749550" y="5613108"/>
            <a:ext cx="674255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2,850 กิโลกรัม		3 ตัน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100 กิโลกรัม	  28 ตัน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aphicFrame>
        <p:nvGraphicFramePr>
          <p:cNvPr id="23" name="Table 2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56318217"/>
              </p:ext>
            </p:extLst>
          </p:nvPr>
        </p:nvGraphicFramePr>
        <p:xfrm>
          <a:off x="3405747" y="1935342"/>
          <a:ext cx="5248620" cy="21945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9742">
                  <a:extLst>
                    <a:ext uri="{9D8B030D-6E8A-4147-A177-3AD203B41FA5}">
                      <a16:colId xmlns:a16="http://schemas.microsoft.com/office/drawing/2014/main" val="2536085134"/>
                    </a:ext>
                  </a:extLst>
                </a:gridCol>
                <a:gridCol w="2948878">
                  <a:extLst>
                    <a:ext uri="{9D8B030D-6E8A-4147-A177-3AD203B41FA5}">
                      <a16:colId xmlns:a16="http://schemas.microsoft.com/office/drawing/2014/main" val="16558848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300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ตู้คอนเทนเนอร์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300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น้ำหนัก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480950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30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A</a:t>
                      </a:r>
                      <a:endParaRPr lang="th-TH" sz="3000" dirty="0"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0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</a:t>
                      </a:r>
                      <a:r>
                        <a:rPr lang="th-TH" sz="30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,850</a:t>
                      </a:r>
                      <a:r>
                        <a:rPr lang="th-TH" sz="3000" baseline="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 กิโลกรัม</a:t>
                      </a:r>
                      <a:endParaRPr lang="th-TH" sz="3000" dirty="0"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628525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30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B</a:t>
                      </a:r>
                      <a:endParaRPr lang="th-TH" sz="3000" dirty="0"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30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28 ตัน</a:t>
                      </a:r>
                    </a:p>
                  </a:txBody>
                  <a:tcPr>
                    <a:lnL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43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30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C</a:t>
                      </a:r>
                      <a:endParaRPr lang="th-TH" sz="3000" dirty="0"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30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 ตัน 100 กิโลกรัม</a:t>
                      </a:r>
                    </a:p>
                  </a:txBody>
                  <a:tcPr>
                    <a:lnL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53042012"/>
                  </a:ext>
                </a:extLst>
              </a:tr>
            </a:tbl>
          </a:graphicData>
        </a:graphic>
      </p:graphicFrame>
      <p:sp>
        <p:nvSpPr>
          <p:cNvPr id="2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2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2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2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2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29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3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3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3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3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3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35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33700248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236" grpId="0"/>
      <p:bldP spid="22" grpId="0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561543" y="1281256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491282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ตอบคำถาม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463581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910902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2183433" y="1202257"/>
            <a:ext cx="380585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น้ำหนักแรกเกิดของสัตว์ชนิดต่างๆ</a:t>
            </a:r>
          </a:p>
        </p:txBody>
      </p:sp>
      <p:sp>
        <p:nvSpPr>
          <p:cNvPr id="235" name="TextBox 234"/>
          <p:cNvSpPr txBox="1"/>
          <p:nvPr/>
        </p:nvSpPr>
        <p:spPr>
          <a:xfrm>
            <a:off x="2197948" y="4270705"/>
            <a:ext cx="7201010" cy="147732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514350" marR="0" lvl="0" indent="-5143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arenR"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สัตว์ชนิดใดมีน้ำหนักแรกเกิดน้อยที่สุด</a:t>
            </a:r>
          </a:p>
          <a:p>
            <a:pPr marL="514350" marR="0" lvl="0" indent="-5143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arenR"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สัตว์ชนิดใดมีน้ำหนักแรกเกิดมากที่สุด</a:t>
            </a:r>
          </a:p>
          <a:p>
            <a:pPr marL="514350" marR="0" lvl="0" indent="-5143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arenR"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เรียงลำดับน้ำหนักแรกเกิดของสัตว์ชนิดต่างๆ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จากมากไปน้อย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6907892" y="4270705"/>
            <a:ext cx="73289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สิงโต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236" name="TextBox 235"/>
          <p:cNvSpPr txBox="1"/>
          <p:nvPr/>
        </p:nvSpPr>
        <p:spPr>
          <a:xfrm>
            <a:off x="6907892" y="4749508"/>
            <a:ext cx="44755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วัว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2749550" y="5613108"/>
            <a:ext cx="695254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15 กิโลกรัม	</a:t>
            </a: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    9 กิโลกรัม 500 กรัม	1,200 กรัม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aphicFrame>
        <p:nvGraphicFramePr>
          <p:cNvPr id="23" name="Table 2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19229751"/>
              </p:ext>
            </p:extLst>
          </p:nvPr>
        </p:nvGraphicFramePr>
        <p:xfrm>
          <a:off x="3405747" y="1935342"/>
          <a:ext cx="5248620" cy="21945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9742">
                  <a:extLst>
                    <a:ext uri="{9D8B030D-6E8A-4147-A177-3AD203B41FA5}">
                      <a16:colId xmlns:a16="http://schemas.microsoft.com/office/drawing/2014/main" val="2536085134"/>
                    </a:ext>
                  </a:extLst>
                </a:gridCol>
                <a:gridCol w="2948878">
                  <a:extLst>
                    <a:ext uri="{9D8B030D-6E8A-4147-A177-3AD203B41FA5}">
                      <a16:colId xmlns:a16="http://schemas.microsoft.com/office/drawing/2014/main" val="16558848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300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สัตว์ชนิดต่างๆ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300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น้ำหนัก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480950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30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สิงโต</a:t>
                      </a:r>
                    </a:p>
                  </a:txBody>
                  <a:tcPr>
                    <a:lnL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30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1,200 กรัม</a:t>
                      </a:r>
                    </a:p>
                  </a:txBody>
                  <a:tcPr>
                    <a:lnL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628525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30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โลมา</a:t>
                      </a:r>
                    </a:p>
                  </a:txBody>
                  <a:tcPr>
                    <a:lnL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30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9 กิโลกรัม 500</a:t>
                      </a:r>
                      <a:r>
                        <a:rPr lang="th-TH" sz="3000" baseline="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 กรัม</a:t>
                      </a:r>
                      <a:endParaRPr lang="th-TH" sz="3000" dirty="0"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805843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30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วัว</a:t>
                      </a:r>
                    </a:p>
                  </a:txBody>
                  <a:tcPr>
                    <a:lnL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30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15 กิโลกรัม</a:t>
                      </a:r>
                    </a:p>
                  </a:txBody>
                  <a:tcPr>
                    <a:lnL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53042012"/>
                  </a:ext>
                </a:extLst>
              </a:tr>
            </a:tbl>
          </a:graphicData>
        </a:graphic>
      </p:graphicFrame>
      <p:sp>
        <p:nvSpPr>
          <p:cNvPr id="21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2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2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2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2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28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2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3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3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3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3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34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40386699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236" grpId="0"/>
      <p:bldP spid="22" grpId="0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779283" y="577538"/>
            <a:ext cx="4018897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ตอบคำถาม</a:t>
            </a:r>
          </a:p>
        </p:txBody>
      </p:sp>
      <p:grpSp>
        <p:nvGrpSpPr>
          <p:cNvPr id="114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097069" y="529898"/>
            <a:ext cx="292669" cy="583541"/>
            <a:chOff x="2518050" y="238125"/>
            <a:chExt cx="2610950" cy="5185750"/>
          </a:xfrm>
        </p:grpSpPr>
        <p:sp>
          <p:nvSpPr>
            <p:cNvPr id="117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7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04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4355930" y="946218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200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561543" y="1731199"/>
            <a:ext cx="468000" cy="468000"/>
            <a:chOff x="1239484" y="1722687"/>
            <a:chExt cx="468000" cy="468000"/>
          </a:xfrm>
        </p:grpSpPr>
        <p:sp>
          <p:nvSpPr>
            <p:cNvPr id="201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2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03" name="TextBox 202"/>
          <p:cNvSpPr txBox="1"/>
          <p:nvPr/>
        </p:nvSpPr>
        <p:spPr>
          <a:xfrm>
            <a:off x="2081835" y="1652200"/>
            <a:ext cx="160172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สิ่งใดเบาที่สุด</a:t>
            </a:r>
          </a:p>
        </p:txBody>
      </p:sp>
      <p:sp>
        <p:nvSpPr>
          <p:cNvPr id="204" name="TextBox 203"/>
          <p:cNvSpPr txBox="1"/>
          <p:nvPr/>
        </p:nvSpPr>
        <p:spPr>
          <a:xfrm>
            <a:off x="3919308" y="1652200"/>
            <a:ext cx="186942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ซอสหอยนางรม</a:t>
            </a:r>
          </a:p>
        </p:txBody>
      </p:sp>
      <p:sp>
        <p:nvSpPr>
          <p:cNvPr id="139" name="Google Shape;698;p49">
            <a:extLst>
              <a:ext uri="{FF2B5EF4-FFF2-40B4-BE49-F238E27FC236}">
                <a16:creationId xmlns:a16="http://schemas.microsoft.com/office/drawing/2014/main" id="{3DCD2A7C-C10D-409C-9629-1C40F71744D6}"/>
              </a:ext>
            </a:extLst>
          </p:cNvPr>
          <p:cNvSpPr/>
          <p:nvPr/>
        </p:nvSpPr>
        <p:spPr>
          <a:xfrm>
            <a:off x="1870714" y="669013"/>
            <a:ext cx="2632944" cy="566289"/>
          </a:xfrm>
          <a:prstGeom prst="roundRect">
            <a:avLst>
              <a:gd name="adj" fmla="val 50000"/>
            </a:avLst>
          </a:prstGeom>
          <a:solidFill>
            <a:srgbClr val="FF42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0" name="Google Shape;701;p49">
            <a:extLst>
              <a:ext uri="{FF2B5EF4-FFF2-40B4-BE49-F238E27FC236}">
                <a16:creationId xmlns:a16="http://schemas.microsoft.com/office/drawing/2014/main" id="{F31D6105-5B36-4712-A600-BF08CFB532FA}"/>
              </a:ext>
            </a:extLst>
          </p:cNvPr>
          <p:cNvSpPr txBox="1">
            <a:spLocks/>
          </p:cNvSpPr>
          <p:nvPr/>
        </p:nvSpPr>
        <p:spPr>
          <a:xfrm>
            <a:off x="1862058" y="597056"/>
            <a:ext cx="2641600" cy="7332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400" b="0" i="0" u="none" strike="noStrike" cap="none">
                <a:solidFill>
                  <a:schemeClr val="lt1"/>
                </a:solidFill>
                <a:latin typeface="Odibee Sans"/>
                <a:ea typeface="Odibee Sans"/>
                <a:cs typeface="Odibee Sans"/>
                <a:sym typeface="Odibee Sa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B022B"/>
              </a:buClr>
              <a:buSzPts val="2500"/>
              <a:buFont typeface="Odibee San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rPr>
              <a:t>ตรวจสอบความเข้าใจ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Odibee Sans"/>
            </a:endParaRPr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305312" y="2897404"/>
            <a:ext cx="1409897" cy="1714739"/>
          </a:xfrm>
          <a:prstGeom prst="rect">
            <a:avLst/>
          </a:prstGeom>
        </p:spPr>
      </p:pic>
      <p:pic>
        <p:nvPicPr>
          <p:cNvPr id="215" name="Picture 214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05714" y="2912382"/>
            <a:ext cx="1409897" cy="1684783"/>
          </a:xfrm>
          <a:prstGeom prst="rect">
            <a:avLst/>
          </a:prstGeom>
        </p:spPr>
      </p:pic>
      <p:pic>
        <p:nvPicPr>
          <p:cNvPr id="216" name="Picture 215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580859" y="2912383"/>
            <a:ext cx="1593213" cy="1510934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2081835" y="2358384"/>
            <a:ext cx="186942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ซอสหอยนางรม</a:t>
            </a:r>
          </a:p>
        </p:txBody>
      </p:sp>
      <p:sp>
        <p:nvSpPr>
          <p:cNvPr id="217" name="TextBox 216"/>
          <p:cNvSpPr txBox="1"/>
          <p:nvPr/>
        </p:nvSpPr>
        <p:spPr>
          <a:xfrm>
            <a:off x="5562087" y="2330945"/>
            <a:ext cx="129715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ผงซักฟอก</a:t>
            </a:r>
          </a:p>
        </p:txBody>
      </p:sp>
      <p:sp>
        <p:nvSpPr>
          <p:cNvPr id="218" name="TextBox 217"/>
          <p:cNvSpPr txBox="1"/>
          <p:nvPr/>
        </p:nvSpPr>
        <p:spPr>
          <a:xfrm>
            <a:off x="8995150" y="2330945"/>
            <a:ext cx="101021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ข้าวสาร</a:t>
            </a:r>
          </a:p>
        </p:txBody>
      </p:sp>
      <p:sp>
        <p:nvSpPr>
          <p:cNvPr id="219" name="Google Shape;3832;p61">
            <a:extLst>
              <a:ext uri="{FF2B5EF4-FFF2-40B4-BE49-F238E27FC236}">
                <a16:creationId xmlns:a16="http://schemas.microsoft.com/office/drawing/2014/main" id="{E64B2301-7D35-4D90-A7CC-01E887EA1B0B}"/>
              </a:ext>
            </a:extLst>
          </p:cNvPr>
          <p:cNvSpPr/>
          <p:nvPr/>
        </p:nvSpPr>
        <p:spPr>
          <a:xfrm rot="5400000" flipH="1">
            <a:off x="2590097" y="3968787"/>
            <a:ext cx="678744" cy="2218274"/>
          </a:xfrm>
          <a:prstGeom prst="round2SameRect">
            <a:avLst>
              <a:gd name="adj1" fmla="val 13584"/>
              <a:gd name="adj2" fmla="val 14722"/>
            </a:avLst>
          </a:prstGeom>
          <a:solidFill>
            <a:srgbClr val="FFD2D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20" name="Google Shape;3842;p61">
            <a:extLst>
              <a:ext uri="{FF2B5EF4-FFF2-40B4-BE49-F238E27FC236}">
                <a16:creationId xmlns:a16="http://schemas.microsoft.com/office/drawing/2014/main" id="{C4E3049D-9575-4694-A102-96E404BC2251}"/>
              </a:ext>
            </a:extLst>
          </p:cNvPr>
          <p:cNvSpPr txBox="1"/>
          <p:nvPr/>
        </p:nvSpPr>
        <p:spPr>
          <a:xfrm>
            <a:off x="1937232" y="4718440"/>
            <a:ext cx="1982076" cy="6095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4,500 กรัม</a:t>
            </a:r>
            <a:endParaRPr kumimoji="0" sz="2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221" name="Google Shape;3832;p61">
            <a:extLst>
              <a:ext uri="{FF2B5EF4-FFF2-40B4-BE49-F238E27FC236}">
                <a16:creationId xmlns:a16="http://schemas.microsoft.com/office/drawing/2014/main" id="{E64B2301-7D35-4D90-A7CC-01E887EA1B0B}"/>
              </a:ext>
            </a:extLst>
          </p:cNvPr>
          <p:cNvSpPr/>
          <p:nvPr/>
        </p:nvSpPr>
        <p:spPr>
          <a:xfrm rot="5400000" flipH="1">
            <a:off x="5853942" y="3750643"/>
            <a:ext cx="678744" cy="2664477"/>
          </a:xfrm>
          <a:prstGeom prst="round2SameRect">
            <a:avLst>
              <a:gd name="adj1" fmla="val 13584"/>
              <a:gd name="adj2" fmla="val 14722"/>
            </a:avLst>
          </a:prstGeom>
          <a:solidFill>
            <a:srgbClr val="FFD2D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22" name="Google Shape;3842;p61">
            <a:extLst>
              <a:ext uri="{FF2B5EF4-FFF2-40B4-BE49-F238E27FC236}">
                <a16:creationId xmlns:a16="http://schemas.microsoft.com/office/drawing/2014/main" id="{C4E3049D-9575-4694-A102-96E404BC2251}"/>
              </a:ext>
            </a:extLst>
          </p:cNvPr>
          <p:cNvSpPr txBox="1"/>
          <p:nvPr/>
        </p:nvSpPr>
        <p:spPr>
          <a:xfrm>
            <a:off x="4977975" y="4723398"/>
            <a:ext cx="2380768" cy="6095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8 กิโลกรัม 500 กรัม</a:t>
            </a:r>
            <a:endParaRPr kumimoji="0" sz="2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223" name="Google Shape;3832;p61">
            <a:extLst>
              <a:ext uri="{FF2B5EF4-FFF2-40B4-BE49-F238E27FC236}">
                <a16:creationId xmlns:a16="http://schemas.microsoft.com/office/drawing/2014/main" id="{E64B2301-7D35-4D90-A7CC-01E887EA1B0B}"/>
              </a:ext>
            </a:extLst>
          </p:cNvPr>
          <p:cNvSpPr/>
          <p:nvPr/>
        </p:nvSpPr>
        <p:spPr>
          <a:xfrm rot="5400000" flipH="1">
            <a:off x="8972141" y="3968787"/>
            <a:ext cx="678744" cy="2218274"/>
          </a:xfrm>
          <a:prstGeom prst="round2SameRect">
            <a:avLst>
              <a:gd name="adj1" fmla="val 13584"/>
              <a:gd name="adj2" fmla="val 14722"/>
            </a:avLst>
          </a:prstGeom>
          <a:solidFill>
            <a:srgbClr val="FFD2D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24" name="Google Shape;3842;p61">
            <a:extLst>
              <a:ext uri="{FF2B5EF4-FFF2-40B4-BE49-F238E27FC236}">
                <a16:creationId xmlns:a16="http://schemas.microsoft.com/office/drawing/2014/main" id="{C4E3049D-9575-4694-A102-96E404BC2251}"/>
              </a:ext>
            </a:extLst>
          </p:cNvPr>
          <p:cNvSpPr txBox="1"/>
          <p:nvPr/>
        </p:nvSpPr>
        <p:spPr>
          <a:xfrm>
            <a:off x="8319276" y="4718440"/>
            <a:ext cx="1982076" cy="6095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20 กิโลกรัม</a:t>
            </a:r>
            <a:endParaRPr kumimoji="0" sz="2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22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22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227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228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22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230" name="รูปภาพ 8">
            <a:hlinkClick r:id="rId11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231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232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233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234" name="Google Shape;1193;p37">
            <a:hlinkClick r:id="rId1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235" name="Google Shape;1193;p37">
            <a:hlinkClick r:id="rId1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236" name="Google Shape;1193;p37">
            <a:hlinkClick r:id="rId18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17555698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2.29167E-6 0.00208 L 2.29167E-6 -0.02708 " pathEditMode="relative" rAng="0" ptsTypes="AA">
                                      <p:cBhvr>
                                        <p:cTn id="12" dur="3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458"/>
                                    </p:animMotion>
                                    <p:animRot by="1500000">
                                      <p:cBhvr>
                                        <p:cTn id="13" dur="1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4" dur="175" fill="hold">
                                          <p:stCondLst>
                                            <p:cond delay="175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5" dur="175" fill="hold">
                                          <p:stCondLst>
                                            <p:cond delay="35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6" dur="175" fill="hold">
                                          <p:stCondLst>
                                            <p:cond delay="525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4" grpId="0"/>
      <p:bldP spid="140" grpId="0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779283" y="577538"/>
            <a:ext cx="4018897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ตอบคำถาม</a:t>
            </a:r>
          </a:p>
        </p:txBody>
      </p:sp>
      <p:grpSp>
        <p:nvGrpSpPr>
          <p:cNvPr id="114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097069" y="529898"/>
            <a:ext cx="292669" cy="583541"/>
            <a:chOff x="2518050" y="238125"/>
            <a:chExt cx="2610950" cy="5185750"/>
          </a:xfrm>
        </p:grpSpPr>
        <p:sp>
          <p:nvSpPr>
            <p:cNvPr id="117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7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04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4355930" y="946218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200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561543" y="1731199"/>
            <a:ext cx="468000" cy="468000"/>
            <a:chOff x="1239484" y="1722687"/>
            <a:chExt cx="468000" cy="468000"/>
          </a:xfrm>
        </p:grpSpPr>
        <p:sp>
          <p:nvSpPr>
            <p:cNvPr id="201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2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03" name="TextBox 202"/>
          <p:cNvSpPr txBox="1"/>
          <p:nvPr/>
        </p:nvSpPr>
        <p:spPr>
          <a:xfrm>
            <a:off x="2081835" y="1652200"/>
            <a:ext cx="174118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สิ่งใดหนักที่สุด</a:t>
            </a:r>
          </a:p>
        </p:txBody>
      </p:sp>
      <p:sp>
        <p:nvSpPr>
          <p:cNvPr id="204" name="TextBox 203"/>
          <p:cNvSpPr txBox="1"/>
          <p:nvPr/>
        </p:nvSpPr>
        <p:spPr>
          <a:xfrm>
            <a:off x="3919308" y="1652200"/>
            <a:ext cx="187743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รูปปั้นไดโนเสาร์</a:t>
            </a:r>
          </a:p>
        </p:txBody>
      </p:sp>
      <p:sp>
        <p:nvSpPr>
          <p:cNvPr id="139" name="Google Shape;698;p49">
            <a:extLst>
              <a:ext uri="{FF2B5EF4-FFF2-40B4-BE49-F238E27FC236}">
                <a16:creationId xmlns:a16="http://schemas.microsoft.com/office/drawing/2014/main" id="{3DCD2A7C-C10D-409C-9629-1C40F71744D6}"/>
              </a:ext>
            </a:extLst>
          </p:cNvPr>
          <p:cNvSpPr/>
          <p:nvPr/>
        </p:nvSpPr>
        <p:spPr>
          <a:xfrm>
            <a:off x="1870714" y="669013"/>
            <a:ext cx="2632944" cy="566289"/>
          </a:xfrm>
          <a:prstGeom prst="roundRect">
            <a:avLst>
              <a:gd name="adj" fmla="val 50000"/>
            </a:avLst>
          </a:prstGeom>
          <a:solidFill>
            <a:srgbClr val="FF42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0" name="Google Shape;701;p49">
            <a:extLst>
              <a:ext uri="{FF2B5EF4-FFF2-40B4-BE49-F238E27FC236}">
                <a16:creationId xmlns:a16="http://schemas.microsoft.com/office/drawing/2014/main" id="{F31D6105-5B36-4712-A600-BF08CFB532FA}"/>
              </a:ext>
            </a:extLst>
          </p:cNvPr>
          <p:cNvSpPr txBox="1">
            <a:spLocks/>
          </p:cNvSpPr>
          <p:nvPr/>
        </p:nvSpPr>
        <p:spPr>
          <a:xfrm>
            <a:off x="1862058" y="597056"/>
            <a:ext cx="2641600" cy="7332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400" b="0" i="0" u="none" strike="noStrike" cap="none">
                <a:solidFill>
                  <a:schemeClr val="lt1"/>
                </a:solidFill>
                <a:latin typeface="Odibee Sans"/>
                <a:ea typeface="Odibee Sans"/>
                <a:cs typeface="Odibee Sans"/>
                <a:sym typeface="Odibee Sa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B022B"/>
              </a:buClr>
              <a:buSzPts val="2500"/>
              <a:buFont typeface="Odibee San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rPr>
              <a:t>ตรวจสอบความเข้าใจ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Odibee Sans"/>
            </a:endParaRPr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31225" y="2947137"/>
            <a:ext cx="2570644" cy="1500781"/>
          </a:xfrm>
          <a:prstGeom prst="rect">
            <a:avLst/>
          </a:prstGeom>
        </p:spPr>
      </p:pic>
      <p:pic>
        <p:nvPicPr>
          <p:cNvPr id="215" name="Picture 214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203016" y="3009690"/>
            <a:ext cx="2322537" cy="1611008"/>
          </a:xfrm>
          <a:prstGeom prst="rect">
            <a:avLst/>
          </a:prstGeom>
        </p:spPr>
      </p:pic>
      <p:pic>
        <p:nvPicPr>
          <p:cNvPr id="216" name="Picture 215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16213" y="2997191"/>
            <a:ext cx="2321163" cy="145072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2405643" y="2358384"/>
            <a:ext cx="122180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รถกระบะ</a:t>
            </a:r>
          </a:p>
        </p:txBody>
      </p:sp>
      <p:sp>
        <p:nvSpPr>
          <p:cNvPr id="217" name="TextBox 216"/>
          <p:cNvSpPr txBox="1"/>
          <p:nvPr/>
        </p:nvSpPr>
        <p:spPr>
          <a:xfrm>
            <a:off x="5271945" y="2330945"/>
            <a:ext cx="187743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รูปปั้นไดโนเสาร์</a:t>
            </a:r>
          </a:p>
        </p:txBody>
      </p:sp>
      <p:sp>
        <p:nvSpPr>
          <p:cNvPr id="218" name="TextBox 217"/>
          <p:cNvSpPr txBox="1"/>
          <p:nvPr/>
        </p:nvSpPr>
        <p:spPr>
          <a:xfrm>
            <a:off x="8564745" y="2330945"/>
            <a:ext cx="187102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รถจักรยานยนต์</a:t>
            </a:r>
          </a:p>
        </p:txBody>
      </p:sp>
      <p:sp>
        <p:nvSpPr>
          <p:cNvPr id="219" name="Google Shape;3832;p61">
            <a:extLst>
              <a:ext uri="{FF2B5EF4-FFF2-40B4-BE49-F238E27FC236}">
                <a16:creationId xmlns:a16="http://schemas.microsoft.com/office/drawing/2014/main" id="{E64B2301-7D35-4D90-A7CC-01E887EA1B0B}"/>
              </a:ext>
            </a:extLst>
          </p:cNvPr>
          <p:cNvSpPr/>
          <p:nvPr/>
        </p:nvSpPr>
        <p:spPr>
          <a:xfrm rot="5400000" flipH="1">
            <a:off x="2617334" y="3682761"/>
            <a:ext cx="678744" cy="2790326"/>
          </a:xfrm>
          <a:prstGeom prst="round2SameRect">
            <a:avLst>
              <a:gd name="adj1" fmla="val 13584"/>
              <a:gd name="adj2" fmla="val 14722"/>
            </a:avLst>
          </a:prstGeom>
          <a:solidFill>
            <a:srgbClr val="FFD2D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20" name="Google Shape;3842;p61">
            <a:extLst>
              <a:ext uri="{FF2B5EF4-FFF2-40B4-BE49-F238E27FC236}">
                <a16:creationId xmlns:a16="http://schemas.microsoft.com/office/drawing/2014/main" id="{C4E3049D-9575-4694-A102-96E404BC2251}"/>
              </a:ext>
            </a:extLst>
          </p:cNvPr>
          <p:cNvSpPr txBox="1"/>
          <p:nvPr/>
        </p:nvSpPr>
        <p:spPr>
          <a:xfrm>
            <a:off x="1648627" y="4718440"/>
            <a:ext cx="2622709" cy="6095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1 ตัว 500 กิโลกรัม</a:t>
            </a:r>
            <a:endParaRPr kumimoji="0" sz="2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221" name="Google Shape;3832;p61">
            <a:extLst>
              <a:ext uri="{FF2B5EF4-FFF2-40B4-BE49-F238E27FC236}">
                <a16:creationId xmlns:a16="http://schemas.microsoft.com/office/drawing/2014/main" id="{E64B2301-7D35-4D90-A7CC-01E887EA1B0B}"/>
              </a:ext>
            </a:extLst>
          </p:cNvPr>
          <p:cNvSpPr/>
          <p:nvPr/>
        </p:nvSpPr>
        <p:spPr>
          <a:xfrm rot="5400000" flipH="1">
            <a:off x="5853942" y="4126815"/>
            <a:ext cx="678744" cy="1912134"/>
          </a:xfrm>
          <a:prstGeom prst="round2SameRect">
            <a:avLst>
              <a:gd name="adj1" fmla="val 13584"/>
              <a:gd name="adj2" fmla="val 14722"/>
            </a:avLst>
          </a:prstGeom>
          <a:solidFill>
            <a:srgbClr val="FFD2D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22" name="Google Shape;3842;p61">
            <a:extLst>
              <a:ext uri="{FF2B5EF4-FFF2-40B4-BE49-F238E27FC236}">
                <a16:creationId xmlns:a16="http://schemas.microsoft.com/office/drawing/2014/main" id="{C4E3049D-9575-4694-A102-96E404BC2251}"/>
              </a:ext>
            </a:extLst>
          </p:cNvPr>
          <p:cNvSpPr txBox="1"/>
          <p:nvPr/>
        </p:nvSpPr>
        <p:spPr>
          <a:xfrm>
            <a:off x="5500488" y="4723398"/>
            <a:ext cx="1480882" cy="6095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10 ตัน</a:t>
            </a:r>
            <a:endParaRPr kumimoji="0" sz="2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223" name="Google Shape;3832;p61">
            <a:extLst>
              <a:ext uri="{FF2B5EF4-FFF2-40B4-BE49-F238E27FC236}">
                <a16:creationId xmlns:a16="http://schemas.microsoft.com/office/drawing/2014/main" id="{E64B2301-7D35-4D90-A7CC-01E887EA1B0B}"/>
              </a:ext>
            </a:extLst>
          </p:cNvPr>
          <p:cNvSpPr/>
          <p:nvPr/>
        </p:nvSpPr>
        <p:spPr>
          <a:xfrm rot="5400000" flipH="1">
            <a:off x="8972141" y="3968787"/>
            <a:ext cx="678744" cy="2218274"/>
          </a:xfrm>
          <a:prstGeom prst="round2SameRect">
            <a:avLst>
              <a:gd name="adj1" fmla="val 13584"/>
              <a:gd name="adj2" fmla="val 14722"/>
            </a:avLst>
          </a:prstGeom>
          <a:solidFill>
            <a:srgbClr val="FFD2D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24" name="Google Shape;3842;p61">
            <a:extLst>
              <a:ext uri="{FF2B5EF4-FFF2-40B4-BE49-F238E27FC236}">
                <a16:creationId xmlns:a16="http://schemas.microsoft.com/office/drawing/2014/main" id="{C4E3049D-9575-4694-A102-96E404BC2251}"/>
              </a:ext>
            </a:extLst>
          </p:cNvPr>
          <p:cNvSpPr txBox="1"/>
          <p:nvPr/>
        </p:nvSpPr>
        <p:spPr>
          <a:xfrm>
            <a:off x="8319276" y="4718440"/>
            <a:ext cx="1982076" cy="6095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250 กิโลกรัม</a:t>
            </a:r>
            <a:endParaRPr kumimoji="0" sz="2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3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3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3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34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3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36" name="รูปภาพ 8">
            <a:hlinkClick r:id="rId11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3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38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39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40" name="Google Shape;1193;p37">
            <a:hlinkClick r:id="rId1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41" name="Google Shape;1193;p37">
            <a:hlinkClick r:id="rId1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42" name="Google Shape;1193;p37">
            <a:hlinkClick r:id="rId18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24985941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2.29167E-6 0.00208 L 2.29167E-6 -0.02708 " pathEditMode="relative" rAng="0" ptsTypes="AA">
                                      <p:cBhvr>
                                        <p:cTn id="12" dur="3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458"/>
                                    </p:animMotion>
                                    <p:animRot by="1500000">
                                      <p:cBhvr>
                                        <p:cTn id="13" dur="1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4" dur="175" fill="hold">
                                          <p:stCondLst>
                                            <p:cond delay="175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5" dur="175" fill="hold">
                                          <p:stCondLst>
                                            <p:cond delay="35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6" dur="175" fill="hold">
                                          <p:stCondLst>
                                            <p:cond delay="525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4" grpId="0"/>
      <p:bldP spid="140" grpId="0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FF42544D-339C-4CC3-86D9-7BA4599B245F}"/>
              </a:ext>
            </a:extLst>
          </p:cNvPr>
          <p:cNvGrpSpPr/>
          <p:nvPr/>
        </p:nvGrpSpPr>
        <p:grpSpPr>
          <a:xfrm rot="-191527">
            <a:off x="2823214" y="1165645"/>
            <a:ext cx="7951691" cy="4696507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97E4D986-1FC0-4B95-A0DA-63D4CC7FDD1E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6C24E511-42A9-46F7-A0B5-601A9E150AB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CA470BDE-7316-4699-94D9-C3CCD26309FC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AF828F65-F391-4BE4-91DC-5118700CC71E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210BC643-CBAC-47C9-916B-50E80FBA81D3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B289B9CA-2D6F-4414-B9C8-BEBE69308E41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6AC844D5-4D6B-45BF-9D62-6F746168B187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3E40F82D-DB7F-4734-AAF8-6E25AF4C00BE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1B84D3CE-A737-41B2-BFBB-B6D5CA567B45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D8289108-DF19-46C8-B554-9F01DA1FB122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B5787AF1-E5BA-4B3E-BCB8-30A61C38173E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E879FA9A-6757-4CF9-B6B9-833EFBF81ED6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99B19D7F-56BE-4451-B02D-9956E8E695F5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E93D5997-E599-46A7-926E-C83F65A4E85C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7A8CC7FD-D0A9-45C3-A368-896D1AA15FA6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B09CB5FC-087B-49FA-B47F-7DC8F10B7142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6FE83AB8-D6AF-4061-B80E-855CCCA972EB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65EE8388-DB64-497E-971F-E5647581AC72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5323AC78-5D7C-44B9-9E05-D4F9F6E25DBC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66E99BE0-4F89-4BF4-893A-C6ADB8DD5C69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CC3BF6F6-F327-431D-BF6F-16498170891E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8ED7F6F2-4816-49AE-A579-3DD291F35E3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B56AA2BB-7300-4159-B473-CCFEEC444CAD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CA46053D-7BBF-4917-89A8-410D579A7AB4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762F78BC-B3D7-49F1-A423-FCC6EFF6D7ED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19489933-888A-4DCF-B012-DA8F0BA52640}"/>
              </a:ext>
            </a:extLst>
          </p:cNvPr>
          <p:cNvGrpSpPr/>
          <p:nvPr/>
        </p:nvGrpSpPr>
        <p:grpSpPr>
          <a:xfrm>
            <a:off x="10365656" y="5111675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A6FED7FA-0EB3-46A9-ABC5-028861A96899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E3944B80-01C7-402C-A513-E06D5C0C6322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E6A5EFD7-17E7-4E2F-BF86-027E3E111E93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F9FF9FE8-BB14-433A-9275-9CD08099DA4D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E311C65A-8535-495E-8819-596DC171814F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10AD1709-A1D6-468D-BEC7-883B3F6CEB3C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B3F098C9-46EF-465B-BCEB-0E2E55B7FFAC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707A3DBB-8C63-46E7-9CF2-9D4C1AB36786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BFD39387-FD48-4A7D-9851-882C7FEB6E90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77DF6C08-5813-47C3-A9A2-82AA67EDE161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A1E58145-BC40-4A85-B14A-54A340446FFD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BD91018F-7A00-4ADC-A4B6-ADDE26268EEC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D387BF62-B641-44D5-9667-742A5DA21D7A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6E9497F1-135D-4C9D-84D4-3814C666B0A7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69E53D2B-7596-49C7-99B2-5A801F3263AD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F8D095F9-7793-429D-BB4F-BD62E33B0C53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BC1C69AE-949A-4860-8C78-B5EABFE8283D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07575D43-74EB-46F0-881D-DD2F3BC800E3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59BE540A-2903-4D32-8F98-1D39FDF8466E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A7EC0D28-8F25-46FF-8AE8-16C2FA79BB6E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C48CF3FF-CC36-40C3-8017-FC1B0BD58B52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3F76C299-C0CC-46FC-AF64-9B711562E43B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E3868261-9915-42C4-A5A5-0CC36D8192F1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98B6E335-F90C-43EF-98BB-74EA0EB06094}"/>
              </a:ext>
            </a:extLst>
          </p:cNvPr>
          <p:cNvGrpSpPr/>
          <p:nvPr/>
        </p:nvGrpSpPr>
        <p:grpSpPr>
          <a:xfrm rot="-461358">
            <a:off x="1034969" y="1389036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98B8B7CE-E6F0-40C5-BE29-461A888CC323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154BEC3A-968D-41B0-BB3C-715352A74093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AEEBAF65-4E5D-4C08-A7DB-203E75EC5109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BF919489-80F6-4925-821D-7EFD3D9C862C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F542068B-AA85-461C-845E-F5415C25A765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85B18634-FF09-4FC0-B148-A2B3EA80D5F5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C524FDAE-D149-465E-BCD8-F21273BDAC6B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9B5D388C-CA82-43B8-9430-57738D2A2CE6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8FF6675C-A9F7-4DF8-9E70-A93615923F4B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D003035E-49CC-4F83-B0FC-ACD2123969D3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7B81062E-71F1-4F8E-A801-7DCC4682B987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F6844318-449D-4E5A-B1E4-3BA6AD04D942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93A4D00A-9E0C-41F9-8B24-F5E619736CAA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86EC07E8-B2CC-4E69-96C0-2D473D8C247F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DAEE0788-5943-4806-8B15-D3A760DECA28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92FEA0F3-D3AE-49FF-926A-BBDA602E72B3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86FEA22B-0A36-4E06-AD73-543E457BA4A1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80E7B8BE-21DA-4879-9430-8763FDD7E3A1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6122C7AC-F684-4F46-9554-2128D82CF042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2508AD3B-AF53-4603-8B8F-563EACA5C944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DC90DB6E-9F0B-4F78-9079-926E145026C2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19D049A3-86FF-401B-BAED-0E3AB5457B47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237BB846-8267-4722-9494-2FA8D00D47F2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FE525A1B-2EFB-4BA0-8392-1EC0EDFFAAAC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A20634E2-3496-4597-88DA-EF1417F691A8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4F7D4AC1-2B77-4A7B-A832-5242DD56D0D3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8DF19956-8525-4EEA-B7C0-E0A3B4393538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7DFD159F-CDDE-4174-A18A-7660467F3446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8A1464D5-2589-4F8A-A71A-A988EF7CD04D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954F2BAB-014B-44AA-98AF-3D691AE65BDF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1713AEEE-1CEE-4F94-87C6-E10A305DB5ED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941DEAB0-6077-4DDB-98D2-24DA793A130D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A57CC560-46E2-4A81-A8A6-43AAC6FE906A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4F3DF2EB-AAE8-46D8-8EBC-9C5C8DA0B403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5FC1CA5D-CC8B-4BB4-8133-E646A57EBECB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2435F844-E966-4F65-A53D-4873DFDDCE5F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2F2179A2-9A2B-4621-9D64-AA7291CED559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65B3F69D-CF7C-4348-BFDF-39742BD6A6E1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AC9145A2-11EE-4FC9-BC79-A1F47221BC87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72C20FDB-B787-4A5F-BB5E-58D38FB10B2B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2F59E1EC-5120-434D-9A5C-D6865B1FACE7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4FED9F19-E489-4FAA-9D32-47979810A78E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5A6CFA14-EF62-4268-9B70-3828C9926976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DD9D6E21-AB01-4D6E-99EF-7700D3BA484E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7AC8D29F-FD3B-486E-9D21-378A955249C5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FEFA431F-5A30-473C-8A24-21B09ED9D78C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77C78FAA-4F9B-4F3A-A8A0-EACBE76ADF7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03B8CC87-03FC-4D9C-B16E-461B0FC104F8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F167312B-7EC3-427B-A528-8725D3CEFC55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34209428-7C01-4429-9BFC-DE774C2FAD72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9DAAD490-8871-4A37-9B7A-AD8B37E5B2D2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0275633D-101A-4686-9A51-50EEB51F0740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F203DB2D-9464-4CC1-B5C4-33DBEBFB2886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73C8006E-9BC9-4397-AE2A-420FC031F800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CBF5B397-E6F2-462A-9492-51B992E91078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FB0ED8AA-BB81-44D6-9F54-FAAC71562BCA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4C3C2F9F-A5DD-4C63-A0D9-079E9EC2DAB5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EF8E2F63-01AD-42DD-98F9-7727FA38E9BC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F40D976D-08E2-44C2-9599-CF37BDE67578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3638C819-3D76-4D0D-BB00-8ADFCBFF8981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37144B87-8972-42D6-8284-759DF5E80AF9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6073D796-60A0-4CBD-AA2E-06B3EC4E3CA5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4F4AA93C-4A65-45F9-920D-9FB341966F5E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7C2AE2F3-9CD5-4783-B393-81F2C61FE3BE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092896C2-75E5-41AC-8B2F-461DDDC20746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B615D586-671A-449A-9394-EF2055EC8753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E5B0CBEF-BBA8-4419-B068-BE69AAC926D4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AE3497EC-4B84-4456-8850-20A33802DF3B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65ECE51A-D6CD-4ADB-8550-008D046ED53C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A412D64F-7877-4DAE-8F4D-EE04DA10CB84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CFEF1CA0-BAF5-4B68-9BDF-BDC9976362DF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F631E0CD-610F-4F58-B27B-62638C37DA4C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75B9FFF1-2BF4-457F-B412-39926782E78E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69DDCBA1-D2B1-493A-9C46-D28DCBC3614E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68FA46AA-9ECD-46EC-8735-DC0D61C90974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D28068A1-381B-4FA6-8CBE-33EBF2230E34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0DF2FDF7-26CF-4E08-A81B-236301A8A060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5455A158-4F00-4708-9851-46FDDB675A6D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915EC70A-549F-4F61-85A3-30FE61194D6A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DC075B3B-BAFB-4364-A0CE-05AD0B40FEB5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7E804CF6-230B-4688-9A9F-E533E95D31EB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749CF0A8-6AE2-47F8-AF6B-9D9F1DBBFA57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B42918B0-503C-4BED-872A-C2E348C2C737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6B250122-F0C3-4AD0-B196-9006BA951A45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B4B93D4D-FAE3-4DB4-9372-42134C2C50D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35BE7B7B-1677-4C9B-ABCC-83E12CBDD15B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4071E662-2F46-4171-A54C-1D85B43F7A10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0DB12EB-E398-45E5-BFD1-88129EE9D43E}"/>
              </a:ext>
            </a:extLst>
          </p:cNvPr>
          <p:cNvSpPr txBox="1">
            <a:spLocks/>
          </p:cNvSpPr>
          <p:nvPr/>
        </p:nvSpPr>
        <p:spPr>
          <a:xfrm>
            <a:off x="3725069" y="1927049"/>
            <a:ext cx="6908220" cy="22199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457200" marR="0" lvl="0" indent="-45720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Arial" panose="020B0604020202020204" pitchFamily="34" charset="0"/>
              <a:buChar char="•"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rditas"/>
              </a:rPr>
              <a:t>ถ้ามีหน่วยต่างกันต้องเปลี่ยนหน่วยให้เป็นหน่วยเดียวกันก่อนแล้วจึงนำมาเปรียบเทียบกัน</a:t>
            </a:r>
          </a:p>
          <a:p>
            <a:pPr marL="457200" marR="0" lvl="0" indent="-45720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Arial" panose="020B0604020202020204" pitchFamily="34" charset="0"/>
              <a:buChar char="•"/>
              <a:tabLst/>
              <a:defRPr/>
            </a:pPr>
            <a:r>
              <a:rPr lang="th-TH" sz="3000" kern="0" dirty="0">
                <a:solidFill>
                  <a:srgbClr val="004468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ถ้ามีหน่วยเป็นกิโลกรัมและกรัม สิ่งที่มีน้ำหนักเป็นกิโลกรัมมากกว่าจะหนักกว่า ถ้าน้ำหนักเป็นกิโลกรัมเท่ากัน สิ่งที่มีน้ำหนักเป็นกรัมมากกว่าจะหนักกว่า</a:t>
            </a:r>
          </a:p>
          <a:p>
            <a:pPr marL="457200" marR="0" lvl="0" indent="-45720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Arial" panose="020B0604020202020204" pitchFamily="34" charset="0"/>
              <a:buChar char="•"/>
              <a:tabLst/>
              <a:defRPr/>
            </a:pPr>
            <a:r>
              <a:rPr lang="th-TH" sz="3000" kern="0" dirty="0">
                <a:solidFill>
                  <a:srgbClr val="004468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ถ้ามีหน่วยเป็นตันและกิโลกรัม สิ่งที่มีน้ำหนักเป็นตันมากกว่าจะหนักกว่า ถถ้าน้ำหนักเป็นตันเท่ากัน สิ่งที่มีน้ำหนักเป็นกิโลกรัมมากว่าจะหนักกว่า</a:t>
            </a:r>
          </a:p>
          <a:p>
            <a:pPr marL="457200" marR="0" lvl="0" indent="-45720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Arial" panose="020B0604020202020204" pitchFamily="34" charset="0"/>
              <a:buChar char="•"/>
              <a:tabLst/>
              <a:defRPr/>
            </a:pP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004468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Gorditas"/>
            </a:endParaRPr>
          </a:p>
        </p:txBody>
      </p:sp>
      <p:sp>
        <p:nvSpPr>
          <p:cNvPr id="259" name="Google Shape;4975;p59">
            <a:extLst>
              <a:ext uri="{FF2B5EF4-FFF2-40B4-BE49-F238E27FC236}">
                <a16:creationId xmlns:a16="http://schemas.microsoft.com/office/drawing/2014/main" id="{8600E551-18F5-4869-ABCC-D4A8EE567E58}"/>
              </a:ext>
            </a:extLst>
          </p:cNvPr>
          <p:cNvSpPr txBox="1">
            <a:spLocks/>
          </p:cNvSpPr>
          <p:nvPr/>
        </p:nvSpPr>
        <p:spPr>
          <a:xfrm>
            <a:off x="7473365" y="1126288"/>
            <a:ext cx="3147600" cy="6951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Gorditas"/>
              <a:buNone/>
              <a:defRPr sz="9466" b="1" i="0" u="none" strike="noStrike" cap="none">
                <a:solidFill>
                  <a:schemeClr val="accent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6000"/>
              <a:buFont typeface="Gorditas"/>
              <a:buNone/>
              <a:tabLst/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10B0BF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สิ่งที่ได้เรียนรู้</a:t>
            </a:r>
            <a:endParaRPr kumimoji="0" lang="en" sz="3000" b="1" i="0" u="none" strike="noStrike" kern="0" cap="none" spc="0" normalizeH="0" baseline="0" noProof="0" dirty="0">
              <a:ln>
                <a:noFill/>
              </a:ln>
              <a:solidFill>
                <a:srgbClr val="10B0BF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sp>
        <p:nvSpPr>
          <p:cNvPr id="245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246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24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24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24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250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251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252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253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254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255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257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37136656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1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2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3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4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5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6" grpId="0"/>
      <p:bldP spid="259" grpId="0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64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6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7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8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9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6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77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999925" y="2440310"/>
            <a:ext cx="5117183" cy="3392709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78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311861" y="3615586"/>
            <a:ext cx="4368386" cy="10281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การ</a:t>
            </a: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บวกและการลบเกี่ยวกับน้ำหนัก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79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2225668" y="1033748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kumimoji="0" lang="th-TH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10.7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grpSp>
        <p:nvGrpSpPr>
          <p:cNvPr id="80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81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4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5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116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117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8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9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0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1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2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123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163018" y="2140050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135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136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13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13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13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140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141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142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143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144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145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146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4910583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2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79" grpId="0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" name="Table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1491626"/>
              </p:ext>
            </p:extLst>
          </p:nvPr>
        </p:nvGraphicFramePr>
        <p:xfrm>
          <a:off x="5390492" y="3661072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211" name="Table 2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74036974"/>
              </p:ext>
            </p:extLst>
          </p:nvPr>
        </p:nvGraphicFramePr>
        <p:xfrm>
          <a:off x="5390492" y="4102356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212" name="Table 21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53001279"/>
              </p:ext>
            </p:extLst>
          </p:nvPr>
        </p:nvGraphicFramePr>
        <p:xfrm>
          <a:off x="5390492" y="4597195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213" name="Table 21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03940963"/>
              </p:ext>
            </p:extLst>
          </p:nvPr>
        </p:nvGraphicFramePr>
        <p:xfrm>
          <a:off x="5390492" y="5072058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pSp>
        <p:nvGrpSpPr>
          <p:cNvPr id="6" name="Group 5"/>
          <p:cNvGrpSpPr/>
          <p:nvPr/>
        </p:nvGrpSpPr>
        <p:grpSpPr>
          <a:xfrm>
            <a:off x="1179537" y="792452"/>
            <a:ext cx="7804809" cy="619168"/>
            <a:chOff x="1179537" y="981135"/>
            <a:chExt cx="7804809" cy="619168"/>
          </a:xfrm>
        </p:grpSpPr>
        <p:grpSp>
          <p:nvGrpSpPr>
            <p:cNvPr id="153" name="Google Shape;3831;p61">
              <a:extLst>
                <a:ext uri="{FF2B5EF4-FFF2-40B4-BE49-F238E27FC236}">
                  <a16:creationId xmlns:a16="http://schemas.microsoft.com/office/drawing/2014/main" id="{B2A6381B-7602-42EB-9D17-E5AAB4FE7C2B}"/>
                </a:ext>
              </a:extLst>
            </p:cNvPr>
            <p:cNvGrpSpPr/>
            <p:nvPr/>
          </p:nvGrpSpPr>
          <p:grpSpPr>
            <a:xfrm>
              <a:off x="1179537" y="986228"/>
              <a:ext cx="7804809" cy="614075"/>
              <a:chOff x="3558882" y="4011426"/>
              <a:chExt cx="1813036" cy="113078"/>
            </a:xfrm>
          </p:grpSpPr>
          <p:sp>
            <p:nvSpPr>
              <p:cNvPr id="154" name="Google Shape;3832;p61">
                <a:extLst>
                  <a:ext uri="{FF2B5EF4-FFF2-40B4-BE49-F238E27FC236}">
                    <a16:creationId xmlns:a16="http://schemas.microsoft.com/office/drawing/2014/main" id="{8CB0AA6E-9AF0-495C-B1DC-5375D43F7A8E}"/>
                  </a:ext>
                </a:extLst>
              </p:cNvPr>
              <p:cNvSpPr/>
              <p:nvPr/>
            </p:nvSpPr>
            <p:spPr>
              <a:xfrm rot="16200000">
                <a:off x="4472339" y="3224925"/>
                <a:ext cx="113078" cy="1686080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55" name="Google Shape;3833;p61">
                <a:extLst>
                  <a:ext uri="{FF2B5EF4-FFF2-40B4-BE49-F238E27FC236}">
                    <a16:creationId xmlns:a16="http://schemas.microsoft.com/office/drawing/2014/main" id="{9331D578-ADBE-4E01-BD4B-47E4635D0525}"/>
                  </a:ext>
                </a:extLst>
              </p:cNvPr>
              <p:cNvSpPr/>
              <p:nvPr/>
            </p:nvSpPr>
            <p:spPr>
              <a:xfrm rot="5400000" flipH="1">
                <a:off x="3696614" y="3873878"/>
                <a:ext cx="111370" cy="386834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56" name="Google Shape;3842;p61">
              <a:extLst>
                <a:ext uri="{FF2B5EF4-FFF2-40B4-BE49-F238E27FC236}">
                  <a16:creationId xmlns:a16="http://schemas.microsoft.com/office/drawing/2014/main" id="{AECBEA31-D230-4D88-B360-F95F0D11B167}"/>
                </a:ext>
              </a:extLst>
            </p:cNvPr>
            <p:cNvSpPr txBox="1"/>
            <p:nvPr/>
          </p:nvSpPr>
          <p:spPr>
            <a:xfrm>
              <a:off x="1235677" y="981135"/>
              <a:ext cx="1565582" cy="522245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ตัวอย่าง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157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2832564" y="813936"/>
            <a:ext cx="6010844" cy="5222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th-TH" altLang="th-TH" sz="3000" noProof="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2 ตัน บวก 1,750 กิโลกรัม เท่ากับเท่าไร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sp>
        <p:nvSpPr>
          <p:cNvPr id="185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5638452" y="3235140"/>
            <a:ext cx="3263660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077913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lang="th-TH" b="1" kern="0" dirty="0">
                <a:solidFill>
                  <a:schemeClr val="tx1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ตัน	กิโลกรัม</a:t>
            </a:r>
            <a:endParaRPr kumimoji="0" lang="en-US" b="0" i="0" u="none" strike="noStrike" kern="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186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5759963" y="4568780"/>
            <a:ext cx="16560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7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5756029" y="5056006"/>
            <a:ext cx="1656000" cy="27751"/>
            <a:chOff x="1764604" y="5115751"/>
            <a:chExt cx="2935229" cy="27751"/>
          </a:xfrm>
        </p:grpSpPr>
        <p:cxnSp>
          <p:nvCxnSpPr>
            <p:cNvPr id="188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0" name="Google Shape;1566;p39">
            <a:extLst>
              <a:ext uri="{FF2B5EF4-FFF2-40B4-BE49-F238E27FC236}">
                <a16:creationId xmlns:a16="http://schemas.microsoft.com/office/drawing/2014/main" id="{5A4C9999-8411-4CE5-873B-3183AB244F78}"/>
              </a:ext>
            </a:extLst>
          </p:cNvPr>
          <p:cNvGrpSpPr/>
          <p:nvPr/>
        </p:nvGrpSpPr>
        <p:grpSpPr>
          <a:xfrm>
            <a:off x="2317517" y="3390857"/>
            <a:ext cx="1061164" cy="577201"/>
            <a:chOff x="1414617" y="1305562"/>
            <a:chExt cx="2596906" cy="1527966"/>
          </a:xfrm>
        </p:grpSpPr>
        <p:grpSp>
          <p:nvGrpSpPr>
            <p:cNvPr id="191" name="Google Shape;1567;p39">
              <a:extLst>
                <a:ext uri="{FF2B5EF4-FFF2-40B4-BE49-F238E27FC236}">
                  <a16:creationId xmlns:a16="http://schemas.microsoft.com/office/drawing/2014/main" id="{4FB6B349-1DB4-42B9-AC13-C51DAB244A0B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193" name="Google Shape;1568;p39">
                <a:extLst>
                  <a:ext uri="{FF2B5EF4-FFF2-40B4-BE49-F238E27FC236}">
                    <a16:creationId xmlns:a16="http://schemas.microsoft.com/office/drawing/2014/main" id="{8A7C510A-6038-4B8A-B305-04D0AFB68900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FCC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  <a:sym typeface="Arial"/>
                </a:endParaRPr>
              </a:p>
            </p:txBody>
          </p:sp>
          <p:sp>
            <p:nvSpPr>
              <p:cNvPr id="194" name="Google Shape;1569;p39">
                <a:extLst>
                  <a:ext uri="{FF2B5EF4-FFF2-40B4-BE49-F238E27FC236}">
                    <a16:creationId xmlns:a16="http://schemas.microsoft.com/office/drawing/2014/main" id="{8CE3A494-1739-4F6A-8A7E-A504293039FD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  <a:sym typeface="Arial"/>
                </a:endParaRPr>
              </a:p>
            </p:txBody>
          </p:sp>
        </p:grpSp>
        <p:sp>
          <p:nvSpPr>
            <p:cNvPr id="192" name="Google Shape;1574;p39">
              <a:extLst>
                <a:ext uri="{FF2B5EF4-FFF2-40B4-BE49-F238E27FC236}">
                  <a16:creationId xmlns:a16="http://schemas.microsoft.com/office/drawing/2014/main" id="{EC394595-5A40-4A26-BCD9-30CC184D7A8B}"/>
                </a:ext>
              </a:extLst>
            </p:cNvPr>
            <p:cNvSpPr txBox="1"/>
            <p:nvPr/>
          </p:nvSpPr>
          <p:spPr>
            <a:xfrm>
              <a:off x="1691892" y="1823443"/>
              <a:ext cx="2080201" cy="3545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sz="3000" b="1" kern="0" dirty="0"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วิธีทำ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grpSp>
        <p:nvGrpSpPr>
          <p:cNvPr id="195" name="กลุ่ม 83">
            <a:extLst>
              <a:ext uri="{FF2B5EF4-FFF2-40B4-BE49-F238E27FC236}">
                <a16:creationId xmlns:a16="http://schemas.microsoft.com/office/drawing/2014/main" id="{B87D5AB3-B058-4200-B887-269E5C368D97}"/>
              </a:ext>
            </a:extLst>
          </p:cNvPr>
          <p:cNvGrpSpPr/>
          <p:nvPr/>
        </p:nvGrpSpPr>
        <p:grpSpPr>
          <a:xfrm>
            <a:off x="5755432" y="5514593"/>
            <a:ext cx="1656000" cy="20131"/>
            <a:chOff x="1764604" y="5115751"/>
            <a:chExt cx="2935229" cy="20131"/>
          </a:xfrm>
        </p:grpSpPr>
        <p:cxnSp>
          <p:nvCxnSpPr>
            <p:cNvPr id="196" name="ตัวเชื่อมต่อตรง 84">
              <a:extLst>
                <a:ext uri="{FF2B5EF4-FFF2-40B4-BE49-F238E27FC236}">
                  <a16:creationId xmlns:a16="http://schemas.microsoft.com/office/drawing/2014/main" id="{09FF30AC-8E9B-4AE6-A031-CFDA7AEE9312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ตัวเชื่อมต่อตรง 85">
              <a:extLst>
                <a:ext uri="{FF2B5EF4-FFF2-40B4-BE49-F238E27FC236}">
                  <a16:creationId xmlns:a16="http://schemas.microsoft.com/office/drawing/2014/main" id="{AB621ADA-9945-4D79-9F2A-6AF9662E0F4D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8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7551633" y="3955820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lang="th-TH" kern="0" dirty="0">
                <a:solidFill>
                  <a:schemeClr val="tx1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+</a:t>
            </a:r>
            <a:endParaRPr kumimoji="0" lang="en-US" b="0" i="0" u="none" strike="noStrike" kern="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pSp>
        <p:nvGrpSpPr>
          <p:cNvPr id="199" name="Google Shape;1566;p39">
            <a:extLst>
              <a:ext uri="{FF2B5EF4-FFF2-40B4-BE49-F238E27FC236}">
                <a16:creationId xmlns:a16="http://schemas.microsoft.com/office/drawing/2014/main" id="{42A277B6-21D5-4CB9-8AB8-091E228BCE7D}"/>
              </a:ext>
            </a:extLst>
          </p:cNvPr>
          <p:cNvGrpSpPr/>
          <p:nvPr/>
        </p:nvGrpSpPr>
        <p:grpSpPr>
          <a:xfrm>
            <a:off x="2336566" y="5612326"/>
            <a:ext cx="1061164" cy="577201"/>
            <a:chOff x="1414617" y="1305562"/>
            <a:chExt cx="2596906" cy="1527966"/>
          </a:xfrm>
        </p:grpSpPr>
        <p:grpSp>
          <p:nvGrpSpPr>
            <p:cNvPr id="200" name="Google Shape;1567;p39">
              <a:extLst>
                <a:ext uri="{FF2B5EF4-FFF2-40B4-BE49-F238E27FC236}">
                  <a16:creationId xmlns:a16="http://schemas.microsoft.com/office/drawing/2014/main" id="{C6AEC53B-8615-498B-AC21-850B5F85CC74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202" name="Google Shape;1568;p39">
                <a:extLst>
                  <a:ext uri="{FF2B5EF4-FFF2-40B4-BE49-F238E27FC236}">
                    <a16:creationId xmlns:a16="http://schemas.microsoft.com/office/drawing/2014/main" id="{5C901E10-F8CD-4601-A5C5-0FE01B45A814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FCC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  <a:sym typeface="Arial"/>
                </a:endParaRPr>
              </a:p>
            </p:txBody>
          </p:sp>
          <p:sp>
            <p:nvSpPr>
              <p:cNvPr id="203" name="Google Shape;1569;p39">
                <a:extLst>
                  <a:ext uri="{FF2B5EF4-FFF2-40B4-BE49-F238E27FC236}">
                    <a16:creationId xmlns:a16="http://schemas.microsoft.com/office/drawing/2014/main" id="{E71B094B-E69A-4F73-BAF9-D2B8AEF1D579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  <a:sym typeface="Arial"/>
                </a:endParaRPr>
              </a:p>
            </p:txBody>
          </p:sp>
        </p:grpSp>
        <p:sp>
          <p:nvSpPr>
            <p:cNvPr id="201" name="Google Shape;1574;p39">
              <a:extLst>
                <a:ext uri="{FF2B5EF4-FFF2-40B4-BE49-F238E27FC236}">
                  <a16:creationId xmlns:a16="http://schemas.microsoft.com/office/drawing/2014/main" id="{EAA47EFD-A0DF-4654-BC58-F4424D06B40F}"/>
                </a:ext>
              </a:extLst>
            </p:cNvPr>
            <p:cNvSpPr txBox="1"/>
            <p:nvPr/>
          </p:nvSpPr>
          <p:spPr>
            <a:xfrm>
              <a:off x="1691892" y="1823443"/>
              <a:ext cx="2080201" cy="3545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ตอบ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205" name="Google Shape;3842;p61">
            <a:extLst>
              <a:ext uri="{FF2B5EF4-FFF2-40B4-BE49-F238E27FC236}">
                <a16:creationId xmlns:a16="http://schemas.microsoft.com/office/drawing/2014/main" id="{95C0298D-C2D8-4688-A88C-8CCA027A3075}"/>
              </a:ext>
            </a:extLst>
          </p:cNvPr>
          <p:cNvSpPr txBox="1"/>
          <p:nvPr/>
        </p:nvSpPr>
        <p:spPr>
          <a:xfrm>
            <a:off x="3890096" y="5735758"/>
            <a:ext cx="2811887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lang="th-TH" sz="3000" kern="0" noProof="0" dirty="0"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๓ ตัน ๗๕๐ กิโลกรัม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208" name="Google Shape;1202;p41">
            <a:extLst>
              <a:ext uri="{FF2B5EF4-FFF2-40B4-BE49-F238E27FC236}">
                <a16:creationId xmlns:a16="http://schemas.microsoft.com/office/drawing/2014/main" id="{A79B3A4A-0574-45E4-9A3B-A899C049C070}"/>
              </a:ext>
            </a:extLst>
          </p:cNvPr>
          <p:cNvSpPr/>
          <p:nvPr/>
        </p:nvSpPr>
        <p:spPr>
          <a:xfrm>
            <a:off x="4231687" y="5388123"/>
            <a:ext cx="949875" cy="658275"/>
          </a:xfrm>
          <a:custGeom>
            <a:avLst/>
            <a:gdLst/>
            <a:ahLst/>
            <a:cxnLst/>
            <a:rect l="l" t="t" r="r" b="b"/>
            <a:pathLst>
              <a:path w="37995" h="26331" extrusionOk="0">
                <a:moveTo>
                  <a:pt x="250" y="26331"/>
                </a:moveTo>
                <a:cubicBezTo>
                  <a:pt x="250" y="19673"/>
                  <a:pt x="11529" y="10574"/>
                  <a:pt x="5819" y="7149"/>
                </a:cubicBezTo>
                <a:cubicBezTo>
                  <a:pt x="4313" y="6246"/>
                  <a:pt x="1344" y="5887"/>
                  <a:pt x="559" y="7458"/>
                </a:cubicBezTo>
                <a:cubicBezTo>
                  <a:pt x="-226" y="9029"/>
                  <a:pt x="-106" y="11257"/>
                  <a:pt x="869" y="12718"/>
                </a:cubicBezTo>
                <a:cubicBezTo>
                  <a:pt x="3078" y="16030"/>
                  <a:pt x="8360" y="16560"/>
                  <a:pt x="12316" y="16121"/>
                </a:cubicBezTo>
                <a:cubicBezTo>
                  <a:pt x="16831" y="15620"/>
                  <a:pt x="17767" y="8814"/>
                  <a:pt x="20979" y="5602"/>
                </a:cubicBezTo>
                <a:cubicBezTo>
                  <a:pt x="25156" y="1425"/>
                  <a:pt x="32390" y="-1214"/>
                  <a:pt x="37995" y="652"/>
                </a:cubicBezTo>
              </a:path>
            </a:pathLst>
          </a:custGeom>
          <a:noFill/>
          <a:ln w="19050" cap="flat" cmpd="sng">
            <a:solidFill>
              <a:srgbClr val="80C19C"/>
            </a:solidFill>
            <a:prstDash val="dot"/>
            <a:round/>
            <a:headEnd type="none" w="med" len="med"/>
            <a:tailEnd type="none" w="med" len="med"/>
          </a:ln>
        </p:spPr>
      </p:sp>
      <p:sp>
        <p:nvSpPr>
          <p:cNvPr id="12" name="TextBox 11"/>
          <p:cNvSpPr txBox="1"/>
          <p:nvPr/>
        </p:nvSpPr>
        <p:spPr>
          <a:xfrm>
            <a:off x="4605575" y="5079678"/>
            <a:ext cx="64633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หรือ</a:t>
            </a:r>
          </a:p>
        </p:txBody>
      </p:sp>
      <p:sp>
        <p:nvSpPr>
          <p:cNvPr id="214" name="Google Shape;3832;p61">
            <a:extLst>
              <a:ext uri="{FF2B5EF4-FFF2-40B4-BE49-F238E27FC236}">
                <a16:creationId xmlns:a16="http://schemas.microsoft.com/office/drawing/2014/main" id="{E64B2301-7D35-4D90-A7CC-01E887EA1B0B}"/>
              </a:ext>
            </a:extLst>
          </p:cNvPr>
          <p:cNvSpPr/>
          <p:nvPr/>
        </p:nvSpPr>
        <p:spPr>
          <a:xfrm rot="5400000" flipH="1">
            <a:off x="5168433" y="-1549864"/>
            <a:ext cx="1217985" cy="7458862"/>
          </a:xfrm>
          <a:prstGeom prst="round2SameRect">
            <a:avLst>
              <a:gd name="adj1" fmla="val 13584"/>
              <a:gd name="adj2" fmla="val 14722"/>
            </a:avLst>
          </a:prstGeom>
          <a:solidFill>
            <a:srgbClr val="FFD2D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15" name="Google Shape;3842;p61">
            <a:extLst>
              <a:ext uri="{FF2B5EF4-FFF2-40B4-BE49-F238E27FC236}">
                <a16:creationId xmlns:a16="http://schemas.microsoft.com/office/drawing/2014/main" id="{C4E3049D-9575-4694-A102-96E404BC2251}"/>
              </a:ext>
            </a:extLst>
          </p:cNvPr>
          <p:cNvSpPr txBox="1"/>
          <p:nvPr/>
        </p:nvSpPr>
        <p:spPr>
          <a:xfrm>
            <a:off x="2198063" y="1581700"/>
            <a:ext cx="7453938" cy="7632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2 ตัน บวก 1 ตัน ได้</a:t>
            </a:r>
            <a:r>
              <a: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3 ตัน</a:t>
            </a:r>
            <a:endParaRPr kumimoji="0" lang="th-TH" sz="2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th-TH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ดังนั้น 2 ตัน บวก 1 ตัน 750 กิโลกรัม เท่ากับ </a:t>
            </a:r>
            <a:r>
              <a:rPr lang="th-TH" b="1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3 ตัน</a:t>
            </a:r>
            <a:r>
              <a:rPr lang="th-TH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750 กิโลกรัม</a:t>
            </a:r>
          </a:p>
        </p:txBody>
      </p:sp>
      <p:grpSp>
        <p:nvGrpSpPr>
          <p:cNvPr id="216" name="กลุ่ม 64">
            <a:extLst>
              <a:ext uri="{FF2B5EF4-FFF2-40B4-BE49-F238E27FC236}">
                <a16:creationId xmlns:a16="http://schemas.microsoft.com/office/drawing/2014/main" id="{CB9B9E4B-4634-42DF-B33A-4BAB49B2BEDB}"/>
              </a:ext>
            </a:extLst>
          </p:cNvPr>
          <p:cNvGrpSpPr/>
          <p:nvPr/>
        </p:nvGrpSpPr>
        <p:grpSpPr>
          <a:xfrm>
            <a:off x="8096295" y="4878468"/>
            <a:ext cx="3079424" cy="1175344"/>
            <a:chOff x="2892613" y="1707208"/>
            <a:chExt cx="2153666" cy="639366"/>
          </a:xfrm>
        </p:grpSpPr>
        <p:grpSp>
          <p:nvGrpSpPr>
            <p:cNvPr id="217" name="กลุ่ม 65">
              <a:extLst>
                <a:ext uri="{FF2B5EF4-FFF2-40B4-BE49-F238E27FC236}">
                  <a16:creationId xmlns:a16="http://schemas.microsoft.com/office/drawing/2014/main" id="{78B808D0-C379-462F-BEE0-D96DB6FC90BE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219" name="Google Shape;4035;p55">
                <a:extLst>
                  <a:ext uri="{FF2B5EF4-FFF2-40B4-BE49-F238E27FC236}">
                    <a16:creationId xmlns:a16="http://schemas.microsoft.com/office/drawing/2014/main" id="{086BD070-C885-40AE-97CB-A6B99588A8D9}"/>
                  </a:ext>
                </a:extLst>
              </p:cNvPr>
              <p:cNvSpPr/>
              <p:nvPr/>
            </p:nvSpPr>
            <p:spPr>
              <a:xfrm rot="5400000">
                <a:off x="4420710" y="319551"/>
                <a:ext cx="2811377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20" name="Google Shape;4036;p55">
                <a:extLst>
                  <a:ext uri="{FF2B5EF4-FFF2-40B4-BE49-F238E27FC236}">
                    <a16:creationId xmlns:a16="http://schemas.microsoft.com/office/drawing/2014/main" id="{E461C1F9-71B3-43A1-A7F7-CD16577239BC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18" name="กล่องข้อความ 66">
              <a:extLst>
                <a:ext uri="{FF2B5EF4-FFF2-40B4-BE49-F238E27FC236}">
                  <a16:creationId xmlns:a16="http://schemas.microsoft.com/office/drawing/2014/main" id="{8EC398CC-233A-4C1C-AA36-65AD05291247}"/>
                </a:ext>
              </a:extLst>
            </p:cNvPr>
            <p:cNvSpPr txBox="1"/>
            <p:nvPr/>
          </p:nvSpPr>
          <p:spPr>
            <a:xfrm>
              <a:off x="3025754" y="1729377"/>
              <a:ext cx="1960435" cy="39166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1,750</a:t>
              </a:r>
              <a:r>
                <a:rPr kumimoji="0" lang="th-TH" sz="3000" b="0" i="0" u="none" strike="noStrike" kern="0" cap="none" spc="0" normalizeH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 กก. เท่ากับ 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0" cap="none" spc="0" normalizeH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1 ตัน 750 กก.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</p:grpSp>
      <p:grpSp>
        <p:nvGrpSpPr>
          <p:cNvPr id="221" name="Google Shape;1515;p54">
            <a:extLst>
              <a:ext uri="{FF2B5EF4-FFF2-40B4-BE49-F238E27FC236}">
                <a16:creationId xmlns:a16="http://schemas.microsoft.com/office/drawing/2014/main" id="{C52124E6-8CAA-4200-95B8-1F3A046009F5}"/>
              </a:ext>
            </a:extLst>
          </p:cNvPr>
          <p:cNvGrpSpPr/>
          <p:nvPr/>
        </p:nvGrpSpPr>
        <p:grpSpPr>
          <a:xfrm rot="817394" flipV="1">
            <a:off x="7409186" y="4928933"/>
            <a:ext cx="941686" cy="396607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222" name="Google Shape;1516;p54">
              <a:extLst>
                <a:ext uri="{FF2B5EF4-FFF2-40B4-BE49-F238E27FC236}">
                  <a16:creationId xmlns:a16="http://schemas.microsoft.com/office/drawing/2014/main" id="{6D842C62-2A41-4BB6-958B-3C1FECBE7CC5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" name="Google Shape;1517;p54">
              <a:extLst>
                <a:ext uri="{FF2B5EF4-FFF2-40B4-BE49-F238E27FC236}">
                  <a16:creationId xmlns:a16="http://schemas.microsoft.com/office/drawing/2014/main" id="{1E959932-CF14-414B-AD75-9B3962DB2F72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22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22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22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22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22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229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23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23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23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23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23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235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1390330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4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45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50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60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20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80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2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92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97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12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20900"/>
                            </p:stCondLst>
                            <p:childTnLst>
                              <p:par>
                                <p:cTn id="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0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21900"/>
                            </p:stCondLst>
                            <p:childTnLst>
                              <p:par>
                                <p:cTn id="4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12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231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10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24100"/>
                            </p:stCondLst>
                            <p:childTnLst>
                              <p:par>
                                <p:cTn id="5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10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2510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20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27100"/>
                            </p:stCondLst>
                            <p:childTnLst>
                              <p:par>
                                <p:cTn id="6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8100"/>
                            </p:stCondLst>
                            <p:childTnLst>
                              <p:par>
                                <p:cTn id="6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2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29300"/>
                            </p:stCondLst>
                            <p:childTnLst>
                              <p:par>
                                <p:cTn id="6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10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30300"/>
                            </p:stCondLst>
                            <p:childTnLst>
                              <p:par>
                                <p:cTn id="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30800"/>
                            </p:stCondLst>
                            <p:childTnLst>
                              <p:par>
                                <p:cTn id="7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1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7" grpId="0"/>
      <p:bldP spid="185" grpId="0"/>
      <p:bldP spid="198" grpId="0"/>
      <p:bldP spid="205" grpId="0"/>
      <p:bldP spid="12" grpId="0"/>
      <p:bldP spid="214" grpId="0" animBg="1"/>
      <p:bldP spid="215" grpId="0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758445" y="62399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016400" y="59629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777419" y="105812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2278326" y="1433258"/>
            <a:ext cx="594425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5 กิโลกรัม 600 กรัม บวก 1,900 กรัม เท่ากับเท่าไร</a:t>
            </a:r>
          </a:p>
        </p:txBody>
      </p:sp>
      <p:graphicFrame>
        <p:nvGraphicFramePr>
          <p:cNvPr id="120" name="Table 11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74304907"/>
              </p:ext>
            </p:extLst>
          </p:nvPr>
        </p:nvGraphicFramePr>
        <p:xfrm>
          <a:off x="4869792" y="2871286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38" name="Table 13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36791191"/>
              </p:ext>
            </p:extLst>
          </p:nvPr>
        </p:nvGraphicFramePr>
        <p:xfrm>
          <a:off x="4869792" y="3325270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900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39" name="Table 13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22914965"/>
              </p:ext>
            </p:extLst>
          </p:nvPr>
        </p:nvGraphicFramePr>
        <p:xfrm>
          <a:off x="4869792" y="3820109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1500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40" name="Table 13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4956009"/>
              </p:ext>
            </p:extLst>
          </p:nvPr>
        </p:nvGraphicFramePr>
        <p:xfrm>
          <a:off x="4869792" y="4282272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141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4871014" y="2445354"/>
            <a:ext cx="3263660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077913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กิโลกรัม	   กรัม</a:t>
            </a:r>
            <a:endParaRPr kumimoji="0" lang="en-US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142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5239263" y="3791694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3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5121029" y="4278920"/>
            <a:ext cx="1836000" cy="27751"/>
            <a:chOff x="1764604" y="5115751"/>
            <a:chExt cx="2935229" cy="27751"/>
          </a:xfrm>
        </p:grpSpPr>
        <p:cxnSp>
          <p:nvCxnSpPr>
            <p:cNvPr id="144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6" name="กลุ่ม 83">
            <a:extLst>
              <a:ext uri="{FF2B5EF4-FFF2-40B4-BE49-F238E27FC236}">
                <a16:creationId xmlns:a16="http://schemas.microsoft.com/office/drawing/2014/main" id="{B87D5AB3-B058-4200-B887-269E5C368D97}"/>
              </a:ext>
            </a:extLst>
          </p:cNvPr>
          <p:cNvGrpSpPr/>
          <p:nvPr/>
        </p:nvGrpSpPr>
        <p:grpSpPr>
          <a:xfrm>
            <a:off x="5107732" y="4724807"/>
            <a:ext cx="1836000" cy="20131"/>
            <a:chOff x="1764604" y="5115751"/>
            <a:chExt cx="2935229" cy="20131"/>
          </a:xfrm>
        </p:grpSpPr>
        <p:cxnSp>
          <p:nvCxnSpPr>
            <p:cNvPr id="147" name="ตัวเชื่อมต่อตรง 84">
              <a:extLst>
                <a:ext uri="{FF2B5EF4-FFF2-40B4-BE49-F238E27FC236}">
                  <a16:creationId xmlns:a16="http://schemas.microsoft.com/office/drawing/2014/main" id="{09FF30AC-8E9B-4AE6-A031-CFDA7AEE9312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ตัวเชื่อมต่อตรง 85">
              <a:extLst>
                <a:ext uri="{FF2B5EF4-FFF2-40B4-BE49-F238E27FC236}">
                  <a16:creationId xmlns:a16="http://schemas.microsoft.com/office/drawing/2014/main" id="{AB621ADA-9945-4D79-9F2A-6AF9662E0F4D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7030933" y="3166034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lang="th-TH" kern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+</a:t>
            </a:r>
            <a:endParaRPr kumimoji="0" lang="en-US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150" name="TextBox 149"/>
          <p:cNvSpPr txBox="1"/>
          <p:nvPr/>
        </p:nvSpPr>
        <p:spPr>
          <a:xfrm>
            <a:off x="4084875" y="4289892"/>
            <a:ext cx="64633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หรือ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3327937" y="2865928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b="1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3363487" y="4904684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b="1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4223461" y="4906542"/>
            <a:ext cx="266771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๗ กิโลกรัม ๕๐๐ กรัม</a:t>
            </a:r>
          </a:p>
        </p:txBody>
      </p:sp>
      <p:grpSp>
        <p:nvGrpSpPr>
          <p:cNvPr id="156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567987" y="1468683"/>
            <a:ext cx="468000" cy="468000"/>
            <a:chOff x="1239484" y="1722687"/>
            <a:chExt cx="468000" cy="468000"/>
          </a:xfrm>
        </p:grpSpPr>
        <p:sp>
          <p:nvSpPr>
            <p:cNvPr id="157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8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59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16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16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16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16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164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16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16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16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168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169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170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40385082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1" grpId="0"/>
      <p:bldP spid="149" grpId="0"/>
      <p:bldP spid="150" grpId="0"/>
      <p:bldP spid="7" grpId="0"/>
      <p:bldP spid="154" grpId="0"/>
      <p:bldP spid="155" grpId="0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758445" y="62399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016400" y="59629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777419" y="105812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2278326" y="1433258"/>
            <a:ext cx="673774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3 ตัน 500 กิโลกรัม บวก 1 ตัน 500 กิโลกรัม เท่ากับเท่าไร</a:t>
            </a:r>
          </a:p>
        </p:txBody>
      </p:sp>
      <p:graphicFrame>
        <p:nvGraphicFramePr>
          <p:cNvPr id="120" name="Table 11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87198994"/>
              </p:ext>
            </p:extLst>
          </p:nvPr>
        </p:nvGraphicFramePr>
        <p:xfrm>
          <a:off x="4869792" y="2871286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38" name="Table 13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53203378"/>
              </p:ext>
            </p:extLst>
          </p:nvPr>
        </p:nvGraphicFramePr>
        <p:xfrm>
          <a:off x="4869792" y="3325270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39" name="Table 13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68864973"/>
              </p:ext>
            </p:extLst>
          </p:nvPr>
        </p:nvGraphicFramePr>
        <p:xfrm>
          <a:off x="4869792" y="3820109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1000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40" name="Table 13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73054432"/>
              </p:ext>
            </p:extLst>
          </p:nvPr>
        </p:nvGraphicFramePr>
        <p:xfrm>
          <a:off x="4869792" y="4282272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141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5103241" y="2445354"/>
            <a:ext cx="3263660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077913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ตัน	กิโลกรัม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142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5239263" y="3791694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3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5121029" y="4278920"/>
            <a:ext cx="1836000" cy="27751"/>
            <a:chOff x="1764604" y="5115751"/>
            <a:chExt cx="2935229" cy="27751"/>
          </a:xfrm>
        </p:grpSpPr>
        <p:cxnSp>
          <p:nvCxnSpPr>
            <p:cNvPr id="144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6" name="กลุ่ม 83">
            <a:extLst>
              <a:ext uri="{FF2B5EF4-FFF2-40B4-BE49-F238E27FC236}">
                <a16:creationId xmlns:a16="http://schemas.microsoft.com/office/drawing/2014/main" id="{B87D5AB3-B058-4200-B887-269E5C368D97}"/>
              </a:ext>
            </a:extLst>
          </p:cNvPr>
          <p:cNvGrpSpPr/>
          <p:nvPr/>
        </p:nvGrpSpPr>
        <p:grpSpPr>
          <a:xfrm>
            <a:off x="5107732" y="4724807"/>
            <a:ext cx="1836000" cy="20131"/>
            <a:chOff x="1764604" y="5115751"/>
            <a:chExt cx="2935229" cy="20131"/>
          </a:xfrm>
        </p:grpSpPr>
        <p:cxnSp>
          <p:nvCxnSpPr>
            <p:cNvPr id="147" name="ตัวเชื่อมต่อตรง 84">
              <a:extLst>
                <a:ext uri="{FF2B5EF4-FFF2-40B4-BE49-F238E27FC236}">
                  <a16:creationId xmlns:a16="http://schemas.microsoft.com/office/drawing/2014/main" id="{09FF30AC-8E9B-4AE6-A031-CFDA7AEE9312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ตัวเชื่อมต่อตรง 85">
              <a:extLst>
                <a:ext uri="{FF2B5EF4-FFF2-40B4-BE49-F238E27FC236}">
                  <a16:creationId xmlns:a16="http://schemas.microsoft.com/office/drawing/2014/main" id="{AB621ADA-9945-4D79-9F2A-6AF9662E0F4D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7030933" y="3166034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+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150" name="TextBox 149"/>
          <p:cNvSpPr txBox="1"/>
          <p:nvPr/>
        </p:nvSpPr>
        <p:spPr>
          <a:xfrm>
            <a:off x="4084875" y="4289892"/>
            <a:ext cx="64633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หรือ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3327937" y="2865928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3363487" y="4904684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4223461" y="4906542"/>
            <a:ext cx="83708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๕ ตัน</a:t>
            </a:r>
          </a:p>
        </p:txBody>
      </p:sp>
      <p:grpSp>
        <p:nvGrpSpPr>
          <p:cNvPr id="156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567987" y="1468683"/>
            <a:ext cx="468000" cy="468000"/>
            <a:chOff x="1239484" y="1722687"/>
            <a:chExt cx="468000" cy="468000"/>
          </a:xfrm>
        </p:grpSpPr>
        <p:sp>
          <p:nvSpPr>
            <p:cNvPr id="157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8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3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3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3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3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3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39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4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4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4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4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4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45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42928219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1" grpId="0"/>
      <p:bldP spid="149" grpId="0"/>
      <p:bldP spid="150" grpId="0"/>
      <p:bldP spid="7" grpId="0"/>
      <p:bldP spid="154" grpId="0"/>
      <p:bldP spid="155" grpId="0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" name="Table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25032242"/>
              </p:ext>
            </p:extLst>
          </p:nvPr>
        </p:nvGraphicFramePr>
        <p:xfrm>
          <a:off x="4182178" y="2967390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211" name="Table 2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53244694"/>
              </p:ext>
            </p:extLst>
          </p:nvPr>
        </p:nvGraphicFramePr>
        <p:xfrm>
          <a:off x="4182178" y="3408674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212" name="Table 21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72005485"/>
              </p:ext>
            </p:extLst>
          </p:nvPr>
        </p:nvGraphicFramePr>
        <p:xfrm>
          <a:off x="4182178" y="3903513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900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pSp>
        <p:nvGrpSpPr>
          <p:cNvPr id="6" name="Group 5"/>
          <p:cNvGrpSpPr/>
          <p:nvPr/>
        </p:nvGrpSpPr>
        <p:grpSpPr>
          <a:xfrm>
            <a:off x="1163490" y="1191573"/>
            <a:ext cx="9222407" cy="610876"/>
            <a:chOff x="1163491" y="981135"/>
            <a:chExt cx="8908046" cy="610876"/>
          </a:xfrm>
        </p:grpSpPr>
        <p:grpSp>
          <p:nvGrpSpPr>
            <p:cNvPr id="153" name="Google Shape;3831;p61">
              <a:extLst>
                <a:ext uri="{FF2B5EF4-FFF2-40B4-BE49-F238E27FC236}">
                  <a16:creationId xmlns:a16="http://schemas.microsoft.com/office/drawing/2014/main" id="{B2A6381B-7602-42EB-9D17-E5AAB4FE7C2B}"/>
                </a:ext>
              </a:extLst>
            </p:cNvPr>
            <p:cNvGrpSpPr/>
            <p:nvPr/>
          </p:nvGrpSpPr>
          <p:grpSpPr>
            <a:xfrm>
              <a:off x="1163491" y="986218"/>
              <a:ext cx="8908046" cy="605793"/>
              <a:chOff x="3555158" y="4011427"/>
              <a:chExt cx="2069316" cy="111553"/>
            </a:xfrm>
          </p:grpSpPr>
          <p:sp>
            <p:nvSpPr>
              <p:cNvPr id="154" name="Google Shape;3832;p61">
                <a:extLst>
                  <a:ext uri="{FF2B5EF4-FFF2-40B4-BE49-F238E27FC236}">
                    <a16:creationId xmlns:a16="http://schemas.microsoft.com/office/drawing/2014/main" id="{8CB0AA6E-9AF0-495C-B1DC-5375D43F7A8E}"/>
                  </a:ext>
                </a:extLst>
              </p:cNvPr>
              <p:cNvSpPr/>
              <p:nvPr/>
            </p:nvSpPr>
            <p:spPr>
              <a:xfrm rot="16200000">
                <a:off x="4599448" y="3097817"/>
                <a:ext cx="111416" cy="1938636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55" name="Google Shape;3833;p61">
                <a:extLst>
                  <a:ext uri="{FF2B5EF4-FFF2-40B4-BE49-F238E27FC236}">
                    <a16:creationId xmlns:a16="http://schemas.microsoft.com/office/drawing/2014/main" id="{9331D578-ADBE-4E01-BD4B-47E4635D0525}"/>
                  </a:ext>
                </a:extLst>
              </p:cNvPr>
              <p:cNvSpPr/>
              <p:nvPr/>
            </p:nvSpPr>
            <p:spPr>
              <a:xfrm rot="5400000" flipH="1">
                <a:off x="3666727" y="3900041"/>
                <a:ext cx="111370" cy="334508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56" name="Google Shape;3842;p61">
              <a:extLst>
                <a:ext uri="{FF2B5EF4-FFF2-40B4-BE49-F238E27FC236}">
                  <a16:creationId xmlns:a16="http://schemas.microsoft.com/office/drawing/2014/main" id="{AECBEA31-D230-4D88-B360-F95F0D11B167}"/>
                </a:ext>
              </a:extLst>
            </p:cNvPr>
            <p:cNvSpPr txBox="1"/>
            <p:nvPr/>
          </p:nvSpPr>
          <p:spPr>
            <a:xfrm>
              <a:off x="1235677" y="981135"/>
              <a:ext cx="1329723" cy="522245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ตัวอย่าง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157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2589245" y="1203118"/>
            <a:ext cx="7748555" cy="5222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6 กิโลกรัม 400 กรัม ลบด้วย 2 กิโลกรัม</a:t>
            </a:r>
            <a:r>
              <a:rPr kumimoji="0" lang="th-TH" alt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 500 กรัม เท่ากับเท่าไร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85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4083955" y="2541458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กิโลกรัม	กรัม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186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4361149" y="3875098"/>
            <a:ext cx="19440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7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4382615" y="4362324"/>
            <a:ext cx="1944000" cy="27751"/>
            <a:chOff x="1764604" y="5115751"/>
            <a:chExt cx="2935229" cy="27751"/>
          </a:xfrm>
        </p:grpSpPr>
        <p:cxnSp>
          <p:nvCxnSpPr>
            <p:cNvPr id="188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0" name="Google Shape;1566;p39">
            <a:extLst>
              <a:ext uri="{FF2B5EF4-FFF2-40B4-BE49-F238E27FC236}">
                <a16:creationId xmlns:a16="http://schemas.microsoft.com/office/drawing/2014/main" id="{5A4C9999-8411-4CE5-873B-3183AB244F78}"/>
              </a:ext>
            </a:extLst>
          </p:cNvPr>
          <p:cNvGrpSpPr/>
          <p:nvPr/>
        </p:nvGrpSpPr>
        <p:grpSpPr>
          <a:xfrm>
            <a:off x="1530117" y="2531227"/>
            <a:ext cx="1061164" cy="577201"/>
            <a:chOff x="1414617" y="1305562"/>
            <a:chExt cx="2596906" cy="1527966"/>
          </a:xfrm>
        </p:grpSpPr>
        <p:grpSp>
          <p:nvGrpSpPr>
            <p:cNvPr id="191" name="Google Shape;1567;p39">
              <a:extLst>
                <a:ext uri="{FF2B5EF4-FFF2-40B4-BE49-F238E27FC236}">
                  <a16:creationId xmlns:a16="http://schemas.microsoft.com/office/drawing/2014/main" id="{4FB6B349-1DB4-42B9-AC13-C51DAB244A0B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193" name="Google Shape;1568;p39">
                <a:extLst>
                  <a:ext uri="{FF2B5EF4-FFF2-40B4-BE49-F238E27FC236}">
                    <a16:creationId xmlns:a16="http://schemas.microsoft.com/office/drawing/2014/main" id="{8A7C510A-6038-4B8A-B305-04D0AFB68900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FCC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  <p:sp>
            <p:nvSpPr>
              <p:cNvPr id="194" name="Google Shape;1569;p39">
                <a:extLst>
                  <a:ext uri="{FF2B5EF4-FFF2-40B4-BE49-F238E27FC236}">
                    <a16:creationId xmlns:a16="http://schemas.microsoft.com/office/drawing/2014/main" id="{8CE3A494-1739-4F6A-8A7E-A504293039FD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</p:grpSp>
        <p:sp>
          <p:nvSpPr>
            <p:cNvPr id="192" name="Google Shape;1574;p39">
              <a:extLst>
                <a:ext uri="{FF2B5EF4-FFF2-40B4-BE49-F238E27FC236}">
                  <a16:creationId xmlns:a16="http://schemas.microsoft.com/office/drawing/2014/main" id="{EC394595-5A40-4A26-BCD9-30CC184D7A8B}"/>
                </a:ext>
              </a:extLst>
            </p:cNvPr>
            <p:cNvSpPr txBox="1"/>
            <p:nvPr/>
          </p:nvSpPr>
          <p:spPr>
            <a:xfrm>
              <a:off x="1691892" y="1823443"/>
              <a:ext cx="2080201" cy="3545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วิธีทำ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198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6343319" y="3262138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lang="th-TH" kern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-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pSp>
        <p:nvGrpSpPr>
          <p:cNvPr id="199" name="Google Shape;1566;p39">
            <a:extLst>
              <a:ext uri="{FF2B5EF4-FFF2-40B4-BE49-F238E27FC236}">
                <a16:creationId xmlns:a16="http://schemas.microsoft.com/office/drawing/2014/main" id="{42A277B6-21D5-4CB9-8AB8-091E228BCE7D}"/>
              </a:ext>
            </a:extLst>
          </p:cNvPr>
          <p:cNvGrpSpPr/>
          <p:nvPr/>
        </p:nvGrpSpPr>
        <p:grpSpPr>
          <a:xfrm>
            <a:off x="1549166" y="4752696"/>
            <a:ext cx="1061164" cy="577201"/>
            <a:chOff x="1414617" y="1305562"/>
            <a:chExt cx="2596906" cy="1527966"/>
          </a:xfrm>
        </p:grpSpPr>
        <p:grpSp>
          <p:nvGrpSpPr>
            <p:cNvPr id="200" name="Google Shape;1567;p39">
              <a:extLst>
                <a:ext uri="{FF2B5EF4-FFF2-40B4-BE49-F238E27FC236}">
                  <a16:creationId xmlns:a16="http://schemas.microsoft.com/office/drawing/2014/main" id="{C6AEC53B-8615-498B-AC21-850B5F85CC74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202" name="Google Shape;1568;p39">
                <a:extLst>
                  <a:ext uri="{FF2B5EF4-FFF2-40B4-BE49-F238E27FC236}">
                    <a16:creationId xmlns:a16="http://schemas.microsoft.com/office/drawing/2014/main" id="{5C901E10-F8CD-4601-A5C5-0FE01B45A814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FCC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  <p:sp>
            <p:nvSpPr>
              <p:cNvPr id="203" name="Google Shape;1569;p39">
                <a:extLst>
                  <a:ext uri="{FF2B5EF4-FFF2-40B4-BE49-F238E27FC236}">
                    <a16:creationId xmlns:a16="http://schemas.microsoft.com/office/drawing/2014/main" id="{E71B094B-E69A-4F73-BAF9-D2B8AEF1D579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</p:grpSp>
        <p:sp>
          <p:nvSpPr>
            <p:cNvPr id="201" name="Google Shape;1574;p39">
              <a:extLst>
                <a:ext uri="{FF2B5EF4-FFF2-40B4-BE49-F238E27FC236}">
                  <a16:creationId xmlns:a16="http://schemas.microsoft.com/office/drawing/2014/main" id="{EAA47EFD-A0DF-4654-BC58-F4424D06B40F}"/>
                </a:ext>
              </a:extLst>
            </p:cNvPr>
            <p:cNvSpPr txBox="1"/>
            <p:nvPr/>
          </p:nvSpPr>
          <p:spPr>
            <a:xfrm>
              <a:off x="1691892" y="1823443"/>
              <a:ext cx="2080201" cy="3545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ตอบ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205" name="Google Shape;3842;p61">
            <a:extLst>
              <a:ext uri="{FF2B5EF4-FFF2-40B4-BE49-F238E27FC236}">
                <a16:creationId xmlns:a16="http://schemas.microsoft.com/office/drawing/2014/main" id="{95C0298D-C2D8-4688-A88C-8CCA027A3075}"/>
              </a:ext>
            </a:extLst>
          </p:cNvPr>
          <p:cNvSpPr txBox="1"/>
          <p:nvPr/>
        </p:nvSpPr>
        <p:spPr>
          <a:xfrm>
            <a:off x="3102696" y="4876128"/>
            <a:ext cx="3744883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๓ กิโลกรัม ๙๐๐ กรัม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208" name="Google Shape;1202;p41">
            <a:extLst>
              <a:ext uri="{FF2B5EF4-FFF2-40B4-BE49-F238E27FC236}">
                <a16:creationId xmlns:a16="http://schemas.microsoft.com/office/drawing/2014/main" id="{A79B3A4A-0574-45E4-9A3B-A899C049C070}"/>
              </a:ext>
            </a:extLst>
          </p:cNvPr>
          <p:cNvSpPr/>
          <p:nvPr/>
        </p:nvSpPr>
        <p:spPr>
          <a:xfrm>
            <a:off x="3444287" y="4528493"/>
            <a:ext cx="949875" cy="658275"/>
          </a:xfrm>
          <a:custGeom>
            <a:avLst/>
            <a:gdLst/>
            <a:ahLst/>
            <a:cxnLst/>
            <a:rect l="l" t="t" r="r" b="b"/>
            <a:pathLst>
              <a:path w="37995" h="26331" extrusionOk="0">
                <a:moveTo>
                  <a:pt x="250" y="26331"/>
                </a:moveTo>
                <a:cubicBezTo>
                  <a:pt x="250" y="19673"/>
                  <a:pt x="11529" y="10574"/>
                  <a:pt x="5819" y="7149"/>
                </a:cubicBezTo>
                <a:cubicBezTo>
                  <a:pt x="4313" y="6246"/>
                  <a:pt x="1344" y="5887"/>
                  <a:pt x="559" y="7458"/>
                </a:cubicBezTo>
                <a:cubicBezTo>
                  <a:pt x="-226" y="9029"/>
                  <a:pt x="-106" y="11257"/>
                  <a:pt x="869" y="12718"/>
                </a:cubicBezTo>
                <a:cubicBezTo>
                  <a:pt x="3078" y="16030"/>
                  <a:pt x="8360" y="16560"/>
                  <a:pt x="12316" y="16121"/>
                </a:cubicBezTo>
                <a:cubicBezTo>
                  <a:pt x="16831" y="15620"/>
                  <a:pt x="17767" y="8814"/>
                  <a:pt x="20979" y="5602"/>
                </a:cubicBezTo>
                <a:cubicBezTo>
                  <a:pt x="25156" y="1425"/>
                  <a:pt x="32390" y="-1214"/>
                  <a:pt x="37995" y="652"/>
                </a:cubicBezTo>
              </a:path>
            </a:pathLst>
          </a:custGeom>
          <a:noFill/>
          <a:ln w="19050" cap="flat" cmpd="sng">
            <a:solidFill>
              <a:srgbClr val="80C19C"/>
            </a:solidFill>
            <a:prstDash val="dot"/>
            <a:round/>
            <a:headEnd type="none" w="med" len="med"/>
            <a:tailEnd type="none" w="med" len="med"/>
          </a:ln>
        </p:spPr>
      </p:sp>
      <p:grpSp>
        <p:nvGrpSpPr>
          <p:cNvPr id="216" name="กลุ่ม 64">
            <a:extLst>
              <a:ext uri="{FF2B5EF4-FFF2-40B4-BE49-F238E27FC236}">
                <a16:creationId xmlns:a16="http://schemas.microsoft.com/office/drawing/2014/main" id="{CB9B9E4B-4634-42DF-B33A-4BAB49B2BEDB}"/>
              </a:ext>
            </a:extLst>
          </p:cNvPr>
          <p:cNvGrpSpPr/>
          <p:nvPr/>
        </p:nvGrpSpPr>
        <p:grpSpPr>
          <a:xfrm>
            <a:off x="7131483" y="2155430"/>
            <a:ext cx="3466877" cy="1703884"/>
            <a:chOff x="2924488" y="1730182"/>
            <a:chExt cx="2175462" cy="616395"/>
          </a:xfrm>
        </p:grpSpPr>
        <p:grpSp>
          <p:nvGrpSpPr>
            <p:cNvPr id="217" name="กลุ่ม 65">
              <a:extLst>
                <a:ext uri="{FF2B5EF4-FFF2-40B4-BE49-F238E27FC236}">
                  <a16:creationId xmlns:a16="http://schemas.microsoft.com/office/drawing/2014/main" id="{78B808D0-C379-462F-BEE0-D96DB6FC90BE}"/>
                </a:ext>
              </a:extLst>
            </p:cNvPr>
            <p:cNvGrpSpPr/>
            <p:nvPr/>
          </p:nvGrpSpPr>
          <p:grpSpPr>
            <a:xfrm>
              <a:off x="2924488" y="1730182"/>
              <a:ext cx="2121790" cy="616395"/>
              <a:chOff x="1648958" y="3330513"/>
              <a:chExt cx="8685382" cy="2917372"/>
            </a:xfrm>
          </p:grpSpPr>
          <p:sp>
            <p:nvSpPr>
              <p:cNvPr id="219" name="Google Shape;4035;p55">
                <a:extLst>
                  <a:ext uri="{FF2B5EF4-FFF2-40B4-BE49-F238E27FC236}">
                    <a16:creationId xmlns:a16="http://schemas.microsoft.com/office/drawing/2014/main" id="{086BD070-C885-40AE-97CB-A6B99588A8D9}"/>
                  </a:ext>
                </a:extLst>
              </p:cNvPr>
              <p:cNvSpPr/>
              <p:nvPr/>
            </p:nvSpPr>
            <p:spPr>
              <a:xfrm rot="5400000">
                <a:off x="4551193" y="428278"/>
                <a:ext cx="2811377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20" name="Google Shape;4036;p55">
                <a:extLst>
                  <a:ext uri="{FF2B5EF4-FFF2-40B4-BE49-F238E27FC236}">
                    <a16:creationId xmlns:a16="http://schemas.microsoft.com/office/drawing/2014/main" id="{E461C1F9-71B3-43A1-A7F7-CD16577239BC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18" name="กล่องข้อความ 66">
              <a:extLst>
                <a:ext uri="{FF2B5EF4-FFF2-40B4-BE49-F238E27FC236}">
                  <a16:creationId xmlns:a16="http://schemas.microsoft.com/office/drawing/2014/main" id="{8EC398CC-233A-4C1C-AA36-65AD05291247}"/>
                </a:ext>
              </a:extLst>
            </p:cNvPr>
            <p:cNvSpPr txBox="1"/>
            <p:nvPr/>
          </p:nvSpPr>
          <p:spPr>
            <a:xfrm>
              <a:off x="3139515" y="1759963"/>
              <a:ext cx="1960435" cy="534436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1 กก. เท่ากับ</a:t>
              </a:r>
              <a:r>
                <a:rPr kumimoji="0" lang="th-TH" sz="3000" b="0" i="0" u="none" strike="noStrike" kern="0" cap="none" spc="0" normalizeH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1,000 ก.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kern="0" baseline="0" dirty="0">
                  <a:solidFill>
                    <a:srgbClr val="E7E6E6">
                      <a:lumMod val="25000"/>
                    </a:srgbClr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ดังนั้น</a:t>
              </a:r>
              <a:r>
                <a:rPr lang="th-TH" sz="3000" kern="0" dirty="0">
                  <a:solidFill>
                    <a:srgbClr val="E7E6E6">
                      <a:lumMod val="25000"/>
                    </a:srgbClr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 6 กก. 400 ก. เท่ากับ 5 กก. 1,400 ก.</a:t>
              </a:r>
              <a:endParaRPr lang="th-TH" sz="3000" kern="0" baseline="0" dirty="0">
                <a:solidFill>
                  <a:srgbClr val="E7E6E6">
                    <a:lumMod val="25000"/>
                  </a:srgbClr>
                </a:solidFill>
                <a:latin typeface="CmPrasanmit" panose="02000000000000000000" pitchFamily="2" charset="-34"/>
                <a:cs typeface="CmPrasanmit" panose="02000000000000000000" pitchFamily="2" charset="-34"/>
                <a:sym typeface="Comfortaa"/>
              </a:endParaRPr>
            </a:p>
          </p:txBody>
        </p:sp>
      </p:grpSp>
      <p:grpSp>
        <p:nvGrpSpPr>
          <p:cNvPr id="221" name="Google Shape;1515;p54">
            <a:extLst>
              <a:ext uri="{FF2B5EF4-FFF2-40B4-BE49-F238E27FC236}">
                <a16:creationId xmlns:a16="http://schemas.microsoft.com/office/drawing/2014/main" id="{C52124E6-8CAA-4200-95B8-1F3A046009F5}"/>
              </a:ext>
            </a:extLst>
          </p:cNvPr>
          <p:cNvGrpSpPr/>
          <p:nvPr/>
        </p:nvGrpSpPr>
        <p:grpSpPr>
          <a:xfrm rot="18409853" flipV="1">
            <a:off x="6216060" y="2822177"/>
            <a:ext cx="941686" cy="396607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222" name="Google Shape;1516;p54">
              <a:extLst>
                <a:ext uri="{FF2B5EF4-FFF2-40B4-BE49-F238E27FC236}">
                  <a16:creationId xmlns:a16="http://schemas.microsoft.com/office/drawing/2014/main" id="{6D842C62-2A41-4BB6-958B-3C1FECBE7CC5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1517;p54">
              <a:extLst>
                <a:ext uri="{FF2B5EF4-FFF2-40B4-BE49-F238E27FC236}">
                  <a16:creationId xmlns:a16="http://schemas.microsoft.com/office/drawing/2014/main" id="{1E959932-CF14-414B-AD75-9B3962DB2F72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56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4470005" y="2788503"/>
            <a:ext cx="497512" cy="615401"/>
            <a:chOff x="3899914" y="2041866"/>
            <a:chExt cx="457974" cy="615401"/>
          </a:xfrm>
        </p:grpSpPr>
        <p:cxnSp>
          <p:nvCxnSpPr>
            <p:cNvPr id="57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8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899914" y="2041866"/>
              <a:ext cx="457974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</a:rPr>
                <a:t>5</a:t>
              </a:r>
            </a:p>
          </p:txBody>
        </p:sp>
      </p:grpSp>
      <p:grpSp>
        <p:nvGrpSpPr>
          <p:cNvPr id="63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5669459" y="2774170"/>
            <a:ext cx="779590" cy="593860"/>
            <a:chOff x="3640253" y="2041866"/>
            <a:chExt cx="717635" cy="593860"/>
          </a:xfrm>
        </p:grpSpPr>
        <p:cxnSp>
          <p:nvCxnSpPr>
            <p:cNvPr id="64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13731" y="2518561"/>
              <a:ext cx="465598" cy="117165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640253" y="2041866"/>
              <a:ext cx="717635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</a:rPr>
                <a:t>1400</a:t>
              </a:r>
            </a:p>
          </p:txBody>
        </p:sp>
      </p:grpSp>
      <p:sp>
        <p:nvSpPr>
          <p:cNvPr id="67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68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69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7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7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72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73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7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7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76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77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78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9072317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4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45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20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75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2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8700"/>
                            </p:stCondLst>
                            <p:childTnLst>
                              <p:par>
                                <p:cTn id="2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10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97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20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17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22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12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3400"/>
                            </p:stCondLst>
                            <p:childTnLst>
                              <p:par>
                                <p:cTn id="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0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44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54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400"/>
                            </p:stCondLst>
                            <p:childTnLst>
                              <p:par>
                                <p:cTn id="5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12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760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10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8600"/>
                            </p:stCondLst>
                            <p:childTnLst>
                              <p:par>
                                <p:cTn id="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9100"/>
                            </p:stCondLst>
                            <p:childTnLst>
                              <p:par>
                                <p:cTn id="6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7" grpId="0"/>
      <p:bldP spid="185" grpId="0"/>
      <p:bldP spid="198" grpId="0"/>
      <p:bldP spid="205" grpId="0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" name="Table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31985186"/>
              </p:ext>
            </p:extLst>
          </p:nvPr>
        </p:nvGraphicFramePr>
        <p:xfrm>
          <a:off x="4849835" y="2801442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211" name="Table 2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497847"/>
              </p:ext>
            </p:extLst>
          </p:nvPr>
        </p:nvGraphicFramePr>
        <p:xfrm>
          <a:off x="4849835" y="3242726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212" name="Table 21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84050972"/>
              </p:ext>
            </p:extLst>
          </p:nvPr>
        </p:nvGraphicFramePr>
        <p:xfrm>
          <a:off x="4849835" y="3737565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950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pSp>
        <p:nvGrpSpPr>
          <p:cNvPr id="6" name="Group 5"/>
          <p:cNvGrpSpPr/>
          <p:nvPr/>
        </p:nvGrpSpPr>
        <p:grpSpPr>
          <a:xfrm>
            <a:off x="1662468" y="1059566"/>
            <a:ext cx="8862404" cy="610876"/>
            <a:chOff x="1163491" y="981135"/>
            <a:chExt cx="8560315" cy="610876"/>
          </a:xfrm>
        </p:grpSpPr>
        <p:grpSp>
          <p:nvGrpSpPr>
            <p:cNvPr id="153" name="Google Shape;3831;p61">
              <a:extLst>
                <a:ext uri="{FF2B5EF4-FFF2-40B4-BE49-F238E27FC236}">
                  <a16:creationId xmlns:a16="http://schemas.microsoft.com/office/drawing/2014/main" id="{B2A6381B-7602-42EB-9D17-E5AAB4FE7C2B}"/>
                </a:ext>
              </a:extLst>
            </p:cNvPr>
            <p:cNvGrpSpPr/>
            <p:nvPr/>
          </p:nvGrpSpPr>
          <p:grpSpPr>
            <a:xfrm>
              <a:off x="1163491" y="986218"/>
              <a:ext cx="8560315" cy="605793"/>
              <a:chOff x="3555158" y="4011427"/>
              <a:chExt cx="1988539" cy="111553"/>
            </a:xfrm>
          </p:grpSpPr>
          <p:sp>
            <p:nvSpPr>
              <p:cNvPr id="154" name="Google Shape;3832;p61">
                <a:extLst>
                  <a:ext uri="{FF2B5EF4-FFF2-40B4-BE49-F238E27FC236}">
                    <a16:creationId xmlns:a16="http://schemas.microsoft.com/office/drawing/2014/main" id="{8CB0AA6E-9AF0-495C-B1DC-5375D43F7A8E}"/>
                  </a:ext>
                </a:extLst>
              </p:cNvPr>
              <p:cNvSpPr/>
              <p:nvPr/>
            </p:nvSpPr>
            <p:spPr>
              <a:xfrm rot="16200000">
                <a:off x="4559059" y="3138205"/>
                <a:ext cx="111416" cy="1857860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55" name="Google Shape;3833;p61">
                <a:extLst>
                  <a:ext uri="{FF2B5EF4-FFF2-40B4-BE49-F238E27FC236}">
                    <a16:creationId xmlns:a16="http://schemas.microsoft.com/office/drawing/2014/main" id="{9331D578-ADBE-4E01-BD4B-47E4635D0525}"/>
                  </a:ext>
                </a:extLst>
              </p:cNvPr>
              <p:cNvSpPr/>
              <p:nvPr/>
            </p:nvSpPr>
            <p:spPr>
              <a:xfrm rot="5400000" flipH="1">
                <a:off x="3666727" y="3900041"/>
                <a:ext cx="111370" cy="334508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56" name="Google Shape;3842;p61">
              <a:extLst>
                <a:ext uri="{FF2B5EF4-FFF2-40B4-BE49-F238E27FC236}">
                  <a16:creationId xmlns:a16="http://schemas.microsoft.com/office/drawing/2014/main" id="{AECBEA31-D230-4D88-B360-F95F0D11B167}"/>
                </a:ext>
              </a:extLst>
            </p:cNvPr>
            <p:cNvSpPr txBox="1"/>
            <p:nvPr/>
          </p:nvSpPr>
          <p:spPr>
            <a:xfrm>
              <a:off x="1235677" y="981135"/>
              <a:ext cx="1329723" cy="522245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ตัวอย่าง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157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3102738" y="1071111"/>
            <a:ext cx="7260462" cy="5222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7 ตัน 450 กิโลกรัม ลบด้วย</a:t>
            </a:r>
            <a:r>
              <a:rPr kumimoji="0" lang="th-TH" alt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 5 ตัน 500 กิโลกรัม เท่ากับเท่าไร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85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4577443" y="2375510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lang="th-TH" b="1" kern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    ตัน	กิโลกรัม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186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5028806" y="3709150"/>
            <a:ext cx="19440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7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5050272" y="4196376"/>
            <a:ext cx="1944000" cy="27751"/>
            <a:chOff x="1764604" y="5115751"/>
            <a:chExt cx="2935229" cy="27751"/>
          </a:xfrm>
        </p:grpSpPr>
        <p:cxnSp>
          <p:nvCxnSpPr>
            <p:cNvPr id="188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0" name="Google Shape;1566;p39">
            <a:extLst>
              <a:ext uri="{FF2B5EF4-FFF2-40B4-BE49-F238E27FC236}">
                <a16:creationId xmlns:a16="http://schemas.microsoft.com/office/drawing/2014/main" id="{5A4C9999-8411-4CE5-873B-3183AB244F78}"/>
              </a:ext>
            </a:extLst>
          </p:cNvPr>
          <p:cNvGrpSpPr/>
          <p:nvPr/>
        </p:nvGrpSpPr>
        <p:grpSpPr>
          <a:xfrm>
            <a:off x="1451329" y="2140135"/>
            <a:ext cx="1061164" cy="577201"/>
            <a:chOff x="1414617" y="1305562"/>
            <a:chExt cx="2596906" cy="1527966"/>
          </a:xfrm>
        </p:grpSpPr>
        <p:grpSp>
          <p:nvGrpSpPr>
            <p:cNvPr id="191" name="Google Shape;1567;p39">
              <a:extLst>
                <a:ext uri="{FF2B5EF4-FFF2-40B4-BE49-F238E27FC236}">
                  <a16:creationId xmlns:a16="http://schemas.microsoft.com/office/drawing/2014/main" id="{4FB6B349-1DB4-42B9-AC13-C51DAB244A0B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193" name="Google Shape;1568;p39">
                <a:extLst>
                  <a:ext uri="{FF2B5EF4-FFF2-40B4-BE49-F238E27FC236}">
                    <a16:creationId xmlns:a16="http://schemas.microsoft.com/office/drawing/2014/main" id="{8A7C510A-6038-4B8A-B305-04D0AFB68900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FCC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  <p:sp>
            <p:nvSpPr>
              <p:cNvPr id="194" name="Google Shape;1569;p39">
                <a:extLst>
                  <a:ext uri="{FF2B5EF4-FFF2-40B4-BE49-F238E27FC236}">
                    <a16:creationId xmlns:a16="http://schemas.microsoft.com/office/drawing/2014/main" id="{8CE3A494-1739-4F6A-8A7E-A504293039FD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</p:grpSp>
        <p:sp>
          <p:nvSpPr>
            <p:cNvPr id="192" name="Google Shape;1574;p39">
              <a:extLst>
                <a:ext uri="{FF2B5EF4-FFF2-40B4-BE49-F238E27FC236}">
                  <a16:creationId xmlns:a16="http://schemas.microsoft.com/office/drawing/2014/main" id="{EC394595-5A40-4A26-BCD9-30CC184D7A8B}"/>
                </a:ext>
              </a:extLst>
            </p:cNvPr>
            <p:cNvSpPr txBox="1"/>
            <p:nvPr/>
          </p:nvSpPr>
          <p:spPr>
            <a:xfrm>
              <a:off x="1691892" y="1823443"/>
              <a:ext cx="2080201" cy="3545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วิธีทำ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198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7010976" y="3096190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-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pSp>
        <p:nvGrpSpPr>
          <p:cNvPr id="199" name="Google Shape;1566;p39">
            <a:extLst>
              <a:ext uri="{FF2B5EF4-FFF2-40B4-BE49-F238E27FC236}">
                <a16:creationId xmlns:a16="http://schemas.microsoft.com/office/drawing/2014/main" id="{42A277B6-21D5-4CB9-8AB8-091E228BCE7D}"/>
              </a:ext>
            </a:extLst>
          </p:cNvPr>
          <p:cNvGrpSpPr/>
          <p:nvPr/>
        </p:nvGrpSpPr>
        <p:grpSpPr>
          <a:xfrm>
            <a:off x="1549166" y="4752696"/>
            <a:ext cx="1061164" cy="577201"/>
            <a:chOff x="1414617" y="1305562"/>
            <a:chExt cx="2596906" cy="1527966"/>
          </a:xfrm>
        </p:grpSpPr>
        <p:grpSp>
          <p:nvGrpSpPr>
            <p:cNvPr id="200" name="Google Shape;1567;p39">
              <a:extLst>
                <a:ext uri="{FF2B5EF4-FFF2-40B4-BE49-F238E27FC236}">
                  <a16:creationId xmlns:a16="http://schemas.microsoft.com/office/drawing/2014/main" id="{C6AEC53B-8615-498B-AC21-850B5F85CC74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202" name="Google Shape;1568;p39">
                <a:extLst>
                  <a:ext uri="{FF2B5EF4-FFF2-40B4-BE49-F238E27FC236}">
                    <a16:creationId xmlns:a16="http://schemas.microsoft.com/office/drawing/2014/main" id="{5C901E10-F8CD-4601-A5C5-0FE01B45A814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FCC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  <p:sp>
            <p:nvSpPr>
              <p:cNvPr id="203" name="Google Shape;1569;p39">
                <a:extLst>
                  <a:ext uri="{FF2B5EF4-FFF2-40B4-BE49-F238E27FC236}">
                    <a16:creationId xmlns:a16="http://schemas.microsoft.com/office/drawing/2014/main" id="{E71B094B-E69A-4F73-BAF9-D2B8AEF1D579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</p:grpSp>
        <p:sp>
          <p:nvSpPr>
            <p:cNvPr id="201" name="Google Shape;1574;p39">
              <a:extLst>
                <a:ext uri="{FF2B5EF4-FFF2-40B4-BE49-F238E27FC236}">
                  <a16:creationId xmlns:a16="http://schemas.microsoft.com/office/drawing/2014/main" id="{EAA47EFD-A0DF-4654-BC58-F4424D06B40F}"/>
                </a:ext>
              </a:extLst>
            </p:cNvPr>
            <p:cNvSpPr txBox="1"/>
            <p:nvPr/>
          </p:nvSpPr>
          <p:spPr>
            <a:xfrm>
              <a:off x="1691892" y="1823443"/>
              <a:ext cx="2080201" cy="3545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ตอบ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205" name="Google Shape;3842;p61">
            <a:extLst>
              <a:ext uri="{FF2B5EF4-FFF2-40B4-BE49-F238E27FC236}">
                <a16:creationId xmlns:a16="http://schemas.microsoft.com/office/drawing/2014/main" id="{95C0298D-C2D8-4688-A88C-8CCA027A3075}"/>
              </a:ext>
            </a:extLst>
          </p:cNvPr>
          <p:cNvSpPr txBox="1"/>
          <p:nvPr/>
        </p:nvSpPr>
        <p:spPr>
          <a:xfrm>
            <a:off x="3102696" y="4876128"/>
            <a:ext cx="3744883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๖๖ กิโลเมตร ๘๖๘ เมตร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208" name="Google Shape;1202;p41">
            <a:extLst>
              <a:ext uri="{FF2B5EF4-FFF2-40B4-BE49-F238E27FC236}">
                <a16:creationId xmlns:a16="http://schemas.microsoft.com/office/drawing/2014/main" id="{A79B3A4A-0574-45E4-9A3B-A899C049C070}"/>
              </a:ext>
            </a:extLst>
          </p:cNvPr>
          <p:cNvSpPr/>
          <p:nvPr/>
        </p:nvSpPr>
        <p:spPr>
          <a:xfrm>
            <a:off x="3444287" y="4528493"/>
            <a:ext cx="949875" cy="658275"/>
          </a:xfrm>
          <a:custGeom>
            <a:avLst/>
            <a:gdLst/>
            <a:ahLst/>
            <a:cxnLst/>
            <a:rect l="l" t="t" r="r" b="b"/>
            <a:pathLst>
              <a:path w="37995" h="26331" extrusionOk="0">
                <a:moveTo>
                  <a:pt x="250" y="26331"/>
                </a:moveTo>
                <a:cubicBezTo>
                  <a:pt x="250" y="19673"/>
                  <a:pt x="11529" y="10574"/>
                  <a:pt x="5819" y="7149"/>
                </a:cubicBezTo>
                <a:cubicBezTo>
                  <a:pt x="4313" y="6246"/>
                  <a:pt x="1344" y="5887"/>
                  <a:pt x="559" y="7458"/>
                </a:cubicBezTo>
                <a:cubicBezTo>
                  <a:pt x="-226" y="9029"/>
                  <a:pt x="-106" y="11257"/>
                  <a:pt x="869" y="12718"/>
                </a:cubicBezTo>
                <a:cubicBezTo>
                  <a:pt x="3078" y="16030"/>
                  <a:pt x="8360" y="16560"/>
                  <a:pt x="12316" y="16121"/>
                </a:cubicBezTo>
                <a:cubicBezTo>
                  <a:pt x="16831" y="15620"/>
                  <a:pt x="17767" y="8814"/>
                  <a:pt x="20979" y="5602"/>
                </a:cubicBezTo>
                <a:cubicBezTo>
                  <a:pt x="25156" y="1425"/>
                  <a:pt x="32390" y="-1214"/>
                  <a:pt x="37995" y="652"/>
                </a:cubicBezTo>
              </a:path>
            </a:pathLst>
          </a:custGeom>
          <a:noFill/>
          <a:ln w="19050" cap="flat" cmpd="sng">
            <a:solidFill>
              <a:srgbClr val="80C19C"/>
            </a:solidFill>
            <a:prstDash val="dot"/>
            <a:round/>
            <a:headEnd type="none" w="med" len="med"/>
            <a:tailEnd type="none" w="med" len="med"/>
          </a:ln>
        </p:spPr>
      </p:sp>
      <p:grpSp>
        <p:nvGrpSpPr>
          <p:cNvPr id="216" name="กลุ่ม 64">
            <a:extLst>
              <a:ext uri="{FF2B5EF4-FFF2-40B4-BE49-F238E27FC236}">
                <a16:creationId xmlns:a16="http://schemas.microsoft.com/office/drawing/2014/main" id="{CB9B9E4B-4634-42DF-B33A-4BAB49B2BEDB}"/>
              </a:ext>
            </a:extLst>
          </p:cNvPr>
          <p:cNvGrpSpPr/>
          <p:nvPr/>
        </p:nvGrpSpPr>
        <p:grpSpPr>
          <a:xfrm>
            <a:off x="7799140" y="1987256"/>
            <a:ext cx="3381344" cy="1706109"/>
            <a:chOff x="2924488" y="1729377"/>
            <a:chExt cx="2121790" cy="617200"/>
          </a:xfrm>
        </p:grpSpPr>
        <p:grpSp>
          <p:nvGrpSpPr>
            <p:cNvPr id="217" name="กลุ่ม 65">
              <a:extLst>
                <a:ext uri="{FF2B5EF4-FFF2-40B4-BE49-F238E27FC236}">
                  <a16:creationId xmlns:a16="http://schemas.microsoft.com/office/drawing/2014/main" id="{78B808D0-C379-462F-BEE0-D96DB6FC90BE}"/>
                </a:ext>
              </a:extLst>
            </p:cNvPr>
            <p:cNvGrpSpPr/>
            <p:nvPr/>
          </p:nvGrpSpPr>
          <p:grpSpPr>
            <a:xfrm>
              <a:off x="2924488" y="1730182"/>
              <a:ext cx="2121790" cy="616395"/>
              <a:chOff x="1648958" y="3330513"/>
              <a:chExt cx="8685382" cy="2917372"/>
            </a:xfrm>
          </p:grpSpPr>
          <p:sp>
            <p:nvSpPr>
              <p:cNvPr id="219" name="Google Shape;4035;p55">
                <a:extLst>
                  <a:ext uri="{FF2B5EF4-FFF2-40B4-BE49-F238E27FC236}">
                    <a16:creationId xmlns:a16="http://schemas.microsoft.com/office/drawing/2014/main" id="{086BD070-C885-40AE-97CB-A6B99588A8D9}"/>
                  </a:ext>
                </a:extLst>
              </p:cNvPr>
              <p:cNvSpPr/>
              <p:nvPr/>
            </p:nvSpPr>
            <p:spPr>
              <a:xfrm rot="5400000">
                <a:off x="4551193" y="428278"/>
                <a:ext cx="2811377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20" name="Google Shape;4036;p55">
                <a:extLst>
                  <a:ext uri="{FF2B5EF4-FFF2-40B4-BE49-F238E27FC236}">
                    <a16:creationId xmlns:a16="http://schemas.microsoft.com/office/drawing/2014/main" id="{E461C1F9-71B3-43A1-A7F7-CD16577239BC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18" name="กล่องข้อความ 66">
              <a:extLst>
                <a:ext uri="{FF2B5EF4-FFF2-40B4-BE49-F238E27FC236}">
                  <a16:creationId xmlns:a16="http://schemas.microsoft.com/office/drawing/2014/main" id="{8EC398CC-233A-4C1C-AA36-65AD05291247}"/>
                </a:ext>
              </a:extLst>
            </p:cNvPr>
            <p:cNvSpPr txBox="1"/>
            <p:nvPr/>
          </p:nvSpPr>
          <p:spPr>
            <a:xfrm>
              <a:off x="3031126" y="1729377"/>
              <a:ext cx="1955062" cy="534436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1 ตัน เท่ากับ 1,000 กก.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kern="0" dirty="0">
                  <a:solidFill>
                    <a:srgbClr val="E7E6E6">
                      <a:lumMod val="25000"/>
                    </a:srgbClr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ดังนั้น 7 ตัน 450 กก. เท่ากับ 6 ตัน 1,450 กก.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221" name="Google Shape;1515;p54">
            <a:extLst>
              <a:ext uri="{FF2B5EF4-FFF2-40B4-BE49-F238E27FC236}">
                <a16:creationId xmlns:a16="http://schemas.microsoft.com/office/drawing/2014/main" id="{C52124E6-8CAA-4200-95B8-1F3A046009F5}"/>
              </a:ext>
            </a:extLst>
          </p:cNvPr>
          <p:cNvGrpSpPr/>
          <p:nvPr/>
        </p:nvGrpSpPr>
        <p:grpSpPr>
          <a:xfrm rot="18409853" flipV="1">
            <a:off x="6883717" y="2656229"/>
            <a:ext cx="941686" cy="396607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222" name="Google Shape;1516;p54">
              <a:extLst>
                <a:ext uri="{FF2B5EF4-FFF2-40B4-BE49-F238E27FC236}">
                  <a16:creationId xmlns:a16="http://schemas.microsoft.com/office/drawing/2014/main" id="{6D842C62-2A41-4BB6-958B-3C1FECBE7CC5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1517;p54">
              <a:extLst>
                <a:ext uri="{FF2B5EF4-FFF2-40B4-BE49-F238E27FC236}">
                  <a16:creationId xmlns:a16="http://schemas.microsoft.com/office/drawing/2014/main" id="{1E959932-CF14-414B-AD75-9B3962DB2F72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56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5152176" y="2622555"/>
            <a:ext cx="497512" cy="615401"/>
            <a:chOff x="3899914" y="2041866"/>
            <a:chExt cx="457974" cy="615401"/>
          </a:xfrm>
        </p:grpSpPr>
        <p:cxnSp>
          <p:nvCxnSpPr>
            <p:cNvPr id="57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8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899914" y="2041866"/>
              <a:ext cx="457974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6</a:t>
              </a:r>
            </a:p>
          </p:txBody>
        </p:sp>
      </p:grpSp>
      <p:grpSp>
        <p:nvGrpSpPr>
          <p:cNvPr id="63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6317185" y="2608222"/>
            <a:ext cx="712440" cy="576338"/>
            <a:chOff x="3675345" y="2041866"/>
            <a:chExt cx="655821" cy="576338"/>
          </a:xfrm>
        </p:grpSpPr>
        <p:cxnSp>
          <p:nvCxnSpPr>
            <p:cNvPr id="64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92400" y="2431477"/>
              <a:ext cx="427010" cy="186727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675345" y="2041866"/>
              <a:ext cx="655821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1450</a:t>
              </a:r>
            </a:p>
          </p:txBody>
        </p:sp>
      </p:grpSp>
      <p:sp>
        <p:nvSpPr>
          <p:cNvPr id="70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71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7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7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7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75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76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77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78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79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80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81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41340861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4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45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20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75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2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8700"/>
                            </p:stCondLst>
                            <p:childTnLst>
                              <p:par>
                                <p:cTn id="2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7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94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20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14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19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12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3100"/>
                            </p:stCondLst>
                            <p:childTnLst>
                              <p:par>
                                <p:cTn id="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0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41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51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100"/>
                            </p:stCondLst>
                            <p:childTnLst>
                              <p:par>
                                <p:cTn id="5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12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730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10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8300"/>
                            </p:stCondLst>
                            <p:childTnLst>
                              <p:par>
                                <p:cTn id="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8800"/>
                            </p:stCondLst>
                            <p:childTnLst>
                              <p:par>
                                <p:cTn id="6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7" grpId="0"/>
      <p:bldP spid="185" grpId="0"/>
      <p:bldP spid="198" grpId="0"/>
      <p:bldP spid="205" grpId="0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758445" y="62399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016400" y="59629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777419" y="105812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2071583" y="1484283"/>
            <a:ext cx="629691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 ตัน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500 กิโลกรัม ลบด้วย 750 กิโลกรัม เท่ากับเท่าไร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3327937" y="2865928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3363487" y="4904684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grpSp>
        <p:nvGrpSpPr>
          <p:cNvPr id="4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524445" y="1570281"/>
            <a:ext cx="468000" cy="468000"/>
            <a:chOff x="1239484" y="1722687"/>
            <a:chExt cx="468000" cy="468000"/>
          </a:xfrm>
        </p:grpSpPr>
        <p:sp>
          <p:nvSpPr>
            <p:cNvPr id="4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44" name="Table 4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81288319"/>
              </p:ext>
            </p:extLst>
          </p:nvPr>
        </p:nvGraphicFramePr>
        <p:xfrm>
          <a:off x="5522907" y="2995946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45" name="Table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01021406"/>
              </p:ext>
            </p:extLst>
          </p:nvPr>
        </p:nvGraphicFramePr>
        <p:xfrm>
          <a:off x="5522907" y="3437230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46" name="Table 4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25199600"/>
              </p:ext>
            </p:extLst>
          </p:nvPr>
        </p:nvGraphicFramePr>
        <p:xfrm>
          <a:off x="5522907" y="3932069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47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5701877" y="2569770"/>
            <a:ext cx="3225609" cy="3437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160463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ตัน	กิโลกรัม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48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5701878" y="3903654"/>
            <a:ext cx="1944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9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5723344" y="4390880"/>
            <a:ext cx="1944000" cy="27751"/>
            <a:chOff x="1764604" y="5115751"/>
            <a:chExt cx="2935229" cy="27751"/>
          </a:xfrm>
        </p:grpSpPr>
        <p:cxnSp>
          <p:nvCxnSpPr>
            <p:cNvPr id="50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2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7684048" y="3290694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lang="th-TH" kern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-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53" name="Google Shape;3842;p61">
            <a:extLst>
              <a:ext uri="{FF2B5EF4-FFF2-40B4-BE49-F238E27FC236}">
                <a16:creationId xmlns:a16="http://schemas.microsoft.com/office/drawing/2014/main" id="{95C0298D-C2D8-4688-A88C-8CCA027A3075}"/>
              </a:ext>
            </a:extLst>
          </p:cNvPr>
          <p:cNvSpPr txBox="1"/>
          <p:nvPr/>
        </p:nvSpPr>
        <p:spPr>
          <a:xfrm>
            <a:off x="4443425" y="4904684"/>
            <a:ext cx="3744883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lang="th-TH" sz="3000" kern="0" dirty="0">
                <a:solidFill>
                  <a:srgbClr val="FF0000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๗๕๐ กิโลกรัม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54" name="Google Shape;1202;p41">
            <a:extLst>
              <a:ext uri="{FF2B5EF4-FFF2-40B4-BE49-F238E27FC236}">
                <a16:creationId xmlns:a16="http://schemas.microsoft.com/office/drawing/2014/main" id="{A79B3A4A-0574-45E4-9A3B-A899C049C070}"/>
              </a:ext>
            </a:extLst>
          </p:cNvPr>
          <p:cNvSpPr/>
          <p:nvPr/>
        </p:nvSpPr>
        <p:spPr>
          <a:xfrm>
            <a:off x="4785016" y="4557049"/>
            <a:ext cx="949875" cy="658275"/>
          </a:xfrm>
          <a:custGeom>
            <a:avLst/>
            <a:gdLst/>
            <a:ahLst/>
            <a:cxnLst/>
            <a:rect l="l" t="t" r="r" b="b"/>
            <a:pathLst>
              <a:path w="37995" h="26331" extrusionOk="0">
                <a:moveTo>
                  <a:pt x="250" y="26331"/>
                </a:moveTo>
                <a:cubicBezTo>
                  <a:pt x="250" y="19673"/>
                  <a:pt x="11529" y="10574"/>
                  <a:pt x="5819" y="7149"/>
                </a:cubicBezTo>
                <a:cubicBezTo>
                  <a:pt x="4313" y="6246"/>
                  <a:pt x="1344" y="5887"/>
                  <a:pt x="559" y="7458"/>
                </a:cubicBezTo>
                <a:cubicBezTo>
                  <a:pt x="-226" y="9029"/>
                  <a:pt x="-106" y="11257"/>
                  <a:pt x="869" y="12718"/>
                </a:cubicBezTo>
                <a:cubicBezTo>
                  <a:pt x="3078" y="16030"/>
                  <a:pt x="8360" y="16560"/>
                  <a:pt x="12316" y="16121"/>
                </a:cubicBezTo>
                <a:cubicBezTo>
                  <a:pt x="16831" y="15620"/>
                  <a:pt x="17767" y="8814"/>
                  <a:pt x="20979" y="5602"/>
                </a:cubicBezTo>
                <a:cubicBezTo>
                  <a:pt x="25156" y="1425"/>
                  <a:pt x="32390" y="-1214"/>
                  <a:pt x="37995" y="652"/>
                </a:cubicBezTo>
              </a:path>
            </a:pathLst>
          </a:custGeom>
          <a:noFill/>
          <a:ln w="19050" cap="flat" cmpd="sng">
            <a:solidFill>
              <a:srgbClr val="80C19C"/>
            </a:solidFill>
            <a:prstDash val="dot"/>
            <a:round/>
            <a:headEnd type="none" w="med" len="med"/>
            <a:tailEnd type="none" w="med" len="med"/>
          </a:ln>
        </p:spPr>
      </p:sp>
      <p:grpSp>
        <p:nvGrpSpPr>
          <p:cNvPr id="58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5838795" y="2817059"/>
            <a:ext cx="498480" cy="615401"/>
            <a:chOff x="3912384" y="2041866"/>
            <a:chExt cx="458865" cy="615401"/>
          </a:xfrm>
        </p:grpSpPr>
        <p:cxnSp>
          <p:nvCxnSpPr>
            <p:cNvPr id="59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913275" y="2041866"/>
              <a:ext cx="457974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</a:rPr>
                <a:t>0</a:t>
              </a:r>
            </a:p>
          </p:txBody>
        </p:sp>
      </p:grpSp>
      <p:grpSp>
        <p:nvGrpSpPr>
          <p:cNvPr id="61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7010397" y="2802726"/>
            <a:ext cx="779379" cy="617200"/>
            <a:chOff x="3640447" y="2041866"/>
            <a:chExt cx="717441" cy="617200"/>
          </a:xfrm>
        </p:grpSpPr>
        <p:cxnSp>
          <p:nvCxnSpPr>
            <p:cNvPr id="62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640447" y="2431477"/>
              <a:ext cx="565602" cy="227589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653808" y="2041866"/>
              <a:ext cx="704080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</a:rPr>
                <a:t>1500</a:t>
              </a:r>
            </a:p>
          </p:txBody>
        </p:sp>
      </p:grpSp>
      <p:sp>
        <p:nvSpPr>
          <p:cNvPr id="65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66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6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6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6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70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71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72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73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74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75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76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21651500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54" grpId="0"/>
      <p:bldP spid="47" grpId="0"/>
      <p:bldP spid="52" grpId="0"/>
      <p:bldP spid="53" grpId="0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758445" y="62399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016400" y="59629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777419" y="105812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2144153" y="1484283"/>
            <a:ext cx="718017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10 ตัน 200 กิโลกรัม ลบด้วย 7 ตัน 600 กิโลกรัม เท่ากับเท่าไร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3327937" y="2865928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3363487" y="4904684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grpSp>
        <p:nvGrpSpPr>
          <p:cNvPr id="4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524445" y="1570281"/>
            <a:ext cx="468000" cy="468000"/>
            <a:chOff x="1239484" y="1722687"/>
            <a:chExt cx="468000" cy="468000"/>
          </a:xfrm>
        </p:grpSpPr>
        <p:sp>
          <p:nvSpPr>
            <p:cNvPr id="4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44" name="Table 4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97049804"/>
              </p:ext>
            </p:extLst>
          </p:nvPr>
        </p:nvGraphicFramePr>
        <p:xfrm>
          <a:off x="5522907" y="2995946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45" name="Table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46578922"/>
              </p:ext>
            </p:extLst>
          </p:nvPr>
        </p:nvGraphicFramePr>
        <p:xfrm>
          <a:off x="5522907" y="3437230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46" name="Table 4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14487958"/>
              </p:ext>
            </p:extLst>
          </p:nvPr>
        </p:nvGraphicFramePr>
        <p:xfrm>
          <a:off x="5522907" y="3932069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47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5250515" y="2570014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    ตัน	กิโลกรัม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48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5701878" y="3903654"/>
            <a:ext cx="1944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9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5723344" y="4390880"/>
            <a:ext cx="1944000" cy="27751"/>
            <a:chOff x="1764604" y="5115751"/>
            <a:chExt cx="2935229" cy="27751"/>
          </a:xfrm>
        </p:grpSpPr>
        <p:cxnSp>
          <p:nvCxnSpPr>
            <p:cNvPr id="50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2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7684048" y="3290694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-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53" name="Google Shape;3842;p61">
            <a:extLst>
              <a:ext uri="{FF2B5EF4-FFF2-40B4-BE49-F238E27FC236}">
                <a16:creationId xmlns:a16="http://schemas.microsoft.com/office/drawing/2014/main" id="{95C0298D-C2D8-4688-A88C-8CCA027A3075}"/>
              </a:ext>
            </a:extLst>
          </p:cNvPr>
          <p:cNvSpPr txBox="1"/>
          <p:nvPr/>
        </p:nvSpPr>
        <p:spPr>
          <a:xfrm>
            <a:off x="4443425" y="4904684"/>
            <a:ext cx="3744883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๒ ตัน</a:t>
            </a:r>
            <a:r>
              <a:rPr kumimoji="0" lang="th-TH" sz="3000" b="0" i="0" u="none" strike="noStrike" kern="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๖๐๐ กิโลกรัม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54" name="Google Shape;1202;p41">
            <a:extLst>
              <a:ext uri="{FF2B5EF4-FFF2-40B4-BE49-F238E27FC236}">
                <a16:creationId xmlns:a16="http://schemas.microsoft.com/office/drawing/2014/main" id="{A79B3A4A-0574-45E4-9A3B-A899C049C070}"/>
              </a:ext>
            </a:extLst>
          </p:cNvPr>
          <p:cNvSpPr/>
          <p:nvPr/>
        </p:nvSpPr>
        <p:spPr>
          <a:xfrm>
            <a:off x="4785016" y="4557049"/>
            <a:ext cx="949875" cy="658275"/>
          </a:xfrm>
          <a:custGeom>
            <a:avLst/>
            <a:gdLst/>
            <a:ahLst/>
            <a:cxnLst/>
            <a:rect l="l" t="t" r="r" b="b"/>
            <a:pathLst>
              <a:path w="37995" h="26331" extrusionOk="0">
                <a:moveTo>
                  <a:pt x="250" y="26331"/>
                </a:moveTo>
                <a:cubicBezTo>
                  <a:pt x="250" y="19673"/>
                  <a:pt x="11529" y="10574"/>
                  <a:pt x="5819" y="7149"/>
                </a:cubicBezTo>
                <a:cubicBezTo>
                  <a:pt x="4313" y="6246"/>
                  <a:pt x="1344" y="5887"/>
                  <a:pt x="559" y="7458"/>
                </a:cubicBezTo>
                <a:cubicBezTo>
                  <a:pt x="-226" y="9029"/>
                  <a:pt x="-106" y="11257"/>
                  <a:pt x="869" y="12718"/>
                </a:cubicBezTo>
                <a:cubicBezTo>
                  <a:pt x="3078" y="16030"/>
                  <a:pt x="8360" y="16560"/>
                  <a:pt x="12316" y="16121"/>
                </a:cubicBezTo>
                <a:cubicBezTo>
                  <a:pt x="16831" y="15620"/>
                  <a:pt x="17767" y="8814"/>
                  <a:pt x="20979" y="5602"/>
                </a:cubicBezTo>
                <a:cubicBezTo>
                  <a:pt x="25156" y="1425"/>
                  <a:pt x="32390" y="-1214"/>
                  <a:pt x="37995" y="652"/>
                </a:cubicBezTo>
              </a:path>
            </a:pathLst>
          </a:custGeom>
          <a:noFill/>
          <a:ln w="19050" cap="flat" cmpd="sng">
            <a:solidFill>
              <a:srgbClr val="80C19C"/>
            </a:solidFill>
            <a:prstDash val="dot"/>
            <a:round/>
            <a:headEnd type="none" w="med" len="med"/>
            <a:tailEnd type="none" w="med" len="med"/>
          </a:ln>
        </p:spPr>
      </p:sp>
      <p:grpSp>
        <p:nvGrpSpPr>
          <p:cNvPr id="58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5752678" y="2817059"/>
            <a:ext cx="497512" cy="615401"/>
            <a:chOff x="3899914" y="2041866"/>
            <a:chExt cx="457974" cy="615401"/>
          </a:xfrm>
        </p:grpSpPr>
        <p:cxnSp>
          <p:nvCxnSpPr>
            <p:cNvPr id="59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899914" y="2041866"/>
              <a:ext cx="457974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47</a:t>
              </a:r>
            </a:p>
          </p:txBody>
        </p:sp>
      </p:grpSp>
      <p:grpSp>
        <p:nvGrpSpPr>
          <p:cNvPr id="61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7053947" y="2802726"/>
            <a:ext cx="663265" cy="631714"/>
            <a:chOff x="3680529" y="2041866"/>
            <a:chExt cx="610554" cy="631714"/>
          </a:xfrm>
        </p:grpSpPr>
        <p:cxnSp>
          <p:nvCxnSpPr>
            <p:cNvPr id="62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47334" y="2445991"/>
              <a:ext cx="472076" cy="227589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680529" y="2041866"/>
              <a:ext cx="610554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1103</a:t>
              </a:r>
            </a:p>
          </p:txBody>
        </p:sp>
      </p:grpSp>
      <p:sp>
        <p:nvSpPr>
          <p:cNvPr id="55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56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5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6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6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66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67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68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69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70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71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72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26252884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54" grpId="0"/>
      <p:bldP spid="47" grpId="0"/>
      <p:bldP spid="52" grpId="0"/>
      <p:bldP spid="53" grpId="0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758445" y="62399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016400" y="59629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777419" y="105812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758445" y="1453845"/>
            <a:ext cx="3378754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15 ตัน ลบด้วย 6,890 กิโลกรัม เท่ากับเท่าไร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758445" y="2825201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1793995" y="4863957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grpSp>
        <p:nvGrpSpPr>
          <p:cNvPr id="4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138736" y="1539843"/>
            <a:ext cx="468000" cy="468000"/>
            <a:chOff x="1239484" y="1722687"/>
            <a:chExt cx="468000" cy="468000"/>
          </a:xfrm>
        </p:grpSpPr>
        <p:sp>
          <p:nvSpPr>
            <p:cNvPr id="4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44" name="Table 4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99332846"/>
              </p:ext>
            </p:extLst>
          </p:nvPr>
        </p:nvGraphicFramePr>
        <p:xfrm>
          <a:off x="2743175" y="3051645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45" name="Table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94183270"/>
              </p:ext>
            </p:extLst>
          </p:nvPr>
        </p:nvGraphicFramePr>
        <p:xfrm>
          <a:off x="2743175" y="3492929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890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46" name="Table 4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32058337"/>
              </p:ext>
            </p:extLst>
          </p:nvPr>
        </p:nvGraphicFramePr>
        <p:xfrm>
          <a:off x="2743175" y="3987766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110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47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2470783" y="2553140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    ตัน	กิโลกรัม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48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2922146" y="3959353"/>
            <a:ext cx="1944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9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2943612" y="4446579"/>
            <a:ext cx="1944000" cy="27751"/>
            <a:chOff x="1764604" y="5115751"/>
            <a:chExt cx="2935229" cy="27751"/>
          </a:xfrm>
        </p:grpSpPr>
        <p:cxnSp>
          <p:nvCxnSpPr>
            <p:cNvPr id="50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2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4904316" y="3346393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-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53" name="Google Shape;3842;p61">
            <a:extLst>
              <a:ext uri="{FF2B5EF4-FFF2-40B4-BE49-F238E27FC236}">
                <a16:creationId xmlns:a16="http://schemas.microsoft.com/office/drawing/2014/main" id="{95C0298D-C2D8-4688-A88C-8CCA027A3075}"/>
              </a:ext>
            </a:extLst>
          </p:cNvPr>
          <p:cNvSpPr txBox="1"/>
          <p:nvPr/>
        </p:nvSpPr>
        <p:spPr>
          <a:xfrm>
            <a:off x="2515383" y="4885071"/>
            <a:ext cx="3744883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lang="th-TH" sz="3000" kern="0" dirty="0">
                <a:solidFill>
                  <a:srgbClr val="FF0000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๘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ตัน ๑๑๐ กิโลกรัม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54" name="Google Shape;1202;p41">
            <a:extLst>
              <a:ext uri="{FF2B5EF4-FFF2-40B4-BE49-F238E27FC236}">
                <a16:creationId xmlns:a16="http://schemas.microsoft.com/office/drawing/2014/main" id="{A79B3A4A-0574-45E4-9A3B-A899C049C070}"/>
              </a:ext>
            </a:extLst>
          </p:cNvPr>
          <p:cNvSpPr/>
          <p:nvPr/>
        </p:nvSpPr>
        <p:spPr>
          <a:xfrm>
            <a:off x="4785016" y="4745735"/>
            <a:ext cx="949875" cy="658275"/>
          </a:xfrm>
          <a:custGeom>
            <a:avLst/>
            <a:gdLst/>
            <a:ahLst/>
            <a:cxnLst/>
            <a:rect l="l" t="t" r="r" b="b"/>
            <a:pathLst>
              <a:path w="37995" h="26331" extrusionOk="0">
                <a:moveTo>
                  <a:pt x="250" y="26331"/>
                </a:moveTo>
                <a:cubicBezTo>
                  <a:pt x="250" y="19673"/>
                  <a:pt x="11529" y="10574"/>
                  <a:pt x="5819" y="7149"/>
                </a:cubicBezTo>
                <a:cubicBezTo>
                  <a:pt x="4313" y="6246"/>
                  <a:pt x="1344" y="5887"/>
                  <a:pt x="559" y="7458"/>
                </a:cubicBezTo>
                <a:cubicBezTo>
                  <a:pt x="-226" y="9029"/>
                  <a:pt x="-106" y="11257"/>
                  <a:pt x="869" y="12718"/>
                </a:cubicBezTo>
                <a:cubicBezTo>
                  <a:pt x="3078" y="16030"/>
                  <a:pt x="8360" y="16560"/>
                  <a:pt x="12316" y="16121"/>
                </a:cubicBezTo>
                <a:cubicBezTo>
                  <a:pt x="16831" y="15620"/>
                  <a:pt x="17767" y="8814"/>
                  <a:pt x="20979" y="5602"/>
                </a:cubicBezTo>
                <a:cubicBezTo>
                  <a:pt x="25156" y="1425"/>
                  <a:pt x="32390" y="-1214"/>
                  <a:pt x="37995" y="652"/>
                </a:cubicBezTo>
              </a:path>
            </a:pathLst>
          </a:custGeom>
          <a:noFill/>
          <a:ln w="19050" cap="flat" cmpd="sng">
            <a:solidFill>
              <a:srgbClr val="80C19C"/>
            </a:solidFill>
            <a:prstDash val="dot"/>
            <a:round/>
            <a:headEnd type="none" w="med" len="med"/>
            <a:tailEnd type="none" w="med" len="med"/>
          </a:ln>
        </p:spPr>
      </p:sp>
      <p:grpSp>
        <p:nvGrpSpPr>
          <p:cNvPr id="58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2972946" y="2872758"/>
            <a:ext cx="497512" cy="615401"/>
            <a:chOff x="3899914" y="2041866"/>
            <a:chExt cx="457974" cy="615401"/>
          </a:xfrm>
        </p:grpSpPr>
        <p:cxnSp>
          <p:nvCxnSpPr>
            <p:cNvPr id="59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899914" y="2041866"/>
              <a:ext cx="457974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14</a:t>
              </a:r>
            </a:p>
          </p:txBody>
        </p:sp>
      </p:grpSp>
      <p:grpSp>
        <p:nvGrpSpPr>
          <p:cNvPr id="61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4211823" y="2858425"/>
            <a:ext cx="754684" cy="631714"/>
            <a:chOff x="3623098" y="2041866"/>
            <a:chExt cx="694708" cy="631714"/>
          </a:xfrm>
        </p:grpSpPr>
        <p:cxnSp>
          <p:nvCxnSpPr>
            <p:cNvPr id="62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47334" y="2445991"/>
              <a:ext cx="472076" cy="227589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623098" y="2041866"/>
              <a:ext cx="694708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1000</a:t>
              </a:r>
            </a:p>
          </p:txBody>
        </p:sp>
      </p:grpSp>
      <p:cxnSp>
        <p:nvCxnSpPr>
          <p:cNvPr id="36" name="Google Shape;916;p50">
            <a:extLst>
              <a:ext uri="{FF2B5EF4-FFF2-40B4-BE49-F238E27FC236}">
                <a16:creationId xmlns:a16="http://schemas.microsoft.com/office/drawing/2014/main" id="{A02B0D76-C0F2-412B-891F-C416DD61F9F9}"/>
              </a:ext>
            </a:extLst>
          </p:cNvPr>
          <p:cNvCxnSpPr>
            <a:cxnSpLocks/>
          </p:cNvCxnSpPr>
          <p:nvPr/>
        </p:nvCxnSpPr>
        <p:spPr>
          <a:xfrm flipV="1">
            <a:off x="5977672" y="1408060"/>
            <a:ext cx="0" cy="4586340"/>
          </a:xfrm>
          <a:prstGeom prst="straightConnector1">
            <a:avLst/>
          </a:prstGeom>
          <a:noFill/>
          <a:ln w="19050" cap="flat" cmpd="sng">
            <a:solidFill>
              <a:srgbClr val="6666BC"/>
            </a:solidFill>
            <a:prstDash val="dot"/>
            <a:round/>
            <a:headEnd type="oval" w="med" len="med"/>
            <a:tailEnd type="oval" w="med" len="med"/>
          </a:ln>
        </p:spPr>
      </p:cxnSp>
      <p:sp>
        <p:nvSpPr>
          <p:cNvPr id="37" name="TextBox 36"/>
          <p:cNvSpPr txBox="1"/>
          <p:nvPr/>
        </p:nvSpPr>
        <p:spPr>
          <a:xfrm>
            <a:off x="6910111" y="1433754"/>
            <a:ext cx="403366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6 ตัน 200 กิโลกรัม บวก 6 ตัน 900 กิโลกรัม เท่ากับเท่าไร</a:t>
            </a:r>
          </a:p>
        </p:txBody>
      </p:sp>
      <p:grpSp>
        <p:nvGrpSpPr>
          <p:cNvPr id="38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290402" y="1519752"/>
            <a:ext cx="468000" cy="468000"/>
            <a:chOff x="1239484" y="1722687"/>
            <a:chExt cx="468000" cy="468000"/>
          </a:xfrm>
        </p:grpSpPr>
        <p:sp>
          <p:nvSpPr>
            <p:cNvPr id="39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55" name="Table 5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48368557"/>
              </p:ext>
            </p:extLst>
          </p:nvPr>
        </p:nvGraphicFramePr>
        <p:xfrm>
          <a:off x="7895791" y="2897111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56" name="Table 5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43025929"/>
              </p:ext>
            </p:extLst>
          </p:nvPr>
        </p:nvGraphicFramePr>
        <p:xfrm>
          <a:off x="7895791" y="3351095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900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57" name="Table 5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14625455"/>
              </p:ext>
            </p:extLst>
          </p:nvPr>
        </p:nvGraphicFramePr>
        <p:xfrm>
          <a:off x="7895791" y="3845934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1100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64" name="Table 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45463037"/>
              </p:ext>
            </p:extLst>
          </p:nvPr>
        </p:nvGraphicFramePr>
        <p:xfrm>
          <a:off x="7895791" y="4308097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65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8129240" y="2520922"/>
            <a:ext cx="2271276" cy="3808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077913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ตัน	กิโลกรัม</a:t>
            </a:r>
            <a:endParaRPr kumimoji="0" lang="en-US" sz="3000" b="1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66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8265262" y="3817519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7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8147028" y="4304745"/>
            <a:ext cx="1836000" cy="27751"/>
            <a:chOff x="1764604" y="5115751"/>
            <a:chExt cx="2935229" cy="27751"/>
          </a:xfrm>
        </p:grpSpPr>
        <p:cxnSp>
          <p:nvCxnSpPr>
            <p:cNvPr id="68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0" name="กลุ่ม 83">
            <a:extLst>
              <a:ext uri="{FF2B5EF4-FFF2-40B4-BE49-F238E27FC236}">
                <a16:creationId xmlns:a16="http://schemas.microsoft.com/office/drawing/2014/main" id="{B87D5AB3-B058-4200-B887-269E5C368D97}"/>
              </a:ext>
            </a:extLst>
          </p:cNvPr>
          <p:cNvGrpSpPr/>
          <p:nvPr/>
        </p:nvGrpSpPr>
        <p:grpSpPr>
          <a:xfrm>
            <a:off x="8133731" y="4750632"/>
            <a:ext cx="1836000" cy="20131"/>
            <a:chOff x="1764604" y="5115751"/>
            <a:chExt cx="2935229" cy="20131"/>
          </a:xfrm>
        </p:grpSpPr>
        <p:cxnSp>
          <p:nvCxnSpPr>
            <p:cNvPr id="71" name="ตัวเชื่อมต่อตรง 84">
              <a:extLst>
                <a:ext uri="{FF2B5EF4-FFF2-40B4-BE49-F238E27FC236}">
                  <a16:creationId xmlns:a16="http://schemas.microsoft.com/office/drawing/2014/main" id="{09FF30AC-8E9B-4AE6-A031-CFDA7AEE9312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ตัวเชื่อมต่อตรง 85">
              <a:extLst>
                <a:ext uri="{FF2B5EF4-FFF2-40B4-BE49-F238E27FC236}">
                  <a16:creationId xmlns:a16="http://schemas.microsoft.com/office/drawing/2014/main" id="{AB621ADA-9945-4D79-9F2A-6AF9662E0F4D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3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10056932" y="3191859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+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74" name="TextBox 73"/>
          <p:cNvSpPr txBox="1"/>
          <p:nvPr/>
        </p:nvSpPr>
        <p:spPr>
          <a:xfrm>
            <a:off x="7110874" y="4315717"/>
            <a:ext cx="64633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หรือ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6353936" y="2891753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6389486" y="4930509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7249460" y="4932367"/>
            <a:ext cx="269016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๑๓ ตัน ๑๐๐ กิโลกรัม</a:t>
            </a:r>
          </a:p>
        </p:txBody>
      </p:sp>
      <p:sp>
        <p:nvSpPr>
          <p:cNvPr id="7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7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8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8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8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83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8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8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86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89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90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91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31480228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54" grpId="0"/>
      <p:bldP spid="47" grpId="0"/>
      <p:bldP spid="52" grpId="0"/>
      <p:bldP spid="53" grpId="0"/>
      <p:bldP spid="65" grpId="0"/>
      <p:bldP spid="73" grpId="0"/>
      <p:bldP spid="74" grpId="0"/>
      <p:bldP spid="75" grpId="0"/>
      <p:bldP spid="76" grpId="0"/>
      <p:bldP spid="77" grpId="0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758445" y="62399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016400" y="59629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777419" y="105812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758445" y="1453845"/>
            <a:ext cx="3906498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10 ตัน 250 กิโลกรัม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ลบด้วย 7 ตัน 450 กิโลกรัม เท่ากับเท่าไร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758445" y="2912285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1793995" y="4951041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grpSp>
        <p:nvGrpSpPr>
          <p:cNvPr id="4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138736" y="1539843"/>
            <a:ext cx="468000" cy="468000"/>
            <a:chOff x="1239484" y="1722687"/>
            <a:chExt cx="468000" cy="468000"/>
          </a:xfrm>
        </p:grpSpPr>
        <p:sp>
          <p:nvSpPr>
            <p:cNvPr id="4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44" name="Table 4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60066228"/>
              </p:ext>
            </p:extLst>
          </p:nvPr>
        </p:nvGraphicFramePr>
        <p:xfrm>
          <a:off x="2743175" y="3138729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45" name="Table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06425148"/>
              </p:ext>
            </p:extLst>
          </p:nvPr>
        </p:nvGraphicFramePr>
        <p:xfrm>
          <a:off x="2743175" y="3580013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46" name="Table 4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50582266"/>
              </p:ext>
            </p:extLst>
          </p:nvPr>
        </p:nvGraphicFramePr>
        <p:xfrm>
          <a:off x="2743175" y="4074850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47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2470783" y="2640224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    ตัน	กิโลกรัม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48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2922146" y="4046437"/>
            <a:ext cx="1944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9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2943612" y="4533663"/>
            <a:ext cx="1944000" cy="27751"/>
            <a:chOff x="1764604" y="5115751"/>
            <a:chExt cx="2935229" cy="27751"/>
          </a:xfrm>
        </p:grpSpPr>
        <p:cxnSp>
          <p:nvCxnSpPr>
            <p:cNvPr id="50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2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4904316" y="3433477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-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53" name="Google Shape;3842;p61">
            <a:extLst>
              <a:ext uri="{FF2B5EF4-FFF2-40B4-BE49-F238E27FC236}">
                <a16:creationId xmlns:a16="http://schemas.microsoft.com/office/drawing/2014/main" id="{95C0298D-C2D8-4688-A88C-8CCA027A3075}"/>
              </a:ext>
            </a:extLst>
          </p:cNvPr>
          <p:cNvSpPr txBox="1"/>
          <p:nvPr/>
        </p:nvSpPr>
        <p:spPr>
          <a:xfrm>
            <a:off x="2515383" y="4972155"/>
            <a:ext cx="3744883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๒ ตัน ๘๐๐ กิโลกรัม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54" name="Google Shape;1202;p41">
            <a:extLst>
              <a:ext uri="{FF2B5EF4-FFF2-40B4-BE49-F238E27FC236}">
                <a16:creationId xmlns:a16="http://schemas.microsoft.com/office/drawing/2014/main" id="{A79B3A4A-0574-45E4-9A3B-A899C049C070}"/>
              </a:ext>
            </a:extLst>
          </p:cNvPr>
          <p:cNvSpPr/>
          <p:nvPr/>
        </p:nvSpPr>
        <p:spPr>
          <a:xfrm>
            <a:off x="4785016" y="4832819"/>
            <a:ext cx="949875" cy="658275"/>
          </a:xfrm>
          <a:custGeom>
            <a:avLst/>
            <a:gdLst/>
            <a:ahLst/>
            <a:cxnLst/>
            <a:rect l="l" t="t" r="r" b="b"/>
            <a:pathLst>
              <a:path w="37995" h="26331" extrusionOk="0">
                <a:moveTo>
                  <a:pt x="250" y="26331"/>
                </a:moveTo>
                <a:cubicBezTo>
                  <a:pt x="250" y="19673"/>
                  <a:pt x="11529" y="10574"/>
                  <a:pt x="5819" y="7149"/>
                </a:cubicBezTo>
                <a:cubicBezTo>
                  <a:pt x="4313" y="6246"/>
                  <a:pt x="1344" y="5887"/>
                  <a:pt x="559" y="7458"/>
                </a:cubicBezTo>
                <a:cubicBezTo>
                  <a:pt x="-226" y="9029"/>
                  <a:pt x="-106" y="11257"/>
                  <a:pt x="869" y="12718"/>
                </a:cubicBezTo>
                <a:cubicBezTo>
                  <a:pt x="3078" y="16030"/>
                  <a:pt x="8360" y="16560"/>
                  <a:pt x="12316" y="16121"/>
                </a:cubicBezTo>
                <a:cubicBezTo>
                  <a:pt x="16831" y="15620"/>
                  <a:pt x="17767" y="8814"/>
                  <a:pt x="20979" y="5602"/>
                </a:cubicBezTo>
                <a:cubicBezTo>
                  <a:pt x="25156" y="1425"/>
                  <a:pt x="32390" y="-1214"/>
                  <a:pt x="37995" y="652"/>
                </a:cubicBezTo>
              </a:path>
            </a:pathLst>
          </a:custGeom>
          <a:noFill/>
          <a:ln w="19050" cap="flat" cmpd="sng">
            <a:solidFill>
              <a:srgbClr val="80C19C"/>
            </a:solidFill>
            <a:prstDash val="dot"/>
            <a:round/>
            <a:headEnd type="none" w="med" len="med"/>
            <a:tailEnd type="none" w="med" len="med"/>
          </a:ln>
        </p:spPr>
      </p:sp>
      <p:grpSp>
        <p:nvGrpSpPr>
          <p:cNvPr id="58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2972946" y="2959842"/>
            <a:ext cx="497512" cy="615401"/>
            <a:chOff x="3899914" y="2041866"/>
            <a:chExt cx="457974" cy="615401"/>
          </a:xfrm>
        </p:grpSpPr>
        <p:cxnSp>
          <p:nvCxnSpPr>
            <p:cNvPr id="59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899914" y="2041866"/>
              <a:ext cx="457974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9</a:t>
              </a:r>
            </a:p>
          </p:txBody>
        </p:sp>
      </p:grpSp>
      <p:grpSp>
        <p:nvGrpSpPr>
          <p:cNvPr id="61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4211823" y="2945509"/>
            <a:ext cx="754684" cy="631714"/>
            <a:chOff x="3623098" y="2041866"/>
            <a:chExt cx="694708" cy="631714"/>
          </a:xfrm>
        </p:grpSpPr>
        <p:cxnSp>
          <p:nvCxnSpPr>
            <p:cNvPr id="62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47334" y="2445991"/>
              <a:ext cx="472076" cy="227589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623098" y="2041866"/>
              <a:ext cx="694708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1250</a:t>
              </a:r>
            </a:p>
          </p:txBody>
        </p:sp>
      </p:grpSp>
      <p:cxnSp>
        <p:nvCxnSpPr>
          <p:cNvPr id="36" name="Google Shape;916;p50">
            <a:extLst>
              <a:ext uri="{FF2B5EF4-FFF2-40B4-BE49-F238E27FC236}">
                <a16:creationId xmlns:a16="http://schemas.microsoft.com/office/drawing/2014/main" id="{A02B0D76-C0F2-412B-891F-C416DD61F9F9}"/>
              </a:ext>
            </a:extLst>
          </p:cNvPr>
          <p:cNvCxnSpPr>
            <a:cxnSpLocks/>
          </p:cNvCxnSpPr>
          <p:nvPr/>
        </p:nvCxnSpPr>
        <p:spPr>
          <a:xfrm flipV="1">
            <a:off x="5977672" y="1408060"/>
            <a:ext cx="0" cy="4586340"/>
          </a:xfrm>
          <a:prstGeom prst="straightConnector1">
            <a:avLst/>
          </a:prstGeom>
          <a:noFill/>
          <a:ln w="19050" cap="flat" cmpd="sng">
            <a:solidFill>
              <a:srgbClr val="6666BC"/>
            </a:solidFill>
            <a:prstDash val="dot"/>
            <a:round/>
            <a:headEnd type="oval" w="med" len="med"/>
            <a:tailEnd type="oval" w="med" len="med"/>
          </a:ln>
        </p:spPr>
      </p:cxnSp>
      <p:sp>
        <p:nvSpPr>
          <p:cNvPr id="37" name="TextBox 36"/>
          <p:cNvSpPr txBox="1"/>
          <p:nvPr/>
        </p:nvSpPr>
        <p:spPr>
          <a:xfrm>
            <a:off x="6910111" y="1433754"/>
            <a:ext cx="403366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20 ตัน 300 กิโลกรัม บวก 3 ตัน 700 กิโลกรัม เท่ากับเท่าไร</a:t>
            </a:r>
          </a:p>
        </p:txBody>
      </p:sp>
      <p:grpSp>
        <p:nvGrpSpPr>
          <p:cNvPr id="38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290402" y="1519752"/>
            <a:ext cx="468000" cy="468000"/>
            <a:chOff x="1239484" y="1722687"/>
            <a:chExt cx="468000" cy="468000"/>
          </a:xfrm>
        </p:grpSpPr>
        <p:sp>
          <p:nvSpPr>
            <p:cNvPr id="39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55" name="Table 5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55294574"/>
              </p:ext>
            </p:extLst>
          </p:nvPr>
        </p:nvGraphicFramePr>
        <p:xfrm>
          <a:off x="7895791" y="2984195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56" name="Table 5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46053897"/>
              </p:ext>
            </p:extLst>
          </p:nvPr>
        </p:nvGraphicFramePr>
        <p:xfrm>
          <a:off x="7895791" y="3438179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57" name="Table 5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29156944"/>
              </p:ext>
            </p:extLst>
          </p:nvPr>
        </p:nvGraphicFramePr>
        <p:xfrm>
          <a:off x="7895791" y="3933018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1000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64" name="Table 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39186787"/>
              </p:ext>
            </p:extLst>
          </p:nvPr>
        </p:nvGraphicFramePr>
        <p:xfrm>
          <a:off x="7895791" y="4395181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65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8129240" y="2608006"/>
            <a:ext cx="2271276" cy="3808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077913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ตัน	กิโลกรัม</a:t>
            </a:r>
            <a:endParaRPr kumimoji="0" lang="en-US" sz="30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66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8265262" y="3904603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7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8147028" y="4391829"/>
            <a:ext cx="1836000" cy="27751"/>
            <a:chOff x="1764604" y="5115751"/>
            <a:chExt cx="2935229" cy="27751"/>
          </a:xfrm>
        </p:grpSpPr>
        <p:cxnSp>
          <p:nvCxnSpPr>
            <p:cNvPr id="68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0" name="กลุ่ม 83">
            <a:extLst>
              <a:ext uri="{FF2B5EF4-FFF2-40B4-BE49-F238E27FC236}">
                <a16:creationId xmlns:a16="http://schemas.microsoft.com/office/drawing/2014/main" id="{B87D5AB3-B058-4200-B887-269E5C368D97}"/>
              </a:ext>
            </a:extLst>
          </p:cNvPr>
          <p:cNvGrpSpPr/>
          <p:nvPr/>
        </p:nvGrpSpPr>
        <p:grpSpPr>
          <a:xfrm>
            <a:off x="8133731" y="4837716"/>
            <a:ext cx="1836000" cy="20131"/>
            <a:chOff x="1764604" y="5115751"/>
            <a:chExt cx="2935229" cy="20131"/>
          </a:xfrm>
        </p:grpSpPr>
        <p:cxnSp>
          <p:nvCxnSpPr>
            <p:cNvPr id="71" name="ตัวเชื่อมต่อตรง 84">
              <a:extLst>
                <a:ext uri="{FF2B5EF4-FFF2-40B4-BE49-F238E27FC236}">
                  <a16:creationId xmlns:a16="http://schemas.microsoft.com/office/drawing/2014/main" id="{09FF30AC-8E9B-4AE6-A031-CFDA7AEE9312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ตัวเชื่อมต่อตรง 85">
              <a:extLst>
                <a:ext uri="{FF2B5EF4-FFF2-40B4-BE49-F238E27FC236}">
                  <a16:creationId xmlns:a16="http://schemas.microsoft.com/office/drawing/2014/main" id="{AB621ADA-9945-4D79-9F2A-6AF9662E0F4D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3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10056932" y="3278943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+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74" name="TextBox 73"/>
          <p:cNvSpPr txBox="1"/>
          <p:nvPr/>
        </p:nvSpPr>
        <p:spPr>
          <a:xfrm>
            <a:off x="7110874" y="4402801"/>
            <a:ext cx="64633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หรือ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6353936" y="2978837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6389486" y="5017593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7249460" y="5019451"/>
            <a:ext cx="103105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๒๔ ตัน</a:t>
            </a:r>
          </a:p>
        </p:txBody>
      </p:sp>
      <p:sp>
        <p:nvSpPr>
          <p:cNvPr id="7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7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8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8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8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83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8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8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86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89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90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91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41010487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54" grpId="0"/>
      <p:bldP spid="47" grpId="0"/>
      <p:bldP spid="52" grpId="0"/>
      <p:bldP spid="53" grpId="0"/>
      <p:bldP spid="65" grpId="0"/>
      <p:bldP spid="73" grpId="0"/>
      <p:bldP spid="74" grpId="0"/>
      <p:bldP spid="75" grpId="0"/>
      <p:bldP spid="76" grpId="0"/>
      <p:bldP spid="77" grpId="0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758445" y="62399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016400" y="59629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777419" y="105812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758445" y="1453845"/>
            <a:ext cx="3906498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15 ตัน 600 กิโลกรัม บวก 800 กิโลกรัม เท่ากับเท่าไร</a:t>
            </a:r>
          </a:p>
        </p:txBody>
      </p:sp>
      <p:grpSp>
        <p:nvGrpSpPr>
          <p:cNvPr id="4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138736" y="1539843"/>
            <a:ext cx="468000" cy="468000"/>
            <a:chOff x="1239484" y="1722687"/>
            <a:chExt cx="468000" cy="468000"/>
          </a:xfrm>
        </p:grpSpPr>
        <p:sp>
          <p:nvSpPr>
            <p:cNvPr id="4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cxnSp>
        <p:nvCxnSpPr>
          <p:cNvPr id="36" name="Google Shape;916;p50">
            <a:extLst>
              <a:ext uri="{FF2B5EF4-FFF2-40B4-BE49-F238E27FC236}">
                <a16:creationId xmlns:a16="http://schemas.microsoft.com/office/drawing/2014/main" id="{A02B0D76-C0F2-412B-891F-C416DD61F9F9}"/>
              </a:ext>
            </a:extLst>
          </p:cNvPr>
          <p:cNvCxnSpPr>
            <a:cxnSpLocks/>
          </p:cNvCxnSpPr>
          <p:nvPr/>
        </p:nvCxnSpPr>
        <p:spPr>
          <a:xfrm flipV="1">
            <a:off x="5977672" y="1408060"/>
            <a:ext cx="0" cy="4586340"/>
          </a:xfrm>
          <a:prstGeom prst="straightConnector1">
            <a:avLst/>
          </a:prstGeom>
          <a:noFill/>
          <a:ln w="19050" cap="flat" cmpd="sng">
            <a:solidFill>
              <a:srgbClr val="6666BC"/>
            </a:solidFill>
            <a:prstDash val="dot"/>
            <a:round/>
            <a:headEnd type="oval" w="med" len="med"/>
            <a:tailEnd type="oval" w="med" len="med"/>
          </a:ln>
        </p:spPr>
      </p:cxnSp>
      <p:sp>
        <p:nvSpPr>
          <p:cNvPr id="37" name="TextBox 36"/>
          <p:cNvSpPr txBox="1"/>
          <p:nvPr/>
        </p:nvSpPr>
        <p:spPr>
          <a:xfrm>
            <a:off x="6910111" y="1433754"/>
            <a:ext cx="403366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 ตัน 750 กิโลกรัม ลบด้วย 790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กิโลกรัม เท่ากับเท่าไร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38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290402" y="1519752"/>
            <a:ext cx="468000" cy="468000"/>
            <a:chOff x="1239484" y="1722687"/>
            <a:chExt cx="468000" cy="468000"/>
          </a:xfrm>
        </p:grpSpPr>
        <p:sp>
          <p:nvSpPr>
            <p:cNvPr id="39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55" name="Table 5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60881826"/>
              </p:ext>
            </p:extLst>
          </p:nvPr>
        </p:nvGraphicFramePr>
        <p:xfrm>
          <a:off x="3300300" y="3013224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56" name="Table 5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81023827"/>
              </p:ext>
            </p:extLst>
          </p:nvPr>
        </p:nvGraphicFramePr>
        <p:xfrm>
          <a:off x="3300300" y="3467208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57" name="Table 5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48885468"/>
              </p:ext>
            </p:extLst>
          </p:nvPr>
        </p:nvGraphicFramePr>
        <p:xfrm>
          <a:off x="3300300" y="3962047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1400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64" name="Table 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39773217"/>
              </p:ext>
            </p:extLst>
          </p:nvPr>
        </p:nvGraphicFramePr>
        <p:xfrm>
          <a:off x="3300300" y="4424210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65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3533749" y="2637035"/>
            <a:ext cx="2271276" cy="3808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077913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ตัน	กิโลกรัม</a:t>
            </a:r>
            <a:endParaRPr kumimoji="0" lang="en-US" sz="30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66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3539145" y="3933632"/>
            <a:ext cx="183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7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3551537" y="4420858"/>
            <a:ext cx="1836000" cy="27751"/>
            <a:chOff x="1764604" y="5115751"/>
            <a:chExt cx="2935229" cy="27751"/>
          </a:xfrm>
        </p:grpSpPr>
        <p:cxnSp>
          <p:nvCxnSpPr>
            <p:cNvPr id="68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0" name="กลุ่ม 83">
            <a:extLst>
              <a:ext uri="{FF2B5EF4-FFF2-40B4-BE49-F238E27FC236}">
                <a16:creationId xmlns:a16="http://schemas.microsoft.com/office/drawing/2014/main" id="{B87D5AB3-B058-4200-B887-269E5C368D97}"/>
              </a:ext>
            </a:extLst>
          </p:cNvPr>
          <p:cNvGrpSpPr/>
          <p:nvPr/>
        </p:nvGrpSpPr>
        <p:grpSpPr>
          <a:xfrm>
            <a:off x="3538240" y="4866745"/>
            <a:ext cx="1836000" cy="20131"/>
            <a:chOff x="1764604" y="5115751"/>
            <a:chExt cx="2935229" cy="20131"/>
          </a:xfrm>
        </p:grpSpPr>
        <p:cxnSp>
          <p:nvCxnSpPr>
            <p:cNvPr id="71" name="ตัวเชื่อมต่อตรง 84">
              <a:extLst>
                <a:ext uri="{FF2B5EF4-FFF2-40B4-BE49-F238E27FC236}">
                  <a16:creationId xmlns:a16="http://schemas.microsoft.com/office/drawing/2014/main" id="{09FF30AC-8E9B-4AE6-A031-CFDA7AEE9312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ตัวเชื่อมต่อตรง 85">
              <a:extLst>
                <a:ext uri="{FF2B5EF4-FFF2-40B4-BE49-F238E27FC236}">
                  <a16:creationId xmlns:a16="http://schemas.microsoft.com/office/drawing/2014/main" id="{AB621ADA-9945-4D79-9F2A-6AF9662E0F4D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3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5461441" y="3307972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+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74" name="TextBox 73"/>
          <p:cNvSpPr txBox="1"/>
          <p:nvPr/>
        </p:nvSpPr>
        <p:spPr>
          <a:xfrm>
            <a:off x="2515383" y="4431830"/>
            <a:ext cx="64633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หรือ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1758445" y="3007866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1793995" y="5046622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2653969" y="5048480"/>
            <a:ext cx="268214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๑๖ ตัน ๔๐๐ กิโลกรัม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6961810" y="2925958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6997360" y="4964714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graphicFrame>
        <p:nvGraphicFramePr>
          <p:cNvPr id="105" name="Table 10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05869486"/>
              </p:ext>
            </p:extLst>
          </p:nvPr>
        </p:nvGraphicFramePr>
        <p:xfrm>
          <a:off x="7946540" y="3152402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06" name="Table 10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74361693"/>
              </p:ext>
            </p:extLst>
          </p:nvPr>
        </p:nvGraphicFramePr>
        <p:xfrm>
          <a:off x="7946540" y="3593686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790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07" name="Table 10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39278934"/>
              </p:ext>
            </p:extLst>
          </p:nvPr>
        </p:nvGraphicFramePr>
        <p:xfrm>
          <a:off x="7946540" y="4088523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960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109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7674148" y="2653897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    ตัน	กิโลกรัม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110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8125511" y="4060110"/>
            <a:ext cx="1944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1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8146977" y="4547336"/>
            <a:ext cx="1944000" cy="27751"/>
            <a:chOff x="1764604" y="5115751"/>
            <a:chExt cx="2935229" cy="27751"/>
          </a:xfrm>
        </p:grpSpPr>
        <p:cxnSp>
          <p:nvCxnSpPr>
            <p:cNvPr id="112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7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10107681" y="3447150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-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118" name="Google Shape;3842;p61">
            <a:extLst>
              <a:ext uri="{FF2B5EF4-FFF2-40B4-BE49-F238E27FC236}">
                <a16:creationId xmlns:a16="http://schemas.microsoft.com/office/drawing/2014/main" id="{95C0298D-C2D8-4688-A88C-8CCA027A3075}"/>
              </a:ext>
            </a:extLst>
          </p:cNvPr>
          <p:cNvSpPr txBox="1"/>
          <p:nvPr/>
        </p:nvSpPr>
        <p:spPr>
          <a:xfrm>
            <a:off x="7718748" y="4985828"/>
            <a:ext cx="3744883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lang="th-TH" sz="3000" kern="0" dirty="0">
                <a:solidFill>
                  <a:srgbClr val="FF0000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๙๖๐ 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กิโลกรัม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119" name="Google Shape;1202;p41">
            <a:extLst>
              <a:ext uri="{FF2B5EF4-FFF2-40B4-BE49-F238E27FC236}">
                <a16:creationId xmlns:a16="http://schemas.microsoft.com/office/drawing/2014/main" id="{A79B3A4A-0574-45E4-9A3B-A899C049C070}"/>
              </a:ext>
            </a:extLst>
          </p:cNvPr>
          <p:cNvSpPr/>
          <p:nvPr/>
        </p:nvSpPr>
        <p:spPr>
          <a:xfrm>
            <a:off x="9988381" y="4846492"/>
            <a:ext cx="949875" cy="658275"/>
          </a:xfrm>
          <a:custGeom>
            <a:avLst/>
            <a:gdLst/>
            <a:ahLst/>
            <a:cxnLst/>
            <a:rect l="l" t="t" r="r" b="b"/>
            <a:pathLst>
              <a:path w="37995" h="26331" extrusionOk="0">
                <a:moveTo>
                  <a:pt x="250" y="26331"/>
                </a:moveTo>
                <a:cubicBezTo>
                  <a:pt x="250" y="19673"/>
                  <a:pt x="11529" y="10574"/>
                  <a:pt x="5819" y="7149"/>
                </a:cubicBezTo>
                <a:cubicBezTo>
                  <a:pt x="4313" y="6246"/>
                  <a:pt x="1344" y="5887"/>
                  <a:pt x="559" y="7458"/>
                </a:cubicBezTo>
                <a:cubicBezTo>
                  <a:pt x="-226" y="9029"/>
                  <a:pt x="-106" y="11257"/>
                  <a:pt x="869" y="12718"/>
                </a:cubicBezTo>
                <a:cubicBezTo>
                  <a:pt x="3078" y="16030"/>
                  <a:pt x="8360" y="16560"/>
                  <a:pt x="12316" y="16121"/>
                </a:cubicBezTo>
                <a:cubicBezTo>
                  <a:pt x="16831" y="15620"/>
                  <a:pt x="17767" y="8814"/>
                  <a:pt x="20979" y="5602"/>
                </a:cubicBezTo>
                <a:cubicBezTo>
                  <a:pt x="25156" y="1425"/>
                  <a:pt x="32390" y="-1214"/>
                  <a:pt x="37995" y="652"/>
                </a:cubicBezTo>
              </a:path>
            </a:pathLst>
          </a:custGeom>
          <a:noFill/>
          <a:ln w="19050" cap="flat" cmpd="sng">
            <a:solidFill>
              <a:srgbClr val="80C19C"/>
            </a:solidFill>
            <a:prstDash val="dot"/>
            <a:round/>
            <a:headEnd type="none" w="med" len="med"/>
            <a:tailEnd type="none" w="med" len="med"/>
          </a:ln>
        </p:spPr>
      </p:sp>
      <p:grpSp>
        <p:nvGrpSpPr>
          <p:cNvPr id="120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8176311" y="2973515"/>
            <a:ext cx="497512" cy="615401"/>
            <a:chOff x="3899914" y="2041866"/>
            <a:chExt cx="457974" cy="615401"/>
          </a:xfrm>
        </p:grpSpPr>
        <p:cxnSp>
          <p:nvCxnSpPr>
            <p:cNvPr id="121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2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899914" y="2041866"/>
              <a:ext cx="457974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0</a:t>
              </a:r>
            </a:p>
          </p:txBody>
        </p:sp>
      </p:grpSp>
      <p:grpSp>
        <p:nvGrpSpPr>
          <p:cNvPr id="123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9239342" y="2959182"/>
            <a:ext cx="857958" cy="631714"/>
            <a:chOff x="3461226" y="2041866"/>
            <a:chExt cx="789775" cy="631714"/>
          </a:xfrm>
        </p:grpSpPr>
        <p:cxnSp>
          <p:nvCxnSpPr>
            <p:cNvPr id="124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47334" y="2445991"/>
              <a:ext cx="472076" cy="227589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5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461226" y="2041866"/>
              <a:ext cx="789775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1750</a:t>
              </a:r>
            </a:p>
          </p:txBody>
        </p:sp>
      </p:grpSp>
      <p:sp>
        <p:nvSpPr>
          <p:cNvPr id="126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12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12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12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13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131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132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133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134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135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136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137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36806343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5" grpId="0"/>
      <p:bldP spid="73" grpId="0"/>
      <p:bldP spid="74" grpId="0"/>
      <p:bldP spid="75" grpId="0"/>
      <p:bldP spid="76" grpId="0"/>
      <p:bldP spid="77" grpId="0"/>
      <p:bldP spid="98" grpId="0"/>
      <p:bldP spid="104" grpId="0"/>
      <p:bldP spid="109" grpId="0"/>
      <p:bldP spid="117" grpId="0"/>
      <p:bldP spid="118" grpId="0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758445" y="62399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016400" y="59629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777419" y="105812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758445" y="1453845"/>
            <a:ext cx="3906498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3 กิโลกรัม ลบด้วย 1,450 กรัม เท่ากับเท่าไร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758445" y="2912285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1793995" y="4951041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grpSp>
        <p:nvGrpSpPr>
          <p:cNvPr id="4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138736" y="1539843"/>
            <a:ext cx="468000" cy="468000"/>
            <a:chOff x="1239484" y="1722687"/>
            <a:chExt cx="468000" cy="468000"/>
          </a:xfrm>
        </p:grpSpPr>
        <p:sp>
          <p:nvSpPr>
            <p:cNvPr id="4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7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44" name="Table 4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95700985"/>
              </p:ext>
            </p:extLst>
          </p:nvPr>
        </p:nvGraphicFramePr>
        <p:xfrm>
          <a:off x="2743175" y="3138729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45" name="Table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63699352"/>
              </p:ext>
            </p:extLst>
          </p:nvPr>
        </p:nvGraphicFramePr>
        <p:xfrm>
          <a:off x="2743175" y="3580013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46" name="Table 4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94876907"/>
              </p:ext>
            </p:extLst>
          </p:nvPr>
        </p:nvGraphicFramePr>
        <p:xfrm>
          <a:off x="2743175" y="4074850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47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2764715" y="2626481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กิโลกรัม	กรัม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48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2922146" y="4046437"/>
            <a:ext cx="1944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9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2943612" y="4533663"/>
            <a:ext cx="1944000" cy="27751"/>
            <a:chOff x="1764604" y="5115751"/>
            <a:chExt cx="2935229" cy="27751"/>
          </a:xfrm>
        </p:grpSpPr>
        <p:cxnSp>
          <p:nvCxnSpPr>
            <p:cNvPr id="50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2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4904316" y="3433477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-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53" name="Google Shape;3842;p61">
            <a:extLst>
              <a:ext uri="{FF2B5EF4-FFF2-40B4-BE49-F238E27FC236}">
                <a16:creationId xmlns:a16="http://schemas.microsoft.com/office/drawing/2014/main" id="{95C0298D-C2D8-4688-A88C-8CCA027A3075}"/>
              </a:ext>
            </a:extLst>
          </p:cNvPr>
          <p:cNvSpPr txBox="1"/>
          <p:nvPr/>
        </p:nvSpPr>
        <p:spPr>
          <a:xfrm>
            <a:off x="2515383" y="4972155"/>
            <a:ext cx="3744883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๑ กิโลกรัม ๕๕๐ กรัม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54" name="Google Shape;1202;p41">
            <a:extLst>
              <a:ext uri="{FF2B5EF4-FFF2-40B4-BE49-F238E27FC236}">
                <a16:creationId xmlns:a16="http://schemas.microsoft.com/office/drawing/2014/main" id="{A79B3A4A-0574-45E4-9A3B-A899C049C070}"/>
              </a:ext>
            </a:extLst>
          </p:cNvPr>
          <p:cNvSpPr/>
          <p:nvPr/>
        </p:nvSpPr>
        <p:spPr>
          <a:xfrm>
            <a:off x="4785016" y="4832819"/>
            <a:ext cx="949875" cy="658275"/>
          </a:xfrm>
          <a:custGeom>
            <a:avLst/>
            <a:gdLst/>
            <a:ahLst/>
            <a:cxnLst/>
            <a:rect l="l" t="t" r="r" b="b"/>
            <a:pathLst>
              <a:path w="37995" h="26331" extrusionOk="0">
                <a:moveTo>
                  <a:pt x="250" y="26331"/>
                </a:moveTo>
                <a:cubicBezTo>
                  <a:pt x="250" y="19673"/>
                  <a:pt x="11529" y="10574"/>
                  <a:pt x="5819" y="7149"/>
                </a:cubicBezTo>
                <a:cubicBezTo>
                  <a:pt x="4313" y="6246"/>
                  <a:pt x="1344" y="5887"/>
                  <a:pt x="559" y="7458"/>
                </a:cubicBezTo>
                <a:cubicBezTo>
                  <a:pt x="-226" y="9029"/>
                  <a:pt x="-106" y="11257"/>
                  <a:pt x="869" y="12718"/>
                </a:cubicBezTo>
                <a:cubicBezTo>
                  <a:pt x="3078" y="16030"/>
                  <a:pt x="8360" y="16560"/>
                  <a:pt x="12316" y="16121"/>
                </a:cubicBezTo>
                <a:cubicBezTo>
                  <a:pt x="16831" y="15620"/>
                  <a:pt x="17767" y="8814"/>
                  <a:pt x="20979" y="5602"/>
                </a:cubicBezTo>
                <a:cubicBezTo>
                  <a:pt x="25156" y="1425"/>
                  <a:pt x="32390" y="-1214"/>
                  <a:pt x="37995" y="652"/>
                </a:cubicBezTo>
              </a:path>
            </a:pathLst>
          </a:custGeom>
          <a:noFill/>
          <a:ln w="19050" cap="flat" cmpd="sng">
            <a:solidFill>
              <a:srgbClr val="80C19C"/>
            </a:solidFill>
            <a:prstDash val="dot"/>
            <a:round/>
            <a:headEnd type="none" w="med" len="med"/>
            <a:tailEnd type="none" w="med" len="med"/>
          </a:ln>
        </p:spPr>
      </p:sp>
      <p:grpSp>
        <p:nvGrpSpPr>
          <p:cNvPr id="58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3031002" y="2959842"/>
            <a:ext cx="497512" cy="615401"/>
            <a:chOff x="3899914" y="2041866"/>
            <a:chExt cx="457974" cy="615401"/>
          </a:xfrm>
        </p:grpSpPr>
        <p:cxnSp>
          <p:nvCxnSpPr>
            <p:cNvPr id="59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899914" y="2041866"/>
              <a:ext cx="457974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2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61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4211823" y="2945509"/>
            <a:ext cx="754684" cy="631714"/>
            <a:chOff x="3623098" y="2041866"/>
            <a:chExt cx="694708" cy="631714"/>
          </a:xfrm>
        </p:grpSpPr>
        <p:cxnSp>
          <p:nvCxnSpPr>
            <p:cNvPr id="62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47334" y="2445991"/>
              <a:ext cx="472076" cy="227589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623098" y="2041866"/>
              <a:ext cx="694708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1000</a:t>
              </a:r>
            </a:p>
          </p:txBody>
        </p:sp>
      </p:grpSp>
      <p:cxnSp>
        <p:nvCxnSpPr>
          <p:cNvPr id="36" name="Google Shape;916;p50">
            <a:extLst>
              <a:ext uri="{FF2B5EF4-FFF2-40B4-BE49-F238E27FC236}">
                <a16:creationId xmlns:a16="http://schemas.microsoft.com/office/drawing/2014/main" id="{A02B0D76-C0F2-412B-891F-C416DD61F9F9}"/>
              </a:ext>
            </a:extLst>
          </p:cNvPr>
          <p:cNvCxnSpPr>
            <a:cxnSpLocks/>
          </p:cNvCxnSpPr>
          <p:nvPr/>
        </p:nvCxnSpPr>
        <p:spPr>
          <a:xfrm flipV="1">
            <a:off x="5977672" y="1408060"/>
            <a:ext cx="0" cy="4586340"/>
          </a:xfrm>
          <a:prstGeom prst="straightConnector1">
            <a:avLst/>
          </a:prstGeom>
          <a:noFill/>
          <a:ln w="19050" cap="flat" cmpd="sng">
            <a:solidFill>
              <a:srgbClr val="6666BC"/>
            </a:solidFill>
            <a:prstDash val="dot"/>
            <a:round/>
            <a:headEnd type="oval" w="med" len="med"/>
            <a:tailEnd type="oval" w="med" len="med"/>
          </a:ln>
        </p:spPr>
      </p:cxnSp>
      <p:sp>
        <p:nvSpPr>
          <p:cNvPr id="37" name="TextBox 36"/>
          <p:cNvSpPr txBox="1"/>
          <p:nvPr/>
        </p:nvSpPr>
        <p:spPr>
          <a:xfrm>
            <a:off x="6910111" y="1433754"/>
            <a:ext cx="403366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2,006 กรัม บวก 4 กิโลกรัม เท่ากับเท่าไร</a:t>
            </a:r>
          </a:p>
        </p:txBody>
      </p:sp>
      <p:grpSp>
        <p:nvGrpSpPr>
          <p:cNvPr id="38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290402" y="1519752"/>
            <a:ext cx="468000" cy="468000"/>
            <a:chOff x="1239484" y="1722687"/>
            <a:chExt cx="468000" cy="468000"/>
          </a:xfrm>
        </p:grpSpPr>
        <p:sp>
          <p:nvSpPr>
            <p:cNvPr id="39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8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55" name="Table 5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32938229"/>
              </p:ext>
            </p:extLst>
          </p:nvPr>
        </p:nvGraphicFramePr>
        <p:xfrm>
          <a:off x="7895791" y="2984195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56" name="Table 5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98111265"/>
              </p:ext>
            </p:extLst>
          </p:nvPr>
        </p:nvGraphicFramePr>
        <p:xfrm>
          <a:off x="7895791" y="3438179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57" name="Table 5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07257724"/>
              </p:ext>
            </p:extLst>
          </p:nvPr>
        </p:nvGraphicFramePr>
        <p:xfrm>
          <a:off x="7895791" y="3933018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65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7824446" y="2608006"/>
            <a:ext cx="2271276" cy="3808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lvl="0" indent="0" algn="l">
              <a:spcAft>
                <a:spcPts val="1600"/>
              </a:spcAft>
              <a:buClr>
                <a:srgbClr val="252528"/>
              </a:buClr>
              <a:tabLst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lang="th-TH" b="1" kern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กิโลกรัม     กรัม</a:t>
            </a:r>
            <a:endParaRPr lang="en-US" kern="0" dirty="0">
              <a:solidFill>
                <a:srgbClr val="FF0000"/>
              </a:solidFill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cxnSp>
        <p:nvCxnSpPr>
          <p:cNvPr id="66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8265262" y="3904603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7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8147028" y="4391829"/>
            <a:ext cx="1836000" cy="27751"/>
            <a:chOff x="1764604" y="5115751"/>
            <a:chExt cx="2935229" cy="27751"/>
          </a:xfrm>
        </p:grpSpPr>
        <p:cxnSp>
          <p:nvCxnSpPr>
            <p:cNvPr id="68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3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10056932" y="3278943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+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75" name="TextBox 74"/>
          <p:cNvSpPr txBox="1"/>
          <p:nvPr/>
        </p:nvSpPr>
        <p:spPr>
          <a:xfrm>
            <a:off x="6353936" y="2978837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6389486" y="5017593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7249460" y="5019451"/>
            <a:ext cx="226055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๖ กิโลกรัม ๖ กรัม</a:t>
            </a:r>
          </a:p>
        </p:txBody>
      </p:sp>
      <p:sp>
        <p:nvSpPr>
          <p:cNvPr id="7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7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8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8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8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83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8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8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86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89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90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91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41059484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54" grpId="0"/>
      <p:bldP spid="47" grpId="0"/>
      <p:bldP spid="52" grpId="0"/>
      <p:bldP spid="53" grpId="0"/>
      <p:bldP spid="65" grpId="0"/>
      <p:bldP spid="73" grpId="0"/>
      <p:bldP spid="75" grpId="0"/>
      <p:bldP spid="76" grpId="0"/>
      <p:bldP spid="77" grpId="0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758445" y="62399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016400" y="59629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777419" y="105812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758445" y="1453845"/>
            <a:ext cx="3906498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19,450 กรัม ลบด้วย 17 กิโลกรัม 8 กรัม เท่ากับเท่าไร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758445" y="2912285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1793995" y="4951041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grpSp>
        <p:nvGrpSpPr>
          <p:cNvPr id="4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138736" y="1539843"/>
            <a:ext cx="468000" cy="468000"/>
            <a:chOff x="1239484" y="1722687"/>
            <a:chExt cx="468000" cy="468000"/>
          </a:xfrm>
        </p:grpSpPr>
        <p:sp>
          <p:nvSpPr>
            <p:cNvPr id="4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9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44" name="Table 4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83276621"/>
              </p:ext>
            </p:extLst>
          </p:nvPr>
        </p:nvGraphicFramePr>
        <p:xfrm>
          <a:off x="2743175" y="3138729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19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45" name="Table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31003568"/>
              </p:ext>
            </p:extLst>
          </p:nvPr>
        </p:nvGraphicFramePr>
        <p:xfrm>
          <a:off x="2743175" y="3580013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17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46" name="Table 4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02127271"/>
              </p:ext>
            </p:extLst>
          </p:nvPr>
        </p:nvGraphicFramePr>
        <p:xfrm>
          <a:off x="2743175" y="4074850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442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47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2764715" y="2626481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กิโลกรัม	กรัม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48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2922146" y="4046437"/>
            <a:ext cx="1944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9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2943612" y="4533663"/>
            <a:ext cx="1944000" cy="27751"/>
            <a:chOff x="1764604" y="5115751"/>
            <a:chExt cx="2935229" cy="27751"/>
          </a:xfrm>
        </p:grpSpPr>
        <p:cxnSp>
          <p:nvCxnSpPr>
            <p:cNvPr id="50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2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4904316" y="3433477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-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53" name="Google Shape;3842;p61">
            <a:extLst>
              <a:ext uri="{FF2B5EF4-FFF2-40B4-BE49-F238E27FC236}">
                <a16:creationId xmlns:a16="http://schemas.microsoft.com/office/drawing/2014/main" id="{95C0298D-C2D8-4688-A88C-8CCA027A3075}"/>
              </a:ext>
            </a:extLst>
          </p:cNvPr>
          <p:cNvSpPr txBox="1"/>
          <p:nvPr/>
        </p:nvSpPr>
        <p:spPr>
          <a:xfrm>
            <a:off x="2515383" y="4972155"/>
            <a:ext cx="3744883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lang="th-TH" sz="3000" kern="0" dirty="0">
                <a:solidFill>
                  <a:srgbClr val="FF0000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๒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กิโลกรัม ๔๔๒ กรัม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54" name="Google Shape;1202;p41">
            <a:extLst>
              <a:ext uri="{FF2B5EF4-FFF2-40B4-BE49-F238E27FC236}">
                <a16:creationId xmlns:a16="http://schemas.microsoft.com/office/drawing/2014/main" id="{A79B3A4A-0574-45E4-9A3B-A899C049C070}"/>
              </a:ext>
            </a:extLst>
          </p:cNvPr>
          <p:cNvSpPr/>
          <p:nvPr/>
        </p:nvSpPr>
        <p:spPr>
          <a:xfrm>
            <a:off x="4785016" y="4832819"/>
            <a:ext cx="949875" cy="658275"/>
          </a:xfrm>
          <a:custGeom>
            <a:avLst/>
            <a:gdLst/>
            <a:ahLst/>
            <a:cxnLst/>
            <a:rect l="l" t="t" r="r" b="b"/>
            <a:pathLst>
              <a:path w="37995" h="26331" extrusionOk="0">
                <a:moveTo>
                  <a:pt x="250" y="26331"/>
                </a:moveTo>
                <a:cubicBezTo>
                  <a:pt x="250" y="19673"/>
                  <a:pt x="11529" y="10574"/>
                  <a:pt x="5819" y="7149"/>
                </a:cubicBezTo>
                <a:cubicBezTo>
                  <a:pt x="4313" y="6246"/>
                  <a:pt x="1344" y="5887"/>
                  <a:pt x="559" y="7458"/>
                </a:cubicBezTo>
                <a:cubicBezTo>
                  <a:pt x="-226" y="9029"/>
                  <a:pt x="-106" y="11257"/>
                  <a:pt x="869" y="12718"/>
                </a:cubicBezTo>
                <a:cubicBezTo>
                  <a:pt x="3078" y="16030"/>
                  <a:pt x="8360" y="16560"/>
                  <a:pt x="12316" y="16121"/>
                </a:cubicBezTo>
                <a:cubicBezTo>
                  <a:pt x="16831" y="15620"/>
                  <a:pt x="17767" y="8814"/>
                  <a:pt x="20979" y="5602"/>
                </a:cubicBezTo>
                <a:cubicBezTo>
                  <a:pt x="25156" y="1425"/>
                  <a:pt x="32390" y="-1214"/>
                  <a:pt x="37995" y="652"/>
                </a:cubicBezTo>
              </a:path>
            </a:pathLst>
          </a:custGeom>
          <a:noFill/>
          <a:ln w="19050" cap="flat" cmpd="sng">
            <a:solidFill>
              <a:srgbClr val="80C19C"/>
            </a:solidFill>
            <a:prstDash val="dot"/>
            <a:round/>
            <a:headEnd type="none" w="med" len="med"/>
            <a:tailEnd type="none" w="med" len="med"/>
          </a:ln>
        </p:spPr>
      </p:sp>
      <p:cxnSp>
        <p:nvCxnSpPr>
          <p:cNvPr id="36" name="Google Shape;916;p50">
            <a:extLst>
              <a:ext uri="{FF2B5EF4-FFF2-40B4-BE49-F238E27FC236}">
                <a16:creationId xmlns:a16="http://schemas.microsoft.com/office/drawing/2014/main" id="{A02B0D76-C0F2-412B-891F-C416DD61F9F9}"/>
              </a:ext>
            </a:extLst>
          </p:cNvPr>
          <p:cNvCxnSpPr>
            <a:cxnSpLocks/>
          </p:cNvCxnSpPr>
          <p:nvPr/>
        </p:nvCxnSpPr>
        <p:spPr>
          <a:xfrm flipV="1">
            <a:off x="5977672" y="1408060"/>
            <a:ext cx="0" cy="4586340"/>
          </a:xfrm>
          <a:prstGeom prst="straightConnector1">
            <a:avLst/>
          </a:prstGeom>
          <a:noFill/>
          <a:ln w="19050" cap="flat" cmpd="sng">
            <a:solidFill>
              <a:srgbClr val="6666BC"/>
            </a:solidFill>
            <a:prstDash val="dot"/>
            <a:round/>
            <a:headEnd type="oval" w="med" len="med"/>
            <a:tailEnd type="oval" w="med" len="med"/>
          </a:ln>
        </p:spPr>
      </p:cxnSp>
      <p:sp>
        <p:nvSpPr>
          <p:cNvPr id="37" name="TextBox 36"/>
          <p:cNvSpPr txBox="1"/>
          <p:nvPr/>
        </p:nvSpPr>
        <p:spPr>
          <a:xfrm>
            <a:off x="6910111" y="1433754"/>
            <a:ext cx="403366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5 กิโลกรัม 50 กรัม บวก 1 กิโลกรัม 85 กรัม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เท่ากับเท่าไร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38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212065" y="1519752"/>
            <a:ext cx="646144" cy="468000"/>
            <a:chOff x="1161147" y="1722687"/>
            <a:chExt cx="646144" cy="468000"/>
          </a:xfrm>
        </p:grpSpPr>
        <p:sp>
          <p:nvSpPr>
            <p:cNvPr id="39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161147" y="1770668"/>
              <a:ext cx="646144" cy="34457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10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55" name="Table 5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30766458"/>
              </p:ext>
            </p:extLst>
          </p:nvPr>
        </p:nvGraphicFramePr>
        <p:xfrm>
          <a:off x="7895791" y="2984195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56" name="Table 5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09958415"/>
              </p:ext>
            </p:extLst>
          </p:nvPr>
        </p:nvGraphicFramePr>
        <p:xfrm>
          <a:off x="7895791" y="3438179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57" name="Table 5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810995"/>
              </p:ext>
            </p:extLst>
          </p:nvPr>
        </p:nvGraphicFramePr>
        <p:xfrm>
          <a:off x="7895791" y="3933018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135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65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7824446" y="2608006"/>
            <a:ext cx="2271276" cy="3808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กิโลกรัม     กรัม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66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8265262" y="3904603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7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8147028" y="4391829"/>
            <a:ext cx="1836000" cy="27751"/>
            <a:chOff x="1764604" y="5115751"/>
            <a:chExt cx="2935229" cy="27751"/>
          </a:xfrm>
        </p:grpSpPr>
        <p:cxnSp>
          <p:nvCxnSpPr>
            <p:cNvPr id="68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3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10056932" y="3278943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+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75" name="TextBox 74"/>
          <p:cNvSpPr txBox="1"/>
          <p:nvPr/>
        </p:nvSpPr>
        <p:spPr>
          <a:xfrm>
            <a:off x="6353936" y="2978837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6389486" y="5017593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7249460" y="5019451"/>
            <a:ext cx="264848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๖ กิโลกรัม ๑๓๕ กรัม</a:t>
            </a:r>
          </a:p>
        </p:txBody>
      </p:sp>
      <p:sp>
        <p:nvSpPr>
          <p:cNvPr id="6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7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7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7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7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78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7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8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8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8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8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84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11653727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54" grpId="0"/>
      <p:bldP spid="47" grpId="0"/>
      <p:bldP spid="52" grpId="0"/>
      <p:bldP spid="53" grpId="0"/>
      <p:bldP spid="65" grpId="0"/>
      <p:bldP spid="73" grpId="0"/>
      <p:bldP spid="75" grpId="0"/>
      <p:bldP spid="76" grpId="0"/>
      <p:bldP spid="77" grpId="0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224387" y="62399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7482342" y="59629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243361" y="105812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85" name="Google Shape;698;p49">
            <a:extLst>
              <a:ext uri="{FF2B5EF4-FFF2-40B4-BE49-F238E27FC236}">
                <a16:creationId xmlns:a16="http://schemas.microsoft.com/office/drawing/2014/main" id="{3DCD2A7C-C10D-409C-9629-1C40F71744D6}"/>
              </a:ext>
            </a:extLst>
          </p:cNvPr>
          <p:cNvSpPr/>
          <p:nvPr/>
        </p:nvSpPr>
        <p:spPr>
          <a:xfrm>
            <a:off x="970829" y="669013"/>
            <a:ext cx="2632944" cy="566289"/>
          </a:xfrm>
          <a:prstGeom prst="roundRect">
            <a:avLst>
              <a:gd name="adj" fmla="val 50000"/>
            </a:avLst>
          </a:prstGeom>
          <a:solidFill>
            <a:srgbClr val="FF42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89" name="Google Shape;701;p49">
            <a:extLst>
              <a:ext uri="{FF2B5EF4-FFF2-40B4-BE49-F238E27FC236}">
                <a16:creationId xmlns:a16="http://schemas.microsoft.com/office/drawing/2014/main" id="{F31D6105-5B36-4712-A600-BF08CFB532FA}"/>
              </a:ext>
            </a:extLst>
          </p:cNvPr>
          <p:cNvSpPr txBox="1">
            <a:spLocks/>
          </p:cNvSpPr>
          <p:nvPr/>
        </p:nvSpPr>
        <p:spPr>
          <a:xfrm>
            <a:off x="962173" y="597056"/>
            <a:ext cx="2641600" cy="7332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400" b="0" i="0" u="none" strike="noStrike" cap="none">
                <a:solidFill>
                  <a:schemeClr val="lt1"/>
                </a:solidFill>
                <a:latin typeface="Odibee Sans"/>
                <a:ea typeface="Odibee Sans"/>
                <a:cs typeface="Odibee Sans"/>
                <a:sym typeface="Odibee Sa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B022B"/>
              </a:buClr>
              <a:buSzPts val="2500"/>
              <a:buFont typeface="Odibee San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rPr>
              <a:t>ตรวจสอบความเข้าใจ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Odibee Sans"/>
            </a:endParaRPr>
          </a:p>
        </p:txBody>
      </p:sp>
      <p:sp>
        <p:nvSpPr>
          <p:cNvPr id="109" name="TextBox 108"/>
          <p:cNvSpPr txBox="1"/>
          <p:nvPr/>
        </p:nvSpPr>
        <p:spPr>
          <a:xfrm>
            <a:off x="2018262" y="1635456"/>
            <a:ext cx="705032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4 กิโลกรัม 800 กรัม บวก 4 กิโลกรัม 500 กรัม เท่ากับเท่าไร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aphicFrame>
        <p:nvGraphicFramePr>
          <p:cNvPr id="110" name="Table 10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43267488"/>
              </p:ext>
            </p:extLst>
          </p:nvPr>
        </p:nvGraphicFramePr>
        <p:xfrm>
          <a:off x="4816471" y="3111359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11" name="Table 1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93885825"/>
              </p:ext>
            </p:extLst>
          </p:nvPr>
        </p:nvGraphicFramePr>
        <p:xfrm>
          <a:off x="4816471" y="3565343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12" name="Table 11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96971143"/>
              </p:ext>
            </p:extLst>
          </p:nvPr>
        </p:nvGraphicFramePr>
        <p:xfrm>
          <a:off x="4816471" y="4060182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1300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14" name="Table 11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38178573"/>
              </p:ext>
            </p:extLst>
          </p:nvPr>
        </p:nvGraphicFramePr>
        <p:xfrm>
          <a:off x="4816471" y="4522345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9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117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4665291" y="2685427"/>
            <a:ext cx="3263660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4351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กิโลกรัม	  กรัม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118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5046242" y="4031767"/>
            <a:ext cx="1872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9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5042308" y="4518993"/>
            <a:ext cx="1872000" cy="27751"/>
            <a:chOff x="1764604" y="5115751"/>
            <a:chExt cx="2935229" cy="27751"/>
          </a:xfrm>
        </p:grpSpPr>
        <p:cxnSp>
          <p:nvCxnSpPr>
            <p:cNvPr id="120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2" name="กลุ่ม 83">
            <a:extLst>
              <a:ext uri="{FF2B5EF4-FFF2-40B4-BE49-F238E27FC236}">
                <a16:creationId xmlns:a16="http://schemas.microsoft.com/office/drawing/2014/main" id="{B87D5AB3-B058-4200-B887-269E5C368D97}"/>
              </a:ext>
            </a:extLst>
          </p:cNvPr>
          <p:cNvGrpSpPr/>
          <p:nvPr/>
        </p:nvGrpSpPr>
        <p:grpSpPr>
          <a:xfrm>
            <a:off x="5029011" y="4964880"/>
            <a:ext cx="1872000" cy="20131"/>
            <a:chOff x="1764604" y="5115751"/>
            <a:chExt cx="2935229" cy="20131"/>
          </a:xfrm>
        </p:grpSpPr>
        <p:cxnSp>
          <p:nvCxnSpPr>
            <p:cNvPr id="123" name="ตัวเชื่อมต่อตรง 84">
              <a:extLst>
                <a:ext uri="{FF2B5EF4-FFF2-40B4-BE49-F238E27FC236}">
                  <a16:creationId xmlns:a16="http://schemas.microsoft.com/office/drawing/2014/main" id="{09FF30AC-8E9B-4AE6-A031-CFDA7AEE9312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ตัวเชื่อมต่อตรง 85">
              <a:extLst>
                <a:ext uri="{FF2B5EF4-FFF2-40B4-BE49-F238E27FC236}">
                  <a16:creationId xmlns:a16="http://schemas.microsoft.com/office/drawing/2014/main" id="{AB621ADA-9945-4D79-9F2A-6AF9662E0F4D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5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6977612" y="3406107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+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126" name="TextBox 125"/>
          <p:cNvSpPr txBox="1"/>
          <p:nvPr/>
        </p:nvSpPr>
        <p:spPr>
          <a:xfrm>
            <a:off x="4031554" y="4529965"/>
            <a:ext cx="64633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หรือ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3274616" y="3106001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3310166" y="5144757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4170140" y="5146615"/>
            <a:ext cx="265810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noProof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๙ กิโลกรัม ๓๐๐ กรัม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130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71124" y="1721454"/>
            <a:ext cx="468000" cy="468000"/>
            <a:chOff x="1239484" y="1722687"/>
            <a:chExt cx="468000" cy="468000"/>
          </a:xfrm>
        </p:grpSpPr>
        <p:sp>
          <p:nvSpPr>
            <p:cNvPr id="131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33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13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13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13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13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138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13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14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14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14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14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144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6257021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4.16667E-7 0.00208 L 4.16667E-7 -0.02708 " pathEditMode="relative" rAng="0" ptsTypes="AA">
                                      <p:cBhvr>
                                        <p:cTn id="12" dur="3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458"/>
                                    </p:animMotion>
                                    <p:animRot by="1500000">
                                      <p:cBhvr>
                                        <p:cTn id="13" dur="1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4" dur="175" fill="hold">
                                          <p:stCondLst>
                                            <p:cond delay="175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5" dur="175" fill="hold">
                                          <p:stCondLst>
                                            <p:cond delay="35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6" dur="175" fill="hold">
                                          <p:stCondLst>
                                            <p:cond delay="525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9" grpId="0"/>
      <p:bldP spid="117" grpId="0"/>
      <p:bldP spid="125" grpId="0"/>
      <p:bldP spid="126" grpId="0"/>
      <p:bldP spid="127" grpId="0"/>
      <p:bldP spid="128" grpId="0"/>
      <p:bldP spid="129" grpId="0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224387" y="62399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7482342" y="59629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243361" y="105812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85" name="Google Shape;698;p49">
            <a:extLst>
              <a:ext uri="{FF2B5EF4-FFF2-40B4-BE49-F238E27FC236}">
                <a16:creationId xmlns:a16="http://schemas.microsoft.com/office/drawing/2014/main" id="{3DCD2A7C-C10D-409C-9629-1C40F71744D6}"/>
              </a:ext>
            </a:extLst>
          </p:cNvPr>
          <p:cNvSpPr/>
          <p:nvPr/>
        </p:nvSpPr>
        <p:spPr>
          <a:xfrm>
            <a:off x="970829" y="669013"/>
            <a:ext cx="2632944" cy="566289"/>
          </a:xfrm>
          <a:prstGeom prst="roundRect">
            <a:avLst>
              <a:gd name="adj" fmla="val 50000"/>
            </a:avLst>
          </a:prstGeom>
          <a:solidFill>
            <a:srgbClr val="FF42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89" name="Google Shape;701;p49">
            <a:extLst>
              <a:ext uri="{FF2B5EF4-FFF2-40B4-BE49-F238E27FC236}">
                <a16:creationId xmlns:a16="http://schemas.microsoft.com/office/drawing/2014/main" id="{F31D6105-5B36-4712-A600-BF08CFB532FA}"/>
              </a:ext>
            </a:extLst>
          </p:cNvPr>
          <p:cNvSpPr txBox="1">
            <a:spLocks/>
          </p:cNvSpPr>
          <p:nvPr/>
        </p:nvSpPr>
        <p:spPr>
          <a:xfrm>
            <a:off x="962173" y="597056"/>
            <a:ext cx="2641600" cy="7332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400" b="0" i="0" u="none" strike="noStrike" cap="none">
                <a:solidFill>
                  <a:schemeClr val="lt1"/>
                </a:solidFill>
                <a:latin typeface="Odibee Sans"/>
                <a:ea typeface="Odibee Sans"/>
                <a:cs typeface="Odibee Sans"/>
                <a:sym typeface="Odibee Sa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B022B"/>
              </a:buClr>
              <a:buSzPts val="2500"/>
              <a:buFont typeface="Odibee San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rPr>
              <a:t>ตรวจสอบความเข้าใจ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Odibee Sans"/>
            </a:endParaRPr>
          </a:p>
        </p:txBody>
      </p:sp>
      <p:sp>
        <p:nvSpPr>
          <p:cNvPr id="109" name="TextBox 108"/>
          <p:cNvSpPr txBox="1"/>
          <p:nvPr/>
        </p:nvSpPr>
        <p:spPr>
          <a:xfrm>
            <a:off x="2018262" y="1635456"/>
            <a:ext cx="558197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12 ตัน ลบด้วย 7 ตัน 390 กิโลกรัม เท่ากับเท่าไร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130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71124" y="1721454"/>
            <a:ext cx="468000" cy="468000"/>
            <a:chOff x="1239484" y="1722687"/>
            <a:chExt cx="468000" cy="468000"/>
          </a:xfrm>
        </p:grpSpPr>
        <p:sp>
          <p:nvSpPr>
            <p:cNvPr id="131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46" name="TextBox 45"/>
          <p:cNvSpPr txBox="1"/>
          <p:nvPr/>
        </p:nvSpPr>
        <p:spPr>
          <a:xfrm>
            <a:off x="3327937" y="2865928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3363487" y="4904684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graphicFrame>
        <p:nvGraphicFramePr>
          <p:cNvPr id="48" name="Table 4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02657327"/>
              </p:ext>
            </p:extLst>
          </p:nvPr>
        </p:nvGraphicFramePr>
        <p:xfrm>
          <a:off x="5522907" y="2995946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49" name="Table 4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66754449"/>
              </p:ext>
            </p:extLst>
          </p:nvPr>
        </p:nvGraphicFramePr>
        <p:xfrm>
          <a:off x="5522907" y="3437230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390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50" name="Table 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93516342"/>
              </p:ext>
            </p:extLst>
          </p:nvPr>
        </p:nvGraphicFramePr>
        <p:xfrm>
          <a:off x="5522907" y="3932069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610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51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5682612" y="2540081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074738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ตัน	กิโลกรัม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52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5701878" y="3903654"/>
            <a:ext cx="1944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5723344" y="4390880"/>
            <a:ext cx="1944000" cy="27751"/>
            <a:chOff x="1764604" y="5115751"/>
            <a:chExt cx="2935229" cy="27751"/>
          </a:xfrm>
        </p:grpSpPr>
        <p:cxnSp>
          <p:nvCxnSpPr>
            <p:cNvPr id="54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7684048" y="3290694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-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57" name="Google Shape;3842;p61">
            <a:extLst>
              <a:ext uri="{FF2B5EF4-FFF2-40B4-BE49-F238E27FC236}">
                <a16:creationId xmlns:a16="http://schemas.microsoft.com/office/drawing/2014/main" id="{95C0298D-C2D8-4688-A88C-8CCA027A3075}"/>
              </a:ext>
            </a:extLst>
          </p:cNvPr>
          <p:cNvSpPr txBox="1"/>
          <p:nvPr/>
        </p:nvSpPr>
        <p:spPr>
          <a:xfrm>
            <a:off x="4443425" y="4904684"/>
            <a:ext cx="3744883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lang="th-TH" sz="3000" b="1" kern="0" dirty="0">
                <a:solidFill>
                  <a:srgbClr val="FF0000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๔ ตัน ๖๑๐ กิโลกรัม</a:t>
            </a:r>
            <a:endParaRPr kumimoji="0" sz="30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58" name="Google Shape;1202;p41">
            <a:extLst>
              <a:ext uri="{FF2B5EF4-FFF2-40B4-BE49-F238E27FC236}">
                <a16:creationId xmlns:a16="http://schemas.microsoft.com/office/drawing/2014/main" id="{A79B3A4A-0574-45E4-9A3B-A899C049C070}"/>
              </a:ext>
            </a:extLst>
          </p:cNvPr>
          <p:cNvSpPr/>
          <p:nvPr/>
        </p:nvSpPr>
        <p:spPr>
          <a:xfrm>
            <a:off x="4785016" y="4557049"/>
            <a:ext cx="949875" cy="658275"/>
          </a:xfrm>
          <a:custGeom>
            <a:avLst/>
            <a:gdLst/>
            <a:ahLst/>
            <a:cxnLst/>
            <a:rect l="l" t="t" r="r" b="b"/>
            <a:pathLst>
              <a:path w="37995" h="26331" extrusionOk="0">
                <a:moveTo>
                  <a:pt x="250" y="26331"/>
                </a:moveTo>
                <a:cubicBezTo>
                  <a:pt x="250" y="19673"/>
                  <a:pt x="11529" y="10574"/>
                  <a:pt x="5819" y="7149"/>
                </a:cubicBezTo>
                <a:cubicBezTo>
                  <a:pt x="4313" y="6246"/>
                  <a:pt x="1344" y="5887"/>
                  <a:pt x="559" y="7458"/>
                </a:cubicBezTo>
                <a:cubicBezTo>
                  <a:pt x="-226" y="9029"/>
                  <a:pt x="-106" y="11257"/>
                  <a:pt x="869" y="12718"/>
                </a:cubicBezTo>
                <a:cubicBezTo>
                  <a:pt x="3078" y="16030"/>
                  <a:pt x="8360" y="16560"/>
                  <a:pt x="12316" y="16121"/>
                </a:cubicBezTo>
                <a:cubicBezTo>
                  <a:pt x="16831" y="15620"/>
                  <a:pt x="17767" y="8814"/>
                  <a:pt x="20979" y="5602"/>
                </a:cubicBezTo>
                <a:cubicBezTo>
                  <a:pt x="25156" y="1425"/>
                  <a:pt x="32390" y="-1214"/>
                  <a:pt x="37995" y="652"/>
                </a:cubicBezTo>
              </a:path>
            </a:pathLst>
          </a:custGeom>
          <a:noFill/>
          <a:ln w="19050" cap="flat" cmpd="sng">
            <a:solidFill>
              <a:srgbClr val="80C19C"/>
            </a:solidFill>
            <a:prstDash val="dot"/>
            <a:round/>
            <a:headEnd type="none" w="med" len="med"/>
            <a:tailEnd type="none" w="med" len="med"/>
          </a:ln>
        </p:spPr>
      </p:sp>
      <p:grpSp>
        <p:nvGrpSpPr>
          <p:cNvPr id="59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5752678" y="2817059"/>
            <a:ext cx="497512" cy="615401"/>
            <a:chOff x="3899914" y="2041866"/>
            <a:chExt cx="457974" cy="615401"/>
          </a:xfrm>
        </p:grpSpPr>
        <p:cxnSp>
          <p:nvCxnSpPr>
            <p:cNvPr id="60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1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899914" y="2041866"/>
              <a:ext cx="457974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11</a:t>
              </a:r>
            </a:p>
          </p:txBody>
        </p:sp>
      </p:grpSp>
      <p:grpSp>
        <p:nvGrpSpPr>
          <p:cNvPr id="62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6952345" y="2802726"/>
            <a:ext cx="764869" cy="631714"/>
            <a:chOff x="3587000" y="2041866"/>
            <a:chExt cx="704083" cy="631714"/>
          </a:xfrm>
        </p:grpSpPr>
        <p:cxnSp>
          <p:nvCxnSpPr>
            <p:cNvPr id="63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47334" y="2445991"/>
              <a:ext cx="472076" cy="227589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587000" y="2041866"/>
              <a:ext cx="704083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1000</a:t>
              </a:r>
            </a:p>
          </p:txBody>
        </p:sp>
      </p:grpSp>
      <p:sp>
        <p:nvSpPr>
          <p:cNvPr id="65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66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6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6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6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70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71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72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73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74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75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76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31942425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4.16667E-7 0.00208 L 4.16667E-7 -0.02708 " pathEditMode="relative" rAng="0" ptsTypes="AA">
                                      <p:cBhvr>
                                        <p:cTn id="12" dur="3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458"/>
                                    </p:animMotion>
                                    <p:animRot by="1500000">
                                      <p:cBhvr>
                                        <p:cTn id="13" dur="1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4" dur="175" fill="hold">
                                          <p:stCondLst>
                                            <p:cond delay="175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5" dur="175" fill="hold">
                                          <p:stCondLst>
                                            <p:cond delay="35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6" dur="175" fill="hold">
                                          <p:stCondLst>
                                            <p:cond delay="525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9" grpId="0"/>
      <p:bldP spid="46" grpId="0"/>
      <p:bldP spid="47" grpId="0"/>
      <p:bldP spid="51" grpId="0"/>
      <p:bldP spid="56" grpId="0"/>
      <p:bldP spid="57" grpId="0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FF42544D-339C-4CC3-86D9-7BA4599B245F}"/>
              </a:ext>
            </a:extLst>
          </p:cNvPr>
          <p:cNvGrpSpPr/>
          <p:nvPr/>
        </p:nvGrpSpPr>
        <p:grpSpPr>
          <a:xfrm rot="-191527">
            <a:off x="2796651" y="1187129"/>
            <a:ext cx="7207263" cy="3721714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97E4D986-1FC0-4B95-A0DA-63D4CC7FDD1E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6C24E511-42A9-46F7-A0B5-601A9E150AB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CA470BDE-7316-4699-94D9-C3CCD26309FC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AF828F65-F391-4BE4-91DC-5118700CC71E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210BC643-CBAC-47C9-916B-50E80FBA81D3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B289B9CA-2D6F-4414-B9C8-BEBE69308E41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6AC844D5-4D6B-45BF-9D62-6F746168B187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3E40F82D-DB7F-4734-AAF8-6E25AF4C00BE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1B84D3CE-A737-41B2-BFBB-B6D5CA567B45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D8289108-DF19-46C8-B554-9F01DA1FB122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B5787AF1-E5BA-4B3E-BCB8-30A61C38173E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E879FA9A-6757-4CF9-B6B9-833EFBF81ED6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99B19D7F-56BE-4451-B02D-9956E8E695F5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E93D5997-E599-46A7-926E-C83F65A4E85C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7A8CC7FD-D0A9-45C3-A368-896D1AA15FA6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B09CB5FC-087B-49FA-B47F-7DC8F10B7142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6FE83AB8-D6AF-4061-B80E-855CCCA972EB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65EE8388-DB64-497E-971F-E5647581AC72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5323AC78-5D7C-44B9-9E05-D4F9F6E25DBC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66E99BE0-4F89-4BF4-893A-C6ADB8DD5C69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CC3BF6F6-F327-431D-BF6F-16498170891E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8ED7F6F2-4816-49AE-A579-3DD291F35E3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B56AA2BB-7300-4159-B473-CCFEEC444CAD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CA46053D-7BBF-4917-89A8-410D579A7AB4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762F78BC-B3D7-49F1-A423-FCC6EFF6D7ED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19489933-888A-4DCF-B012-DA8F0BA52640}"/>
              </a:ext>
            </a:extLst>
          </p:cNvPr>
          <p:cNvGrpSpPr/>
          <p:nvPr/>
        </p:nvGrpSpPr>
        <p:grpSpPr>
          <a:xfrm>
            <a:off x="9848226" y="4513952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A6FED7FA-0EB3-46A9-ABC5-028861A96899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E3944B80-01C7-402C-A513-E06D5C0C6322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E6A5EFD7-17E7-4E2F-BF86-027E3E111E93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F9FF9FE8-BB14-433A-9275-9CD08099DA4D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E311C65A-8535-495E-8819-596DC171814F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10AD1709-A1D6-468D-BEC7-883B3F6CEB3C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B3F098C9-46EF-465B-BCEB-0E2E55B7FFAC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707A3DBB-8C63-46E7-9CF2-9D4C1AB36786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BFD39387-FD48-4A7D-9851-882C7FEB6E90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77DF6C08-5813-47C3-A9A2-82AA67EDE161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A1E58145-BC40-4A85-B14A-54A340446FFD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BD91018F-7A00-4ADC-A4B6-ADDE26268EEC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D387BF62-B641-44D5-9667-742A5DA21D7A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6E9497F1-135D-4C9D-84D4-3814C666B0A7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69E53D2B-7596-49C7-99B2-5A801F3263AD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F8D095F9-7793-429D-BB4F-BD62E33B0C53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BC1C69AE-949A-4860-8C78-B5EABFE8283D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07575D43-74EB-46F0-881D-DD2F3BC800E3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59BE540A-2903-4D32-8F98-1D39FDF8466E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A7EC0D28-8F25-46FF-8AE8-16C2FA79BB6E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C48CF3FF-CC36-40C3-8017-FC1B0BD58B52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3F76C299-C0CC-46FC-AF64-9B711562E43B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E3868261-9915-42C4-A5A5-0CC36D8192F1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98B6E335-F90C-43EF-98BB-74EA0EB06094}"/>
              </a:ext>
            </a:extLst>
          </p:cNvPr>
          <p:cNvGrpSpPr/>
          <p:nvPr/>
        </p:nvGrpSpPr>
        <p:grpSpPr>
          <a:xfrm rot="-461358">
            <a:off x="1034969" y="1389036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98B8B7CE-E6F0-40C5-BE29-461A888CC323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154BEC3A-968D-41B0-BB3C-715352A74093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AEEBAF65-4E5D-4C08-A7DB-203E75EC5109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BF919489-80F6-4925-821D-7EFD3D9C862C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F542068B-AA85-461C-845E-F5415C25A765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85B18634-FF09-4FC0-B148-A2B3EA80D5F5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C524FDAE-D149-465E-BCD8-F21273BDAC6B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9B5D388C-CA82-43B8-9430-57738D2A2CE6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8FF6675C-A9F7-4DF8-9E70-A93615923F4B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D003035E-49CC-4F83-B0FC-ACD2123969D3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7B81062E-71F1-4F8E-A801-7DCC4682B987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F6844318-449D-4E5A-B1E4-3BA6AD04D942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93A4D00A-9E0C-41F9-8B24-F5E619736CAA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86EC07E8-B2CC-4E69-96C0-2D473D8C247F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DAEE0788-5943-4806-8B15-D3A760DECA28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92FEA0F3-D3AE-49FF-926A-BBDA602E72B3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86FEA22B-0A36-4E06-AD73-543E457BA4A1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80E7B8BE-21DA-4879-9430-8763FDD7E3A1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6122C7AC-F684-4F46-9554-2128D82CF042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2508AD3B-AF53-4603-8B8F-563EACA5C944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DC90DB6E-9F0B-4F78-9079-926E145026C2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19D049A3-86FF-401B-BAED-0E3AB5457B47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237BB846-8267-4722-9494-2FA8D00D47F2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FE525A1B-2EFB-4BA0-8392-1EC0EDFFAAAC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A20634E2-3496-4597-88DA-EF1417F691A8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4F7D4AC1-2B77-4A7B-A832-5242DD56D0D3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8DF19956-8525-4EEA-B7C0-E0A3B4393538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7DFD159F-CDDE-4174-A18A-7660467F3446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8A1464D5-2589-4F8A-A71A-A988EF7CD04D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954F2BAB-014B-44AA-98AF-3D691AE65BDF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1713AEEE-1CEE-4F94-87C6-E10A305DB5ED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941DEAB0-6077-4DDB-98D2-24DA793A130D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A57CC560-46E2-4A81-A8A6-43AAC6FE906A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4F3DF2EB-AAE8-46D8-8EBC-9C5C8DA0B403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5FC1CA5D-CC8B-4BB4-8133-E646A57EBECB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2435F844-E966-4F65-A53D-4873DFDDCE5F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2F2179A2-9A2B-4621-9D64-AA7291CED559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65B3F69D-CF7C-4348-BFDF-39742BD6A6E1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AC9145A2-11EE-4FC9-BC79-A1F47221BC87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72C20FDB-B787-4A5F-BB5E-58D38FB10B2B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2F59E1EC-5120-434D-9A5C-D6865B1FACE7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4FED9F19-E489-4FAA-9D32-47979810A78E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5A6CFA14-EF62-4268-9B70-3828C9926976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DD9D6E21-AB01-4D6E-99EF-7700D3BA484E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7AC8D29F-FD3B-486E-9D21-378A955249C5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FEFA431F-5A30-473C-8A24-21B09ED9D78C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77C78FAA-4F9B-4F3A-A8A0-EACBE76ADF7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03B8CC87-03FC-4D9C-B16E-461B0FC104F8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F167312B-7EC3-427B-A528-8725D3CEFC55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34209428-7C01-4429-9BFC-DE774C2FAD72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9DAAD490-8871-4A37-9B7A-AD8B37E5B2D2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0275633D-101A-4686-9A51-50EEB51F0740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F203DB2D-9464-4CC1-B5C4-33DBEBFB2886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73C8006E-9BC9-4397-AE2A-420FC031F800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CBF5B397-E6F2-462A-9492-51B992E91078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FB0ED8AA-BB81-44D6-9F54-FAAC71562BCA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4C3C2F9F-A5DD-4C63-A0D9-079E9EC2DAB5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EF8E2F63-01AD-42DD-98F9-7727FA38E9BC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F40D976D-08E2-44C2-9599-CF37BDE67578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3638C819-3D76-4D0D-BB00-8ADFCBFF8981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37144B87-8972-42D6-8284-759DF5E80AF9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6073D796-60A0-4CBD-AA2E-06B3EC4E3CA5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4F4AA93C-4A65-45F9-920D-9FB341966F5E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7C2AE2F3-9CD5-4783-B393-81F2C61FE3BE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092896C2-75E5-41AC-8B2F-461DDDC20746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B615D586-671A-449A-9394-EF2055EC8753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E5B0CBEF-BBA8-4419-B068-BE69AAC926D4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AE3497EC-4B84-4456-8850-20A33802DF3B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65ECE51A-D6CD-4ADB-8550-008D046ED53C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A412D64F-7877-4DAE-8F4D-EE04DA10CB84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CFEF1CA0-BAF5-4B68-9BDF-BDC9976362DF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F631E0CD-610F-4F58-B27B-62638C37DA4C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75B9FFF1-2BF4-457F-B412-39926782E78E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69DDCBA1-D2B1-493A-9C46-D28DCBC3614E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68FA46AA-9ECD-46EC-8735-DC0D61C90974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D28068A1-381B-4FA6-8CBE-33EBF2230E34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0DF2FDF7-26CF-4E08-A81B-236301A8A060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5455A158-4F00-4708-9851-46FDDB675A6D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915EC70A-549F-4F61-85A3-30FE61194D6A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DC075B3B-BAFB-4364-A0CE-05AD0B40FEB5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7E804CF6-230B-4688-9A9F-E533E95D31EB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749CF0A8-6AE2-47F8-AF6B-9D9F1DBBFA57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B42918B0-503C-4BED-872A-C2E348C2C737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6B250122-F0C3-4AD0-B196-9006BA951A45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B4B93D4D-FAE3-4DB4-9372-42134C2C50D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35BE7B7B-1677-4C9B-ABCC-83E12CBDD15B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4071E662-2F46-4171-A54C-1D85B43F7A10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0DB12EB-E398-45E5-BFD1-88129EE9D43E}"/>
              </a:ext>
            </a:extLst>
          </p:cNvPr>
          <p:cNvSpPr txBox="1">
            <a:spLocks/>
          </p:cNvSpPr>
          <p:nvPr/>
        </p:nvSpPr>
        <p:spPr>
          <a:xfrm>
            <a:off x="3753740" y="2849409"/>
            <a:ext cx="6078819" cy="133230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rditas"/>
              </a:rPr>
              <a:t>การหาผลบวกหรือผลลบเกี่ยวกับน้ำหนัก ทำได้โดยนำน้ำหนักที่เป็นหน่วยเดียวกันมาบวกหรือลบกัน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004468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Gorditas"/>
            </a:endParaRPr>
          </a:p>
        </p:txBody>
      </p:sp>
      <p:sp>
        <p:nvSpPr>
          <p:cNvPr id="259" name="Google Shape;4975;p59">
            <a:extLst>
              <a:ext uri="{FF2B5EF4-FFF2-40B4-BE49-F238E27FC236}">
                <a16:creationId xmlns:a16="http://schemas.microsoft.com/office/drawing/2014/main" id="{8600E551-18F5-4869-ABCC-D4A8EE567E58}"/>
              </a:ext>
            </a:extLst>
          </p:cNvPr>
          <p:cNvSpPr txBox="1">
            <a:spLocks/>
          </p:cNvSpPr>
          <p:nvPr/>
        </p:nvSpPr>
        <p:spPr>
          <a:xfrm>
            <a:off x="5091238" y="1749719"/>
            <a:ext cx="3147600" cy="6951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Gorditas"/>
              <a:buNone/>
              <a:defRPr sz="9466" b="1" i="0" u="none" strike="noStrike" cap="none">
                <a:solidFill>
                  <a:schemeClr val="accent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6000"/>
              <a:buFont typeface="Gorditas"/>
              <a:buNone/>
              <a:tabLst/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10B0BF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สิ่งที่ได้เรียนรู้</a:t>
            </a:r>
            <a:endParaRPr kumimoji="0" lang="en" sz="3000" b="1" i="0" u="none" strike="noStrike" kern="0" cap="none" spc="0" normalizeH="0" baseline="0" noProof="0" dirty="0">
              <a:ln>
                <a:noFill/>
              </a:ln>
              <a:solidFill>
                <a:srgbClr val="10B0BF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sp>
        <p:nvSpPr>
          <p:cNvPr id="245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246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24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24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24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250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251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252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253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254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255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257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6346282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1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2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3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4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5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6" grpId="0"/>
      <p:bldP spid="259" grpId="0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64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6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7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8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9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6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77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999925" y="3155857"/>
            <a:ext cx="5117183" cy="2029540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78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311861" y="3615586"/>
            <a:ext cx="4368386" cy="10281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lang="th-TH" sz="4000" kern="0" dirty="0">
                <a:solidFill>
                  <a:srgbClr val="252528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การ</a:t>
            </a: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คูณและการหารเกี่ยวกับน้ำหนัก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79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2109554" y="1636570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kumimoji="0" lang="th-TH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10.8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grpSp>
        <p:nvGrpSpPr>
          <p:cNvPr id="80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81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4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5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116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117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8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9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0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1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2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123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046904" y="2742872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135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136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13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13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13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140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141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142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143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144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145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146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25769572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2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79" grpId="0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" name="Table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72604600"/>
              </p:ext>
            </p:extLst>
          </p:nvPr>
        </p:nvGraphicFramePr>
        <p:xfrm>
          <a:off x="5315724" y="2718702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620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211" name="Table 2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58022175"/>
              </p:ext>
            </p:extLst>
          </p:nvPr>
        </p:nvGraphicFramePr>
        <p:xfrm>
          <a:off x="5315724" y="3159986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9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212" name="Table 21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14971293"/>
              </p:ext>
            </p:extLst>
          </p:nvPr>
        </p:nvGraphicFramePr>
        <p:xfrm>
          <a:off x="5315724" y="3654825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5580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213" name="Table 21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86695956"/>
              </p:ext>
            </p:extLst>
          </p:nvPr>
        </p:nvGraphicFramePr>
        <p:xfrm>
          <a:off x="5315724" y="4129688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59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580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pSp>
        <p:nvGrpSpPr>
          <p:cNvPr id="6" name="Group 5"/>
          <p:cNvGrpSpPr/>
          <p:nvPr/>
        </p:nvGrpSpPr>
        <p:grpSpPr>
          <a:xfrm>
            <a:off x="2021368" y="1076780"/>
            <a:ext cx="7746527" cy="610844"/>
            <a:chOff x="1179539" y="981135"/>
            <a:chExt cx="7746527" cy="610844"/>
          </a:xfrm>
        </p:grpSpPr>
        <p:grpSp>
          <p:nvGrpSpPr>
            <p:cNvPr id="153" name="Google Shape;3831;p61">
              <a:extLst>
                <a:ext uri="{FF2B5EF4-FFF2-40B4-BE49-F238E27FC236}">
                  <a16:creationId xmlns:a16="http://schemas.microsoft.com/office/drawing/2014/main" id="{B2A6381B-7602-42EB-9D17-E5AAB4FE7C2B}"/>
                </a:ext>
              </a:extLst>
            </p:cNvPr>
            <p:cNvGrpSpPr/>
            <p:nvPr/>
          </p:nvGrpSpPr>
          <p:grpSpPr>
            <a:xfrm>
              <a:off x="1179539" y="986176"/>
              <a:ext cx="7746527" cy="605803"/>
              <a:chOff x="3558882" y="4011425"/>
              <a:chExt cx="1799497" cy="111555"/>
            </a:xfrm>
          </p:grpSpPr>
          <p:sp>
            <p:nvSpPr>
              <p:cNvPr id="154" name="Google Shape;3832;p61">
                <a:extLst>
                  <a:ext uri="{FF2B5EF4-FFF2-40B4-BE49-F238E27FC236}">
                    <a16:creationId xmlns:a16="http://schemas.microsoft.com/office/drawing/2014/main" id="{8CB0AA6E-9AF0-495C-B1DC-5375D43F7A8E}"/>
                  </a:ext>
                </a:extLst>
              </p:cNvPr>
              <p:cNvSpPr/>
              <p:nvPr/>
            </p:nvSpPr>
            <p:spPr>
              <a:xfrm rot="16200000">
                <a:off x="4466401" y="3230863"/>
                <a:ext cx="111416" cy="1672540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55" name="Google Shape;3833;p61">
                <a:extLst>
                  <a:ext uri="{FF2B5EF4-FFF2-40B4-BE49-F238E27FC236}">
                    <a16:creationId xmlns:a16="http://schemas.microsoft.com/office/drawing/2014/main" id="{9331D578-ADBE-4E01-BD4B-47E4635D0525}"/>
                  </a:ext>
                </a:extLst>
              </p:cNvPr>
              <p:cNvSpPr/>
              <p:nvPr/>
            </p:nvSpPr>
            <p:spPr>
              <a:xfrm rot="5400000" flipH="1">
                <a:off x="3696614" y="3873878"/>
                <a:ext cx="111370" cy="386834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56" name="Google Shape;3842;p61">
              <a:extLst>
                <a:ext uri="{FF2B5EF4-FFF2-40B4-BE49-F238E27FC236}">
                  <a16:creationId xmlns:a16="http://schemas.microsoft.com/office/drawing/2014/main" id="{AECBEA31-D230-4D88-B360-F95F0D11B167}"/>
                </a:ext>
              </a:extLst>
            </p:cNvPr>
            <p:cNvSpPr txBox="1"/>
            <p:nvPr/>
          </p:nvSpPr>
          <p:spPr>
            <a:xfrm>
              <a:off x="1235677" y="981135"/>
              <a:ext cx="1565582" cy="522245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ตัวอย่าง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157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3815328" y="1101025"/>
            <a:ext cx="5618958" cy="5222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6 กิโลกรัม 620 กรัม คูณ 9 เท่ากับเท่าไร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85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5215346" y="2292770"/>
            <a:ext cx="3263660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077913" algn="l"/>
                <a:tab pos="1436688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กิโลกรัม		  กรัม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186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5511023" y="3626410"/>
            <a:ext cx="19440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7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5507093" y="4113636"/>
            <a:ext cx="1944000" cy="27751"/>
            <a:chOff x="1764604" y="5115751"/>
            <a:chExt cx="2935229" cy="27751"/>
          </a:xfrm>
        </p:grpSpPr>
        <p:cxnSp>
          <p:nvCxnSpPr>
            <p:cNvPr id="188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0" name="Google Shape;1566;p39">
            <a:extLst>
              <a:ext uri="{FF2B5EF4-FFF2-40B4-BE49-F238E27FC236}">
                <a16:creationId xmlns:a16="http://schemas.microsoft.com/office/drawing/2014/main" id="{5A4C9999-8411-4CE5-873B-3183AB244F78}"/>
              </a:ext>
            </a:extLst>
          </p:cNvPr>
          <p:cNvGrpSpPr/>
          <p:nvPr/>
        </p:nvGrpSpPr>
        <p:grpSpPr>
          <a:xfrm>
            <a:off x="2242749" y="2448487"/>
            <a:ext cx="1061164" cy="577201"/>
            <a:chOff x="1414617" y="1305562"/>
            <a:chExt cx="2596906" cy="1527966"/>
          </a:xfrm>
        </p:grpSpPr>
        <p:grpSp>
          <p:nvGrpSpPr>
            <p:cNvPr id="191" name="Google Shape;1567;p39">
              <a:extLst>
                <a:ext uri="{FF2B5EF4-FFF2-40B4-BE49-F238E27FC236}">
                  <a16:creationId xmlns:a16="http://schemas.microsoft.com/office/drawing/2014/main" id="{4FB6B349-1DB4-42B9-AC13-C51DAB244A0B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193" name="Google Shape;1568;p39">
                <a:extLst>
                  <a:ext uri="{FF2B5EF4-FFF2-40B4-BE49-F238E27FC236}">
                    <a16:creationId xmlns:a16="http://schemas.microsoft.com/office/drawing/2014/main" id="{8A7C510A-6038-4B8A-B305-04D0AFB68900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FCC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  <p:sp>
            <p:nvSpPr>
              <p:cNvPr id="194" name="Google Shape;1569;p39">
                <a:extLst>
                  <a:ext uri="{FF2B5EF4-FFF2-40B4-BE49-F238E27FC236}">
                    <a16:creationId xmlns:a16="http://schemas.microsoft.com/office/drawing/2014/main" id="{8CE3A494-1739-4F6A-8A7E-A504293039FD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</p:grpSp>
        <p:sp>
          <p:nvSpPr>
            <p:cNvPr id="192" name="Google Shape;1574;p39">
              <a:extLst>
                <a:ext uri="{FF2B5EF4-FFF2-40B4-BE49-F238E27FC236}">
                  <a16:creationId xmlns:a16="http://schemas.microsoft.com/office/drawing/2014/main" id="{EC394595-5A40-4A26-BCD9-30CC184D7A8B}"/>
                </a:ext>
              </a:extLst>
            </p:cNvPr>
            <p:cNvSpPr txBox="1"/>
            <p:nvPr/>
          </p:nvSpPr>
          <p:spPr>
            <a:xfrm>
              <a:off x="1691892" y="1823443"/>
              <a:ext cx="2080201" cy="3545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วิธีทำ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grpSp>
        <p:nvGrpSpPr>
          <p:cNvPr id="195" name="กลุ่ม 83">
            <a:extLst>
              <a:ext uri="{FF2B5EF4-FFF2-40B4-BE49-F238E27FC236}">
                <a16:creationId xmlns:a16="http://schemas.microsoft.com/office/drawing/2014/main" id="{B87D5AB3-B058-4200-B887-269E5C368D97}"/>
              </a:ext>
            </a:extLst>
          </p:cNvPr>
          <p:cNvGrpSpPr/>
          <p:nvPr/>
        </p:nvGrpSpPr>
        <p:grpSpPr>
          <a:xfrm>
            <a:off x="5521006" y="4601251"/>
            <a:ext cx="1944000" cy="20131"/>
            <a:chOff x="1764604" y="5115751"/>
            <a:chExt cx="2935229" cy="20131"/>
          </a:xfrm>
        </p:grpSpPr>
        <p:cxnSp>
          <p:nvCxnSpPr>
            <p:cNvPr id="196" name="ตัวเชื่อมต่อตรง 84">
              <a:extLst>
                <a:ext uri="{FF2B5EF4-FFF2-40B4-BE49-F238E27FC236}">
                  <a16:creationId xmlns:a16="http://schemas.microsoft.com/office/drawing/2014/main" id="{09FF30AC-8E9B-4AE6-A031-CFDA7AEE9312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ตัวเชื่อมต่อตรง 85">
              <a:extLst>
                <a:ext uri="{FF2B5EF4-FFF2-40B4-BE49-F238E27FC236}">
                  <a16:creationId xmlns:a16="http://schemas.microsoft.com/office/drawing/2014/main" id="{AB621ADA-9945-4D79-9F2A-6AF9662E0F4D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8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7476865" y="3013450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lang="th-TH" kern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×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pSp>
        <p:nvGrpSpPr>
          <p:cNvPr id="199" name="Google Shape;1566;p39">
            <a:extLst>
              <a:ext uri="{FF2B5EF4-FFF2-40B4-BE49-F238E27FC236}">
                <a16:creationId xmlns:a16="http://schemas.microsoft.com/office/drawing/2014/main" id="{42A277B6-21D5-4CB9-8AB8-091E228BCE7D}"/>
              </a:ext>
            </a:extLst>
          </p:cNvPr>
          <p:cNvGrpSpPr/>
          <p:nvPr/>
        </p:nvGrpSpPr>
        <p:grpSpPr>
          <a:xfrm>
            <a:off x="2261798" y="4757040"/>
            <a:ext cx="1061164" cy="577201"/>
            <a:chOff x="1414617" y="1305562"/>
            <a:chExt cx="2596906" cy="1527966"/>
          </a:xfrm>
        </p:grpSpPr>
        <p:grpSp>
          <p:nvGrpSpPr>
            <p:cNvPr id="200" name="Google Shape;1567;p39">
              <a:extLst>
                <a:ext uri="{FF2B5EF4-FFF2-40B4-BE49-F238E27FC236}">
                  <a16:creationId xmlns:a16="http://schemas.microsoft.com/office/drawing/2014/main" id="{C6AEC53B-8615-498B-AC21-850B5F85CC74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202" name="Google Shape;1568;p39">
                <a:extLst>
                  <a:ext uri="{FF2B5EF4-FFF2-40B4-BE49-F238E27FC236}">
                    <a16:creationId xmlns:a16="http://schemas.microsoft.com/office/drawing/2014/main" id="{5C901E10-F8CD-4601-A5C5-0FE01B45A814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FCC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  <p:sp>
            <p:nvSpPr>
              <p:cNvPr id="203" name="Google Shape;1569;p39">
                <a:extLst>
                  <a:ext uri="{FF2B5EF4-FFF2-40B4-BE49-F238E27FC236}">
                    <a16:creationId xmlns:a16="http://schemas.microsoft.com/office/drawing/2014/main" id="{E71B094B-E69A-4F73-BAF9-D2B8AEF1D579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</p:grpSp>
        <p:sp>
          <p:nvSpPr>
            <p:cNvPr id="201" name="Google Shape;1574;p39">
              <a:extLst>
                <a:ext uri="{FF2B5EF4-FFF2-40B4-BE49-F238E27FC236}">
                  <a16:creationId xmlns:a16="http://schemas.microsoft.com/office/drawing/2014/main" id="{EAA47EFD-A0DF-4654-BC58-F4424D06B40F}"/>
                </a:ext>
              </a:extLst>
            </p:cNvPr>
            <p:cNvSpPr txBox="1"/>
            <p:nvPr/>
          </p:nvSpPr>
          <p:spPr>
            <a:xfrm>
              <a:off x="1691892" y="1823443"/>
              <a:ext cx="2080201" cy="3545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ตอบ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205" name="Google Shape;3842;p61">
            <a:extLst>
              <a:ext uri="{FF2B5EF4-FFF2-40B4-BE49-F238E27FC236}">
                <a16:creationId xmlns:a16="http://schemas.microsoft.com/office/drawing/2014/main" id="{95C0298D-C2D8-4688-A88C-8CCA027A3075}"/>
              </a:ext>
            </a:extLst>
          </p:cNvPr>
          <p:cNvSpPr txBox="1"/>
          <p:nvPr/>
        </p:nvSpPr>
        <p:spPr>
          <a:xfrm>
            <a:off x="3815328" y="4880472"/>
            <a:ext cx="348562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๕๙ กิโลกรัม</a:t>
            </a:r>
            <a:r>
              <a:rPr kumimoji="0" lang="th-TH" sz="30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๕๘๐ กรัม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208" name="Google Shape;1202;p41">
            <a:extLst>
              <a:ext uri="{FF2B5EF4-FFF2-40B4-BE49-F238E27FC236}">
                <a16:creationId xmlns:a16="http://schemas.microsoft.com/office/drawing/2014/main" id="{A79B3A4A-0574-45E4-9A3B-A899C049C070}"/>
              </a:ext>
            </a:extLst>
          </p:cNvPr>
          <p:cNvSpPr/>
          <p:nvPr/>
        </p:nvSpPr>
        <p:spPr>
          <a:xfrm>
            <a:off x="4156919" y="4532837"/>
            <a:ext cx="949875" cy="658275"/>
          </a:xfrm>
          <a:custGeom>
            <a:avLst/>
            <a:gdLst/>
            <a:ahLst/>
            <a:cxnLst/>
            <a:rect l="l" t="t" r="r" b="b"/>
            <a:pathLst>
              <a:path w="37995" h="26331" extrusionOk="0">
                <a:moveTo>
                  <a:pt x="250" y="26331"/>
                </a:moveTo>
                <a:cubicBezTo>
                  <a:pt x="250" y="19673"/>
                  <a:pt x="11529" y="10574"/>
                  <a:pt x="5819" y="7149"/>
                </a:cubicBezTo>
                <a:cubicBezTo>
                  <a:pt x="4313" y="6246"/>
                  <a:pt x="1344" y="5887"/>
                  <a:pt x="559" y="7458"/>
                </a:cubicBezTo>
                <a:cubicBezTo>
                  <a:pt x="-226" y="9029"/>
                  <a:pt x="-106" y="11257"/>
                  <a:pt x="869" y="12718"/>
                </a:cubicBezTo>
                <a:cubicBezTo>
                  <a:pt x="3078" y="16030"/>
                  <a:pt x="8360" y="16560"/>
                  <a:pt x="12316" y="16121"/>
                </a:cubicBezTo>
                <a:cubicBezTo>
                  <a:pt x="16831" y="15620"/>
                  <a:pt x="17767" y="8814"/>
                  <a:pt x="20979" y="5602"/>
                </a:cubicBezTo>
                <a:cubicBezTo>
                  <a:pt x="25156" y="1425"/>
                  <a:pt x="32390" y="-1214"/>
                  <a:pt x="37995" y="652"/>
                </a:cubicBezTo>
              </a:path>
            </a:pathLst>
          </a:custGeom>
          <a:noFill/>
          <a:ln w="19050" cap="flat" cmpd="sng">
            <a:solidFill>
              <a:srgbClr val="80C19C"/>
            </a:solidFill>
            <a:prstDash val="dot"/>
            <a:round/>
            <a:headEnd type="none" w="med" len="med"/>
            <a:tailEnd type="none" w="med" len="med"/>
          </a:ln>
        </p:spPr>
      </p:sp>
      <p:sp>
        <p:nvSpPr>
          <p:cNvPr id="12" name="TextBox 11"/>
          <p:cNvSpPr txBox="1"/>
          <p:nvPr/>
        </p:nvSpPr>
        <p:spPr>
          <a:xfrm>
            <a:off x="4530807" y="4137308"/>
            <a:ext cx="64633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หรือ</a:t>
            </a:r>
          </a:p>
        </p:txBody>
      </p:sp>
      <p:grpSp>
        <p:nvGrpSpPr>
          <p:cNvPr id="216" name="กลุ่ม 64">
            <a:extLst>
              <a:ext uri="{FF2B5EF4-FFF2-40B4-BE49-F238E27FC236}">
                <a16:creationId xmlns:a16="http://schemas.microsoft.com/office/drawing/2014/main" id="{CB9B9E4B-4634-42DF-B33A-4BAB49B2BEDB}"/>
              </a:ext>
            </a:extLst>
          </p:cNvPr>
          <p:cNvGrpSpPr/>
          <p:nvPr/>
        </p:nvGrpSpPr>
        <p:grpSpPr>
          <a:xfrm>
            <a:off x="7646132" y="4458454"/>
            <a:ext cx="3079424" cy="573745"/>
            <a:chOff x="2892613" y="1707208"/>
            <a:chExt cx="2153666" cy="644137"/>
          </a:xfrm>
        </p:grpSpPr>
        <p:grpSp>
          <p:nvGrpSpPr>
            <p:cNvPr id="217" name="กลุ่ม 65">
              <a:extLst>
                <a:ext uri="{FF2B5EF4-FFF2-40B4-BE49-F238E27FC236}">
                  <a16:creationId xmlns:a16="http://schemas.microsoft.com/office/drawing/2014/main" id="{78B808D0-C379-462F-BEE0-D96DB6FC90BE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219" name="Google Shape;4035;p55">
                <a:extLst>
                  <a:ext uri="{FF2B5EF4-FFF2-40B4-BE49-F238E27FC236}">
                    <a16:creationId xmlns:a16="http://schemas.microsoft.com/office/drawing/2014/main" id="{086BD070-C885-40AE-97CB-A6B99588A8D9}"/>
                  </a:ext>
                </a:extLst>
              </p:cNvPr>
              <p:cNvSpPr/>
              <p:nvPr/>
            </p:nvSpPr>
            <p:spPr>
              <a:xfrm rot="5400000">
                <a:off x="4420710" y="319551"/>
                <a:ext cx="2811377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20" name="Google Shape;4036;p55">
                <a:extLst>
                  <a:ext uri="{FF2B5EF4-FFF2-40B4-BE49-F238E27FC236}">
                    <a16:creationId xmlns:a16="http://schemas.microsoft.com/office/drawing/2014/main" id="{E461C1F9-71B3-43A1-A7F7-CD16577239BC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18" name="กล่องข้อความ 66">
              <a:extLst>
                <a:ext uri="{FF2B5EF4-FFF2-40B4-BE49-F238E27FC236}">
                  <a16:creationId xmlns:a16="http://schemas.microsoft.com/office/drawing/2014/main" id="{8EC398CC-233A-4C1C-AA36-65AD05291247}"/>
                </a:ext>
              </a:extLst>
            </p:cNvPr>
            <p:cNvSpPr txBox="1"/>
            <p:nvPr/>
          </p:nvSpPr>
          <p:spPr>
            <a:xfrm>
              <a:off x="3025754" y="1729377"/>
              <a:ext cx="1960435" cy="621968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1,000</a:t>
              </a:r>
              <a:r>
                <a:rPr kumimoji="0" lang="th-TH" sz="3000" b="0" i="0" u="none" strike="noStrike" kern="0" cap="none" spc="0" normalizeH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ก. เท่ากับ 1 กก.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221" name="Google Shape;1515;p54">
            <a:extLst>
              <a:ext uri="{FF2B5EF4-FFF2-40B4-BE49-F238E27FC236}">
                <a16:creationId xmlns:a16="http://schemas.microsoft.com/office/drawing/2014/main" id="{C52124E6-8CAA-4200-95B8-1F3A046009F5}"/>
              </a:ext>
            </a:extLst>
          </p:cNvPr>
          <p:cNvGrpSpPr/>
          <p:nvPr/>
        </p:nvGrpSpPr>
        <p:grpSpPr>
          <a:xfrm rot="817394" flipV="1">
            <a:off x="7334418" y="3986563"/>
            <a:ext cx="941686" cy="396607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222" name="Google Shape;1516;p54">
              <a:extLst>
                <a:ext uri="{FF2B5EF4-FFF2-40B4-BE49-F238E27FC236}">
                  <a16:creationId xmlns:a16="http://schemas.microsoft.com/office/drawing/2014/main" id="{6D842C62-2A41-4BB6-958B-3C1FECBE7CC5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1517;p54">
              <a:extLst>
                <a:ext uri="{FF2B5EF4-FFF2-40B4-BE49-F238E27FC236}">
                  <a16:creationId xmlns:a16="http://schemas.microsoft.com/office/drawing/2014/main" id="{1E959932-CF14-414B-AD75-9B3962DB2F72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55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56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5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5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5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60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61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62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63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64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65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66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19388094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4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45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20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75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2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87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92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2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04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14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12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600"/>
                            </p:stCondLst>
                            <p:childTnLst>
                              <p:par>
                                <p:cTn id="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0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3600"/>
                            </p:stCondLst>
                            <p:childTnLst>
                              <p:par>
                                <p:cTn id="4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10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46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20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6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760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12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8800"/>
                            </p:stCondLst>
                            <p:childTnLst>
                              <p:par>
                                <p:cTn id="6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10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9800"/>
                            </p:stCondLst>
                            <p:childTnLst>
                              <p:par>
                                <p:cTn id="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20300"/>
                            </p:stCondLst>
                            <p:childTnLst>
                              <p:par>
                                <p:cTn id="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1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7" grpId="0"/>
      <p:bldP spid="185" grpId="0"/>
      <p:bldP spid="198" grpId="0"/>
      <p:bldP spid="205" grpId="0"/>
      <p:bldP spid="12" grpId="0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" name="Table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13678742"/>
              </p:ext>
            </p:extLst>
          </p:nvPr>
        </p:nvGraphicFramePr>
        <p:xfrm>
          <a:off x="5315724" y="2718702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393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211" name="Table 2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64748853"/>
              </p:ext>
            </p:extLst>
          </p:nvPr>
        </p:nvGraphicFramePr>
        <p:xfrm>
          <a:off x="5315724" y="3159986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212" name="Table 21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44357525"/>
              </p:ext>
            </p:extLst>
          </p:nvPr>
        </p:nvGraphicFramePr>
        <p:xfrm>
          <a:off x="5315724" y="3654825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1572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213" name="Table 21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62384844"/>
              </p:ext>
            </p:extLst>
          </p:nvPr>
        </p:nvGraphicFramePr>
        <p:xfrm>
          <a:off x="5315724" y="4129688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9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572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pSp>
        <p:nvGrpSpPr>
          <p:cNvPr id="6" name="Group 5"/>
          <p:cNvGrpSpPr/>
          <p:nvPr/>
        </p:nvGrpSpPr>
        <p:grpSpPr>
          <a:xfrm>
            <a:off x="2021368" y="1076780"/>
            <a:ext cx="7746527" cy="610844"/>
            <a:chOff x="1179539" y="981135"/>
            <a:chExt cx="7746527" cy="610844"/>
          </a:xfrm>
        </p:grpSpPr>
        <p:grpSp>
          <p:nvGrpSpPr>
            <p:cNvPr id="153" name="Google Shape;3831;p61">
              <a:extLst>
                <a:ext uri="{FF2B5EF4-FFF2-40B4-BE49-F238E27FC236}">
                  <a16:creationId xmlns:a16="http://schemas.microsoft.com/office/drawing/2014/main" id="{B2A6381B-7602-42EB-9D17-E5AAB4FE7C2B}"/>
                </a:ext>
              </a:extLst>
            </p:cNvPr>
            <p:cNvGrpSpPr/>
            <p:nvPr/>
          </p:nvGrpSpPr>
          <p:grpSpPr>
            <a:xfrm>
              <a:off x="1179539" y="986176"/>
              <a:ext cx="7746527" cy="605803"/>
              <a:chOff x="3558882" y="4011425"/>
              <a:chExt cx="1799497" cy="111555"/>
            </a:xfrm>
          </p:grpSpPr>
          <p:sp>
            <p:nvSpPr>
              <p:cNvPr id="154" name="Google Shape;3832;p61">
                <a:extLst>
                  <a:ext uri="{FF2B5EF4-FFF2-40B4-BE49-F238E27FC236}">
                    <a16:creationId xmlns:a16="http://schemas.microsoft.com/office/drawing/2014/main" id="{8CB0AA6E-9AF0-495C-B1DC-5375D43F7A8E}"/>
                  </a:ext>
                </a:extLst>
              </p:cNvPr>
              <p:cNvSpPr/>
              <p:nvPr/>
            </p:nvSpPr>
            <p:spPr>
              <a:xfrm rot="16200000">
                <a:off x="4466401" y="3230863"/>
                <a:ext cx="111416" cy="1672540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55" name="Google Shape;3833;p61">
                <a:extLst>
                  <a:ext uri="{FF2B5EF4-FFF2-40B4-BE49-F238E27FC236}">
                    <a16:creationId xmlns:a16="http://schemas.microsoft.com/office/drawing/2014/main" id="{9331D578-ADBE-4E01-BD4B-47E4635D0525}"/>
                  </a:ext>
                </a:extLst>
              </p:cNvPr>
              <p:cNvSpPr/>
              <p:nvPr/>
            </p:nvSpPr>
            <p:spPr>
              <a:xfrm rot="5400000" flipH="1">
                <a:off x="3696614" y="3873878"/>
                <a:ext cx="111370" cy="386834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56" name="Google Shape;3842;p61">
              <a:extLst>
                <a:ext uri="{FF2B5EF4-FFF2-40B4-BE49-F238E27FC236}">
                  <a16:creationId xmlns:a16="http://schemas.microsoft.com/office/drawing/2014/main" id="{AECBEA31-D230-4D88-B360-F95F0D11B167}"/>
                </a:ext>
              </a:extLst>
            </p:cNvPr>
            <p:cNvSpPr txBox="1"/>
            <p:nvPr/>
          </p:nvSpPr>
          <p:spPr>
            <a:xfrm>
              <a:off x="1235677" y="981135"/>
              <a:ext cx="1565582" cy="522245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ตัวอย่าง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157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3815328" y="1101025"/>
            <a:ext cx="5618958" cy="5222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2 ตัน 393 กิโลกรัม คูณ 4 เท่ากับเท่าไร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85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5491112" y="2292770"/>
            <a:ext cx="3263660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077913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ตัน	กิโลกรัม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186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5365883" y="3626410"/>
            <a:ext cx="20160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7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5376467" y="4113636"/>
            <a:ext cx="2016000" cy="27751"/>
            <a:chOff x="1764604" y="5115751"/>
            <a:chExt cx="2935229" cy="27751"/>
          </a:xfrm>
        </p:grpSpPr>
        <p:cxnSp>
          <p:nvCxnSpPr>
            <p:cNvPr id="188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0" name="Google Shape;1566;p39">
            <a:extLst>
              <a:ext uri="{FF2B5EF4-FFF2-40B4-BE49-F238E27FC236}">
                <a16:creationId xmlns:a16="http://schemas.microsoft.com/office/drawing/2014/main" id="{5A4C9999-8411-4CE5-873B-3183AB244F78}"/>
              </a:ext>
            </a:extLst>
          </p:cNvPr>
          <p:cNvGrpSpPr/>
          <p:nvPr/>
        </p:nvGrpSpPr>
        <p:grpSpPr>
          <a:xfrm>
            <a:off x="2242749" y="2448487"/>
            <a:ext cx="1061164" cy="577201"/>
            <a:chOff x="1414617" y="1305562"/>
            <a:chExt cx="2596906" cy="1527966"/>
          </a:xfrm>
        </p:grpSpPr>
        <p:grpSp>
          <p:nvGrpSpPr>
            <p:cNvPr id="191" name="Google Shape;1567;p39">
              <a:extLst>
                <a:ext uri="{FF2B5EF4-FFF2-40B4-BE49-F238E27FC236}">
                  <a16:creationId xmlns:a16="http://schemas.microsoft.com/office/drawing/2014/main" id="{4FB6B349-1DB4-42B9-AC13-C51DAB244A0B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193" name="Google Shape;1568;p39">
                <a:extLst>
                  <a:ext uri="{FF2B5EF4-FFF2-40B4-BE49-F238E27FC236}">
                    <a16:creationId xmlns:a16="http://schemas.microsoft.com/office/drawing/2014/main" id="{8A7C510A-6038-4B8A-B305-04D0AFB68900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FCC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  <p:sp>
            <p:nvSpPr>
              <p:cNvPr id="194" name="Google Shape;1569;p39">
                <a:extLst>
                  <a:ext uri="{FF2B5EF4-FFF2-40B4-BE49-F238E27FC236}">
                    <a16:creationId xmlns:a16="http://schemas.microsoft.com/office/drawing/2014/main" id="{8CE3A494-1739-4F6A-8A7E-A504293039FD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</p:grpSp>
        <p:sp>
          <p:nvSpPr>
            <p:cNvPr id="192" name="Google Shape;1574;p39">
              <a:extLst>
                <a:ext uri="{FF2B5EF4-FFF2-40B4-BE49-F238E27FC236}">
                  <a16:creationId xmlns:a16="http://schemas.microsoft.com/office/drawing/2014/main" id="{EC394595-5A40-4A26-BCD9-30CC184D7A8B}"/>
                </a:ext>
              </a:extLst>
            </p:cNvPr>
            <p:cNvSpPr txBox="1"/>
            <p:nvPr/>
          </p:nvSpPr>
          <p:spPr>
            <a:xfrm>
              <a:off x="1691892" y="1823443"/>
              <a:ext cx="2080201" cy="3545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วิธีทำ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grpSp>
        <p:nvGrpSpPr>
          <p:cNvPr id="195" name="กลุ่ม 83">
            <a:extLst>
              <a:ext uri="{FF2B5EF4-FFF2-40B4-BE49-F238E27FC236}">
                <a16:creationId xmlns:a16="http://schemas.microsoft.com/office/drawing/2014/main" id="{B87D5AB3-B058-4200-B887-269E5C368D97}"/>
              </a:ext>
            </a:extLst>
          </p:cNvPr>
          <p:cNvGrpSpPr/>
          <p:nvPr/>
        </p:nvGrpSpPr>
        <p:grpSpPr>
          <a:xfrm>
            <a:off x="5375865" y="4601251"/>
            <a:ext cx="2016000" cy="20131"/>
            <a:chOff x="1764604" y="5115751"/>
            <a:chExt cx="2935229" cy="20131"/>
          </a:xfrm>
        </p:grpSpPr>
        <p:cxnSp>
          <p:nvCxnSpPr>
            <p:cNvPr id="196" name="ตัวเชื่อมต่อตรง 84">
              <a:extLst>
                <a:ext uri="{FF2B5EF4-FFF2-40B4-BE49-F238E27FC236}">
                  <a16:creationId xmlns:a16="http://schemas.microsoft.com/office/drawing/2014/main" id="{09FF30AC-8E9B-4AE6-A031-CFDA7AEE9312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ตัวเชื่อมต่อตรง 85">
              <a:extLst>
                <a:ext uri="{FF2B5EF4-FFF2-40B4-BE49-F238E27FC236}">
                  <a16:creationId xmlns:a16="http://schemas.microsoft.com/office/drawing/2014/main" id="{AB621ADA-9945-4D79-9F2A-6AF9662E0F4D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8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7476865" y="3013450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×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pSp>
        <p:nvGrpSpPr>
          <p:cNvPr id="199" name="Google Shape;1566;p39">
            <a:extLst>
              <a:ext uri="{FF2B5EF4-FFF2-40B4-BE49-F238E27FC236}">
                <a16:creationId xmlns:a16="http://schemas.microsoft.com/office/drawing/2014/main" id="{42A277B6-21D5-4CB9-8AB8-091E228BCE7D}"/>
              </a:ext>
            </a:extLst>
          </p:cNvPr>
          <p:cNvGrpSpPr/>
          <p:nvPr/>
        </p:nvGrpSpPr>
        <p:grpSpPr>
          <a:xfrm>
            <a:off x="2261798" y="4757040"/>
            <a:ext cx="1061164" cy="577201"/>
            <a:chOff x="1414617" y="1305562"/>
            <a:chExt cx="2596906" cy="1527966"/>
          </a:xfrm>
        </p:grpSpPr>
        <p:grpSp>
          <p:nvGrpSpPr>
            <p:cNvPr id="200" name="Google Shape;1567;p39">
              <a:extLst>
                <a:ext uri="{FF2B5EF4-FFF2-40B4-BE49-F238E27FC236}">
                  <a16:creationId xmlns:a16="http://schemas.microsoft.com/office/drawing/2014/main" id="{C6AEC53B-8615-498B-AC21-850B5F85CC74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202" name="Google Shape;1568;p39">
                <a:extLst>
                  <a:ext uri="{FF2B5EF4-FFF2-40B4-BE49-F238E27FC236}">
                    <a16:creationId xmlns:a16="http://schemas.microsoft.com/office/drawing/2014/main" id="{5C901E10-F8CD-4601-A5C5-0FE01B45A814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FCC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  <p:sp>
            <p:nvSpPr>
              <p:cNvPr id="203" name="Google Shape;1569;p39">
                <a:extLst>
                  <a:ext uri="{FF2B5EF4-FFF2-40B4-BE49-F238E27FC236}">
                    <a16:creationId xmlns:a16="http://schemas.microsoft.com/office/drawing/2014/main" id="{E71B094B-E69A-4F73-BAF9-D2B8AEF1D579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</p:grpSp>
        <p:sp>
          <p:nvSpPr>
            <p:cNvPr id="201" name="Google Shape;1574;p39">
              <a:extLst>
                <a:ext uri="{FF2B5EF4-FFF2-40B4-BE49-F238E27FC236}">
                  <a16:creationId xmlns:a16="http://schemas.microsoft.com/office/drawing/2014/main" id="{EAA47EFD-A0DF-4654-BC58-F4424D06B40F}"/>
                </a:ext>
              </a:extLst>
            </p:cNvPr>
            <p:cNvSpPr txBox="1"/>
            <p:nvPr/>
          </p:nvSpPr>
          <p:spPr>
            <a:xfrm>
              <a:off x="1691892" y="1823443"/>
              <a:ext cx="2080201" cy="3545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ตอบ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205" name="Google Shape;3842;p61">
            <a:extLst>
              <a:ext uri="{FF2B5EF4-FFF2-40B4-BE49-F238E27FC236}">
                <a16:creationId xmlns:a16="http://schemas.microsoft.com/office/drawing/2014/main" id="{95C0298D-C2D8-4688-A88C-8CCA027A3075}"/>
              </a:ext>
            </a:extLst>
          </p:cNvPr>
          <p:cNvSpPr txBox="1"/>
          <p:nvPr/>
        </p:nvSpPr>
        <p:spPr>
          <a:xfrm>
            <a:off x="3815328" y="4880472"/>
            <a:ext cx="348562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๙ ตัน ๕๗๒</a:t>
            </a:r>
            <a:r>
              <a:rPr kumimoji="0" lang="th-TH" sz="30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กิโลกรัม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208" name="Google Shape;1202;p41">
            <a:extLst>
              <a:ext uri="{FF2B5EF4-FFF2-40B4-BE49-F238E27FC236}">
                <a16:creationId xmlns:a16="http://schemas.microsoft.com/office/drawing/2014/main" id="{A79B3A4A-0574-45E4-9A3B-A899C049C070}"/>
              </a:ext>
            </a:extLst>
          </p:cNvPr>
          <p:cNvSpPr/>
          <p:nvPr/>
        </p:nvSpPr>
        <p:spPr>
          <a:xfrm>
            <a:off x="4156919" y="4532837"/>
            <a:ext cx="949875" cy="658275"/>
          </a:xfrm>
          <a:custGeom>
            <a:avLst/>
            <a:gdLst/>
            <a:ahLst/>
            <a:cxnLst/>
            <a:rect l="l" t="t" r="r" b="b"/>
            <a:pathLst>
              <a:path w="37995" h="26331" extrusionOk="0">
                <a:moveTo>
                  <a:pt x="250" y="26331"/>
                </a:moveTo>
                <a:cubicBezTo>
                  <a:pt x="250" y="19673"/>
                  <a:pt x="11529" y="10574"/>
                  <a:pt x="5819" y="7149"/>
                </a:cubicBezTo>
                <a:cubicBezTo>
                  <a:pt x="4313" y="6246"/>
                  <a:pt x="1344" y="5887"/>
                  <a:pt x="559" y="7458"/>
                </a:cubicBezTo>
                <a:cubicBezTo>
                  <a:pt x="-226" y="9029"/>
                  <a:pt x="-106" y="11257"/>
                  <a:pt x="869" y="12718"/>
                </a:cubicBezTo>
                <a:cubicBezTo>
                  <a:pt x="3078" y="16030"/>
                  <a:pt x="8360" y="16560"/>
                  <a:pt x="12316" y="16121"/>
                </a:cubicBezTo>
                <a:cubicBezTo>
                  <a:pt x="16831" y="15620"/>
                  <a:pt x="17767" y="8814"/>
                  <a:pt x="20979" y="5602"/>
                </a:cubicBezTo>
                <a:cubicBezTo>
                  <a:pt x="25156" y="1425"/>
                  <a:pt x="32390" y="-1214"/>
                  <a:pt x="37995" y="652"/>
                </a:cubicBezTo>
              </a:path>
            </a:pathLst>
          </a:custGeom>
          <a:noFill/>
          <a:ln w="19050" cap="flat" cmpd="sng">
            <a:solidFill>
              <a:srgbClr val="80C19C"/>
            </a:solidFill>
            <a:prstDash val="dot"/>
            <a:round/>
            <a:headEnd type="none" w="med" len="med"/>
            <a:tailEnd type="none" w="med" len="med"/>
          </a:ln>
        </p:spPr>
      </p:sp>
      <p:sp>
        <p:nvSpPr>
          <p:cNvPr id="12" name="TextBox 11"/>
          <p:cNvSpPr txBox="1"/>
          <p:nvPr/>
        </p:nvSpPr>
        <p:spPr>
          <a:xfrm>
            <a:off x="4530807" y="4137308"/>
            <a:ext cx="64633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หรือ</a:t>
            </a:r>
          </a:p>
        </p:txBody>
      </p:sp>
      <p:grpSp>
        <p:nvGrpSpPr>
          <p:cNvPr id="216" name="กลุ่ม 64">
            <a:extLst>
              <a:ext uri="{FF2B5EF4-FFF2-40B4-BE49-F238E27FC236}">
                <a16:creationId xmlns:a16="http://schemas.microsoft.com/office/drawing/2014/main" id="{CB9B9E4B-4634-42DF-B33A-4BAB49B2BEDB}"/>
              </a:ext>
            </a:extLst>
          </p:cNvPr>
          <p:cNvGrpSpPr/>
          <p:nvPr/>
        </p:nvGrpSpPr>
        <p:grpSpPr>
          <a:xfrm>
            <a:off x="7646132" y="4458454"/>
            <a:ext cx="3079424" cy="573745"/>
            <a:chOff x="2892613" y="1707208"/>
            <a:chExt cx="2153666" cy="644137"/>
          </a:xfrm>
        </p:grpSpPr>
        <p:grpSp>
          <p:nvGrpSpPr>
            <p:cNvPr id="217" name="กลุ่ม 65">
              <a:extLst>
                <a:ext uri="{FF2B5EF4-FFF2-40B4-BE49-F238E27FC236}">
                  <a16:creationId xmlns:a16="http://schemas.microsoft.com/office/drawing/2014/main" id="{78B808D0-C379-462F-BEE0-D96DB6FC90BE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219" name="Google Shape;4035;p55">
                <a:extLst>
                  <a:ext uri="{FF2B5EF4-FFF2-40B4-BE49-F238E27FC236}">
                    <a16:creationId xmlns:a16="http://schemas.microsoft.com/office/drawing/2014/main" id="{086BD070-C885-40AE-97CB-A6B99588A8D9}"/>
                  </a:ext>
                </a:extLst>
              </p:cNvPr>
              <p:cNvSpPr/>
              <p:nvPr/>
            </p:nvSpPr>
            <p:spPr>
              <a:xfrm rot="5400000">
                <a:off x="4420710" y="319551"/>
                <a:ext cx="2811377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20" name="Google Shape;4036;p55">
                <a:extLst>
                  <a:ext uri="{FF2B5EF4-FFF2-40B4-BE49-F238E27FC236}">
                    <a16:creationId xmlns:a16="http://schemas.microsoft.com/office/drawing/2014/main" id="{E461C1F9-71B3-43A1-A7F7-CD16577239BC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18" name="กล่องข้อความ 66">
              <a:extLst>
                <a:ext uri="{FF2B5EF4-FFF2-40B4-BE49-F238E27FC236}">
                  <a16:creationId xmlns:a16="http://schemas.microsoft.com/office/drawing/2014/main" id="{8EC398CC-233A-4C1C-AA36-65AD05291247}"/>
                </a:ext>
              </a:extLst>
            </p:cNvPr>
            <p:cNvSpPr txBox="1"/>
            <p:nvPr/>
          </p:nvSpPr>
          <p:spPr>
            <a:xfrm>
              <a:off x="3025754" y="1729377"/>
              <a:ext cx="1960435" cy="621968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lvl="0" algn="ctr">
                <a:defRPr/>
              </a:pPr>
              <a:r>
                <a:rPr lang="th-TH" sz="3000" kern="0" dirty="0">
                  <a:solidFill>
                    <a:srgbClr val="E7E6E6">
                      <a:lumMod val="25000"/>
                    </a:srgbClr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1,000 ก. เท่ากับ 1 กก.</a:t>
              </a:r>
              <a:endParaRPr lang="th-TH" sz="3000" dirty="0">
                <a:solidFill>
                  <a:srgbClr val="0E5366"/>
                </a:solidFill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</p:grpSp>
      <p:grpSp>
        <p:nvGrpSpPr>
          <p:cNvPr id="221" name="Google Shape;1515;p54">
            <a:extLst>
              <a:ext uri="{FF2B5EF4-FFF2-40B4-BE49-F238E27FC236}">
                <a16:creationId xmlns:a16="http://schemas.microsoft.com/office/drawing/2014/main" id="{C52124E6-8CAA-4200-95B8-1F3A046009F5}"/>
              </a:ext>
            </a:extLst>
          </p:cNvPr>
          <p:cNvGrpSpPr/>
          <p:nvPr/>
        </p:nvGrpSpPr>
        <p:grpSpPr>
          <a:xfrm rot="817394" flipV="1">
            <a:off x="7334418" y="3986563"/>
            <a:ext cx="941686" cy="396607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222" name="Google Shape;1516;p54">
              <a:extLst>
                <a:ext uri="{FF2B5EF4-FFF2-40B4-BE49-F238E27FC236}">
                  <a16:creationId xmlns:a16="http://schemas.microsoft.com/office/drawing/2014/main" id="{6D842C62-2A41-4BB6-958B-3C1FECBE7CC5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1517;p54">
              <a:extLst>
                <a:ext uri="{FF2B5EF4-FFF2-40B4-BE49-F238E27FC236}">
                  <a16:creationId xmlns:a16="http://schemas.microsoft.com/office/drawing/2014/main" id="{1E959932-CF14-414B-AD75-9B3962DB2F72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53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5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5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5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5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58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5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6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6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6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6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64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31447427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4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45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20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75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2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87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92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2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04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14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12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600"/>
                            </p:stCondLst>
                            <p:childTnLst>
                              <p:par>
                                <p:cTn id="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0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3600"/>
                            </p:stCondLst>
                            <p:childTnLst>
                              <p:par>
                                <p:cTn id="4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10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46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20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6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760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12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8800"/>
                            </p:stCondLst>
                            <p:childTnLst>
                              <p:par>
                                <p:cTn id="6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10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9800"/>
                            </p:stCondLst>
                            <p:childTnLst>
                              <p:par>
                                <p:cTn id="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20300"/>
                            </p:stCondLst>
                            <p:childTnLst>
                              <p:par>
                                <p:cTn id="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1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7" grpId="0"/>
      <p:bldP spid="185" grpId="0"/>
      <p:bldP spid="198" grpId="0"/>
      <p:bldP spid="205" grpId="0"/>
      <p:bldP spid="12" grpId="0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758445" y="62399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016400" y="59629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777419" y="105812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555222" y="1544173"/>
            <a:ext cx="4456303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20 ตัน 700 กิโลกรัม คูณ 2 เท่ากับเท่าไร</a:t>
            </a:r>
          </a:p>
        </p:txBody>
      </p:sp>
      <p:graphicFrame>
        <p:nvGraphicFramePr>
          <p:cNvPr id="120" name="Table 11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52221894"/>
              </p:ext>
            </p:extLst>
          </p:nvPr>
        </p:nvGraphicFramePr>
        <p:xfrm>
          <a:off x="3142112" y="3223013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38" name="Table 13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65667408"/>
              </p:ext>
            </p:extLst>
          </p:nvPr>
        </p:nvGraphicFramePr>
        <p:xfrm>
          <a:off x="3142112" y="3676997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39" name="Table 13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72099643"/>
              </p:ext>
            </p:extLst>
          </p:nvPr>
        </p:nvGraphicFramePr>
        <p:xfrm>
          <a:off x="3142112" y="4171836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1400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40" name="Table 13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96075587"/>
              </p:ext>
            </p:extLst>
          </p:nvPr>
        </p:nvGraphicFramePr>
        <p:xfrm>
          <a:off x="3142112" y="4633999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141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3244932" y="2797081"/>
            <a:ext cx="3263660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077913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ตัน	กิโลกรัม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142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3337411" y="4143421"/>
            <a:ext cx="1944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3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3320779" y="4630647"/>
            <a:ext cx="1944000" cy="27751"/>
            <a:chOff x="1764604" y="5115751"/>
            <a:chExt cx="2935229" cy="27751"/>
          </a:xfrm>
        </p:grpSpPr>
        <p:cxnSp>
          <p:nvCxnSpPr>
            <p:cNvPr id="144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6" name="กลุ่ม 83">
            <a:extLst>
              <a:ext uri="{FF2B5EF4-FFF2-40B4-BE49-F238E27FC236}">
                <a16:creationId xmlns:a16="http://schemas.microsoft.com/office/drawing/2014/main" id="{B87D5AB3-B058-4200-B887-269E5C368D97}"/>
              </a:ext>
            </a:extLst>
          </p:cNvPr>
          <p:cNvGrpSpPr/>
          <p:nvPr/>
        </p:nvGrpSpPr>
        <p:grpSpPr>
          <a:xfrm>
            <a:off x="3307482" y="5076534"/>
            <a:ext cx="1944000" cy="20131"/>
            <a:chOff x="1764604" y="5115751"/>
            <a:chExt cx="2935229" cy="20131"/>
          </a:xfrm>
        </p:grpSpPr>
        <p:cxnSp>
          <p:nvCxnSpPr>
            <p:cNvPr id="147" name="ตัวเชื่อมต่อตรง 84">
              <a:extLst>
                <a:ext uri="{FF2B5EF4-FFF2-40B4-BE49-F238E27FC236}">
                  <a16:creationId xmlns:a16="http://schemas.microsoft.com/office/drawing/2014/main" id="{09FF30AC-8E9B-4AE6-A031-CFDA7AEE9312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ตัวเชื่อมต่อตรง 85">
              <a:extLst>
                <a:ext uri="{FF2B5EF4-FFF2-40B4-BE49-F238E27FC236}">
                  <a16:creationId xmlns:a16="http://schemas.microsoft.com/office/drawing/2014/main" id="{AB621ADA-9945-4D79-9F2A-6AF9662E0F4D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5303253" y="3517761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lang="th-TH" kern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×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150" name="TextBox 149"/>
          <p:cNvSpPr txBox="1"/>
          <p:nvPr/>
        </p:nvSpPr>
        <p:spPr>
          <a:xfrm>
            <a:off x="2357195" y="4641619"/>
            <a:ext cx="64633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หรือ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600257" y="3217655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1635807" y="5256411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2495781" y="5258269"/>
            <a:ext cx="269496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๔๑ ตัน ๔๐๐ กิโลกรัม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4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019052" y="1621324"/>
            <a:ext cx="468000" cy="468000"/>
            <a:chOff x="1239484" y="1722687"/>
            <a:chExt cx="468000" cy="468000"/>
          </a:xfrm>
        </p:grpSpPr>
        <p:sp>
          <p:nvSpPr>
            <p:cNvPr id="4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44" name="TextBox 43"/>
          <p:cNvSpPr txBox="1"/>
          <p:nvPr/>
        </p:nvSpPr>
        <p:spPr>
          <a:xfrm>
            <a:off x="6800769" y="1529796"/>
            <a:ext cx="4456303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25 กิโลกรัม 500 กรัม คูณ 8 เท่ากับเท่าไร</a:t>
            </a:r>
          </a:p>
        </p:txBody>
      </p:sp>
      <p:graphicFrame>
        <p:nvGraphicFramePr>
          <p:cNvPr id="45" name="Table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15071342"/>
              </p:ext>
            </p:extLst>
          </p:nvPr>
        </p:nvGraphicFramePr>
        <p:xfrm>
          <a:off x="8271548" y="3208636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46" name="Table 4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41326053"/>
              </p:ext>
            </p:extLst>
          </p:nvPr>
        </p:nvGraphicFramePr>
        <p:xfrm>
          <a:off x="8271548" y="3662620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47" name="Table 4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31485779"/>
              </p:ext>
            </p:extLst>
          </p:nvPr>
        </p:nvGraphicFramePr>
        <p:xfrm>
          <a:off x="8271548" y="4157459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4000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48" name="Table 4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02914432"/>
              </p:ext>
            </p:extLst>
          </p:nvPr>
        </p:nvGraphicFramePr>
        <p:xfrm>
          <a:off x="8271548" y="4619622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204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49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8171169" y="2782704"/>
            <a:ext cx="3263660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077913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กิโลกรัม	</a:t>
            </a:r>
            <a:r>
              <a:rPr lang="th-TH" b="1" kern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    กรัม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50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8466847" y="4129044"/>
            <a:ext cx="1944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1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8450215" y="4616270"/>
            <a:ext cx="1944000" cy="27751"/>
            <a:chOff x="1764604" y="5115751"/>
            <a:chExt cx="2935229" cy="27751"/>
          </a:xfrm>
        </p:grpSpPr>
        <p:cxnSp>
          <p:nvCxnSpPr>
            <p:cNvPr id="52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4" name="กลุ่ม 83">
            <a:extLst>
              <a:ext uri="{FF2B5EF4-FFF2-40B4-BE49-F238E27FC236}">
                <a16:creationId xmlns:a16="http://schemas.microsoft.com/office/drawing/2014/main" id="{B87D5AB3-B058-4200-B887-269E5C368D97}"/>
              </a:ext>
            </a:extLst>
          </p:cNvPr>
          <p:cNvGrpSpPr/>
          <p:nvPr/>
        </p:nvGrpSpPr>
        <p:grpSpPr>
          <a:xfrm>
            <a:off x="8436918" y="5062157"/>
            <a:ext cx="1944000" cy="20131"/>
            <a:chOff x="1764604" y="5115751"/>
            <a:chExt cx="2935229" cy="20131"/>
          </a:xfrm>
        </p:grpSpPr>
        <p:cxnSp>
          <p:nvCxnSpPr>
            <p:cNvPr id="55" name="ตัวเชื่อมต่อตรง 84">
              <a:extLst>
                <a:ext uri="{FF2B5EF4-FFF2-40B4-BE49-F238E27FC236}">
                  <a16:creationId xmlns:a16="http://schemas.microsoft.com/office/drawing/2014/main" id="{09FF30AC-8E9B-4AE6-A031-CFDA7AEE9312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ตัวเชื่อมต่อตรง 85">
              <a:extLst>
                <a:ext uri="{FF2B5EF4-FFF2-40B4-BE49-F238E27FC236}">
                  <a16:creationId xmlns:a16="http://schemas.microsoft.com/office/drawing/2014/main" id="{AB621ADA-9945-4D79-9F2A-6AF9662E0F4D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7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10432689" y="3503384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lang="th-TH" kern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×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58" name="TextBox 57"/>
          <p:cNvSpPr txBox="1"/>
          <p:nvPr/>
        </p:nvSpPr>
        <p:spPr>
          <a:xfrm>
            <a:off x="7486631" y="4627242"/>
            <a:ext cx="64633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หรือ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729693" y="3203278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6765243" y="5242034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7625217" y="5243892"/>
            <a:ext cx="176202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๒๐๔ กิโลกรัม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62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279116" y="1606947"/>
            <a:ext cx="468000" cy="468000"/>
            <a:chOff x="1239484" y="1722687"/>
            <a:chExt cx="468000" cy="468000"/>
          </a:xfrm>
        </p:grpSpPr>
        <p:sp>
          <p:nvSpPr>
            <p:cNvPr id="63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cxnSp>
        <p:nvCxnSpPr>
          <p:cNvPr id="65" name="Google Shape;916;p50">
            <a:extLst>
              <a:ext uri="{FF2B5EF4-FFF2-40B4-BE49-F238E27FC236}">
                <a16:creationId xmlns:a16="http://schemas.microsoft.com/office/drawing/2014/main" id="{A02B0D76-C0F2-412B-891F-C416DD61F9F9}"/>
              </a:ext>
            </a:extLst>
          </p:cNvPr>
          <p:cNvCxnSpPr>
            <a:cxnSpLocks/>
          </p:cNvCxnSpPr>
          <p:nvPr/>
        </p:nvCxnSpPr>
        <p:spPr>
          <a:xfrm rot="5400000" flipH="1">
            <a:off x="3998824" y="3686560"/>
            <a:ext cx="4176000" cy="0"/>
          </a:xfrm>
          <a:prstGeom prst="straightConnector1">
            <a:avLst/>
          </a:prstGeom>
          <a:noFill/>
          <a:ln w="19050" cap="flat" cmpd="sng">
            <a:solidFill>
              <a:srgbClr val="6666BC"/>
            </a:solidFill>
            <a:prstDash val="dot"/>
            <a:round/>
            <a:headEnd type="oval" w="med" len="med"/>
            <a:tailEnd type="oval" w="med" len="med"/>
          </a:ln>
        </p:spPr>
      </p:cxnSp>
      <p:sp>
        <p:nvSpPr>
          <p:cNvPr id="66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6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6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6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7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71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72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73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74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75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76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77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9946017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1" grpId="0"/>
      <p:bldP spid="149" grpId="0"/>
      <p:bldP spid="150" grpId="0"/>
      <p:bldP spid="7" grpId="0"/>
      <p:bldP spid="154" grpId="0"/>
      <p:bldP spid="155" grpId="0"/>
      <p:bldP spid="49" grpId="0"/>
      <p:bldP spid="57" grpId="0"/>
      <p:bldP spid="58" grpId="0"/>
      <p:bldP spid="59" grpId="0"/>
      <p:bldP spid="60" grpId="0"/>
      <p:bldP spid="61" grpId="0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0" name="Group 59"/>
          <p:cNvGrpSpPr/>
          <p:nvPr/>
        </p:nvGrpSpPr>
        <p:grpSpPr>
          <a:xfrm>
            <a:off x="4615482" y="3074308"/>
            <a:ext cx="2220710" cy="372168"/>
            <a:chOff x="6811148" y="2979136"/>
            <a:chExt cx="2220710" cy="372168"/>
          </a:xfrm>
        </p:grpSpPr>
        <p:cxnSp>
          <p:nvCxnSpPr>
            <p:cNvPr id="64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3332597"/>
              <a:ext cx="1980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" name="Arc 64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aphicFrame>
        <p:nvGraphicFramePr>
          <p:cNvPr id="71" name="Table 7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21148893"/>
              </p:ext>
            </p:extLst>
          </p:nvPr>
        </p:nvGraphicFramePr>
        <p:xfrm>
          <a:off x="4723297" y="3473675"/>
          <a:ext cx="1908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67" name="Table 6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68120065"/>
              </p:ext>
            </p:extLst>
          </p:nvPr>
        </p:nvGraphicFramePr>
        <p:xfrm>
          <a:off x="4723297" y="2986072"/>
          <a:ext cx="1908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pSp>
        <p:nvGrpSpPr>
          <p:cNvPr id="6" name="Group 5"/>
          <p:cNvGrpSpPr/>
          <p:nvPr/>
        </p:nvGrpSpPr>
        <p:grpSpPr>
          <a:xfrm>
            <a:off x="2019834" y="1060014"/>
            <a:ext cx="7782407" cy="610860"/>
            <a:chOff x="1163492" y="981135"/>
            <a:chExt cx="7517131" cy="610860"/>
          </a:xfrm>
        </p:grpSpPr>
        <p:grpSp>
          <p:nvGrpSpPr>
            <p:cNvPr id="153" name="Google Shape;3831;p61">
              <a:extLst>
                <a:ext uri="{FF2B5EF4-FFF2-40B4-BE49-F238E27FC236}">
                  <a16:creationId xmlns:a16="http://schemas.microsoft.com/office/drawing/2014/main" id="{B2A6381B-7602-42EB-9D17-E5AAB4FE7C2B}"/>
                </a:ext>
              </a:extLst>
            </p:cNvPr>
            <p:cNvGrpSpPr/>
            <p:nvPr/>
          </p:nvGrpSpPr>
          <p:grpSpPr>
            <a:xfrm>
              <a:off x="1163492" y="986197"/>
              <a:ext cx="7517131" cy="605798"/>
              <a:chOff x="3555158" y="4011426"/>
              <a:chExt cx="1746210" cy="111554"/>
            </a:xfrm>
          </p:grpSpPr>
          <p:sp>
            <p:nvSpPr>
              <p:cNvPr id="154" name="Google Shape;3832;p61">
                <a:extLst>
                  <a:ext uri="{FF2B5EF4-FFF2-40B4-BE49-F238E27FC236}">
                    <a16:creationId xmlns:a16="http://schemas.microsoft.com/office/drawing/2014/main" id="{8CB0AA6E-9AF0-495C-B1DC-5375D43F7A8E}"/>
                  </a:ext>
                </a:extLst>
              </p:cNvPr>
              <p:cNvSpPr/>
              <p:nvPr/>
            </p:nvSpPr>
            <p:spPr>
              <a:xfrm rot="16200000">
                <a:off x="4437895" y="3259369"/>
                <a:ext cx="111416" cy="1615530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55" name="Google Shape;3833;p61">
                <a:extLst>
                  <a:ext uri="{FF2B5EF4-FFF2-40B4-BE49-F238E27FC236}">
                    <a16:creationId xmlns:a16="http://schemas.microsoft.com/office/drawing/2014/main" id="{9331D578-ADBE-4E01-BD4B-47E4635D0525}"/>
                  </a:ext>
                </a:extLst>
              </p:cNvPr>
              <p:cNvSpPr/>
              <p:nvPr/>
            </p:nvSpPr>
            <p:spPr>
              <a:xfrm rot="5400000" flipH="1">
                <a:off x="3666727" y="3900041"/>
                <a:ext cx="111370" cy="334508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56" name="Google Shape;3842;p61">
              <a:extLst>
                <a:ext uri="{FF2B5EF4-FFF2-40B4-BE49-F238E27FC236}">
                  <a16:creationId xmlns:a16="http://schemas.microsoft.com/office/drawing/2014/main" id="{AECBEA31-D230-4D88-B360-F95F0D11B167}"/>
                </a:ext>
              </a:extLst>
            </p:cNvPr>
            <p:cNvSpPr txBox="1"/>
            <p:nvPr/>
          </p:nvSpPr>
          <p:spPr>
            <a:xfrm>
              <a:off x="1235677" y="981135"/>
              <a:ext cx="1329723" cy="522245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ตัวอย่าง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157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3387530" y="1071559"/>
            <a:ext cx="6293498" cy="5222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44 กิโลกรัม 100 กรัม หารด้วย 7 เท่ากับเท่าไร</a:t>
            </a:r>
            <a:endParaRPr lang="th-TH" altLang="th-TH" sz="3000" dirty="0">
              <a:solidFill>
                <a:prstClr val="black"/>
              </a:solidFill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sp>
        <p:nvSpPr>
          <p:cNvPr id="185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4717080" y="2487750"/>
            <a:ext cx="2708789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3462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กิโลกรัม	กรัม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pSp>
        <p:nvGrpSpPr>
          <p:cNvPr id="190" name="Google Shape;1566;p39">
            <a:extLst>
              <a:ext uri="{FF2B5EF4-FFF2-40B4-BE49-F238E27FC236}">
                <a16:creationId xmlns:a16="http://schemas.microsoft.com/office/drawing/2014/main" id="{5A4C9999-8411-4CE5-873B-3183AB244F78}"/>
              </a:ext>
            </a:extLst>
          </p:cNvPr>
          <p:cNvGrpSpPr/>
          <p:nvPr/>
        </p:nvGrpSpPr>
        <p:grpSpPr>
          <a:xfrm>
            <a:off x="1937737" y="2128746"/>
            <a:ext cx="1061164" cy="577201"/>
            <a:chOff x="1414617" y="1305562"/>
            <a:chExt cx="2596906" cy="1527966"/>
          </a:xfrm>
        </p:grpSpPr>
        <p:grpSp>
          <p:nvGrpSpPr>
            <p:cNvPr id="191" name="Google Shape;1567;p39">
              <a:extLst>
                <a:ext uri="{FF2B5EF4-FFF2-40B4-BE49-F238E27FC236}">
                  <a16:creationId xmlns:a16="http://schemas.microsoft.com/office/drawing/2014/main" id="{4FB6B349-1DB4-42B9-AC13-C51DAB244A0B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193" name="Google Shape;1568;p39">
                <a:extLst>
                  <a:ext uri="{FF2B5EF4-FFF2-40B4-BE49-F238E27FC236}">
                    <a16:creationId xmlns:a16="http://schemas.microsoft.com/office/drawing/2014/main" id="{8A7C510A-6038-4B8A-B305-04D0AFB68900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FCC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  <p:sp>
            <p:nvSpPr>
              <p:cNvPr id="194" name="Google Shape;1569;p39">
                <a:extLst>
                  <a:ext uri="{FF2B5EF4-FFF2-40B4-BE49-F238E27FC236}">
                    <a16:creationId xmlns:a16="http://schemas.microsoft.com/office/drawing/2014/main" id="{8CE3A494-1739-4F6A-8A7E-A504293039FD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</p:grpSp>
        <p:sp>
          <p:nvSpPr>
            <p:cNvPr id="192" name="Google Shape;1574;p39">
              <a:extLst>
                <a:ext uri="{FF2B5EF4-FFF2-40B4-BE49-F238E27FC236}">
                  <a16:creationId xmlns:a16="http://schemas.microsoft.com/office/drawing/2014/main" id="{EC394595-5A40-4A26-BCD9-30CC184D7A8B}"/>
                </a:ext>
              </a:extLst>
            </p:cNvPr>
            <p:cNvSpPr txBox="1"/>
            <p:nvPr/>
          </p:nvSpPr>
          <p:spPr>
            <a:xfrm>
              <a:off x="1691892" y="1823443"/>
              <a:ext cx="2080201" cy="3545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วิธีทำ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grpSp>
        <p:nvGrpSpPr>
          <p:cNvPr id="199" name="Google Shape;1566;p39">
            <a:extLst>
              <a:ext uri="{FF2B5EF4-FFF2-40B4-BE49-F238E27FC236}">
                <a16:creationId xmlns:a16="http://schemas.microsoft.com/office/drawing/2014/main" id="{42A277B6-21D5-4CB9-8AB8-091E228BCE7D}"/>
              </a:ext>
            </a:extLst>
          </p:cNvPr>
          <p:cNvGrpSpPr/>
          <p:nvPr/>
        </p:nvGrpSpPr>
        <p:grpSpPr>
          <a:xfrm>
            <a:off x="1937737" y="5192744"/>
            <a:ext cx="1061164" cy="577201"/>
            <a:chOff x="1414617" y="1305562"/>
            <a:chExt cx="2596906" cy="1527966"/>
          </a:xfrm>
        </p:grpSpPr>
        <p:grpSp>
          <p:nvGrpSpPr>
            <p:cNvPr id="200" name="Google Shape;1567;p39">
              <a:extLst>
                <a:ext uri="{FF2B5EF4-FFF2-40B4-BE49-F238E27FC236}">
                  <a16:creationId xmlns:a16="http://schemas.microsoft.com/office/drawing/2014/main" id="{C6AEC53B-8615-498B-AC21-850B5F85CC74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202" name="Google Shape;1568;p39">
                <a:extLst>
                  <a:ext uri="{FF2B5EF4-FFF2-40B4-BE49-F238E27FC236}">
                    <a16:creationId xmlns:a16="http://schemas.microsoft.com/office/drawing/2014/main" id="{5C901E10-F8CD-4601-A5C5-0FE01B45A814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FCC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  <p:sp>
            <p:nvSpPr>
              <p:cNvPr id="203" name="Google Shape;1569;p39">
                <a:extLst>
                  <a:ext uri="{FF2B5EF4-FFF2-40B4-BE49-F238E27FC236}">
                    <a16:creationId xmlns:a16="http://schemas.microsoft.com/office/drawing/2014/main" id="{E71B094B-E69A-4F73-BAF9-D2B8AEF1D579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</p:grpSp>
        <p:sp>
          <p:nvSpPr>
            <p:cNvPr id="201" name="Google Shape;1574;p39">
              <a:extLst>
                <a:ext uri="{FF2B5EF4-FFF2-40B4-BE49-F238E27FC236}">
                  <a16:creationId xmlns:a16="http://schemas.microsoft.com/office/drawing/2014/main" id="{EAA47EFD-A0DF-4654-BC58-F4424D06B40F}"/>
                </a:ext>
              </a:extLst>
            </p:cNvPr>
            <p:cNvSpPr txBox="1"/>
            <p:nvPr/>
          </p:nvSpPr>
          <p:spPr>
            <a:xfrm>
              <a:off x="1691892" y="1823443"/>
              <a:ext cx="2080201" cy="3545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ตอบ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205" name="Google Shape;3842;p61">
            <a:extLst>
              <a:ext uri="{FF2B5EF4-FFF2-40B4-BE49-F238E27FC236}">
                <a16:creationId xmlns:a16="http://schemas.microsoft.com/office/drawing/2014/main" id="{95C0298D-C2D8-4688-A88C-8CCA027A3075}"/>
              </a:ext>
            </a:extLst>
          </p:cNvPr>
          <p:cNvSpPr txBox="1"/>
          <p:nvPr/>
        </p:nvSpPr>
        <p:spPr>
          <a:xfrm>
            <a:off x="3340837" y="5200287"/>
            <a:ext cx="3744883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๖ กิโลกรัม</a:t>
            </a:r>
            <a:r>
              <a:rPr kumimoji="0" lang="th-TH" sz="30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๓๐๐ กรัม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58" name="TextBox 57"/>
          <p:cNvSpPr txBox="1"/>
          <p:nvPr/>
        </p:nvSpPr>
        <p:spPr>
          <a:xfrm>
            <a:off x="4461915" y="3001777"/>
            <a:ext cx="32562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noProof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7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61" name="Group 60"/>
          <p:cNvGrpSpPr/>
          <p:nvPr/>
        </p:nvGrpSpPr>
        <p:grpSpPr>
          <a:xfrm>
            <a:off x="5005281" y="3908853"/>
            <a:ext cx="1800000" cy="31299"/>
            <a:chOff x="7665492" y="4183383"/>
            <a:chExt cx="325618" cy="31299"/>
          </a:xfrm>
        </p:grpSpPr>
        <p:cxnSp>
          <p:nvCxnSpPr>
            <p:cNvPr id="62" name="Straight Connector 61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Straight Connector 62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1" name="กลุ่ม 64">
            <a:extLst>
              <a:ext uri="{FF2B5EF4-FFF2-40B4-BE49-F238E27FC236}">
                <a16:creationId xmlns:a16="http://schemas.microsoft.com/office/drawing/2014/main" id="{CB9B9E4B-4634-42DF-B33A-4BAB49B2BEDB}"/>
              </a:ext>
            </a:extLst>
          </p:cNvPr>
          <p:cNvGrpSpPr/>
          <p:nvPr/>
        </p:nvGrpSpPr>
        <p:grpSpPr>
          <a:xfrm>
            <a:off x="7551335" y="2425721"/>
            <a:ext cx="3798835" cy="1477328"/>
            <a:chOff x="2924488" y="1729377"/>
            <a:chExt cx="2173716" cy="778640"/>
          </a:xfrm>
        </p:grpSpPr>
        <p:grpSp>
          <p:nvGrpSpPr>
            <p:cNvPr id="42" name="กลุ่ม 65">
              <a:extLst>
                <a:ext uri="{FF2B5EF4-FFF2-40B4-BE49-F238E27FC236}">
                  <a16:creationId xmlns:a16="http://schemas.microsoft.com/office/drawing/2014/main" id="{78B808D0-C379-462F-BEE0-D96DB6FC90BE}"/>
                </a:ext>
              </a:extLst>
            </p:cNvPr>
            <p:cNvGrpSpPr/>
            <p:nvPr/>
          </p:nvGrpSpPr>
          <p:grpSpPr>
            <a:xfrm>
              <a:off x="2924488" y="1730182"/>
              <a:ext cx="2121790" cy="616395"/>
              <a:chOff x="1648958" y="3330513"/>
              <a:chExt cx="8685382" cy="2917372"/>
            </a:xfrm>
          </p:grpSpPr>
          <p:sp>
            <p:nvSpPr>
              <p:cNvPr id="44" name="Google Shape;4035;p55">
                <a:extLst>
                  <a:ext uri="{FF2B5EF4-FFF2-40B4-BE49-F238E27FC236}">
                    <a16:creationId xmlns:a16="http://schemas.microsoft.com/office/drawing/2014/main" id="{086BD070-C885-40AE-97CB-A6B99588A8D9}"/>
                  </a:ext>
                </a:extLst>
              </p:cNvPr>
              <p:cNvSpPr/>
              <p:nvPr/>
            </p:nvSpPr>
            <p:spPr>
              <a:xfrm rot="5400000">
                <a:off x="4551193" y="428278"/>
                <a:ext cx="2811377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5" name="Google Shape;4036;p55">
                <a:extLst>
                  <a:ext uri="{FF2B5EF4-FFF2-40B4-BE49-F238E27FC236}">
                    <a16:creationId xmlns:a16="http://schemas.microsoft.com/office/drawing/2014/main" id="{E461C1F9-71B3-43A1-A7F7-CD16577239BC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43" name="กล่องข้อความ 66">
              <a:extLst>
                <a:ext uri="{FF2B5EF4-FFF2-40B4-BE49-F238E27FC236}">
                  <a16:creationId xmlns:a16="http://schemas.microsoft.com/office/drawing/2014/main" id="{8EC398CC-233A-4C1C-AA36-65AD05291247}"/>
                </a:ext>
              </a:extLst>
            </p:cNvPr>
            <p:cNvSpPr txBox="1"/>
            <p:nvPr/>
          </p:nvSpPr>
          <p:spPr>
            <a:xfrm>
              <a:off x="2934329" y="1729377"/>
              <a:ext cx="2163875" cy="77864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2 กก. </a:t>
              </a: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เท่ากับ 2,000 ก.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kern="0" dirty="0">
                  <a:solidFill>
                    <a:srgbClr val="E7E6E6">
                      <a:lumMod val="25000"/>
                    </a:srgbClr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รวมกับ 100 ก. เป็น </a:t>
              </a:r>
              <a:r>
                <a:rPr lang="th-TH" sz="3000" kern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2,100 ก.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</p:grpSp>
      <p:grpSp>
        <p:nvGrpSpPr>
          <p:cNvPr id="46" name="Google Shape;1515;p54">
            <a:extLst>
              <a:ext uri="{FF2B5EF4-FFF2-40B4-BE49-F238E27FC236}">
                <a16:creationId xmlns:a16="http://schemas.microsoft.com/office/drawing/2014/main" id="{C52124E6-8CAA-4200-95B8-1F3A046009F5}"/>
              </a:ext>
            </a:extLst>
          </p:cNvPr>
          <p:cNvGrpSpPr/>
          <p:nvPr/>
        </p:nvGrpSpPr>
        <p:grpSpPr>
          <a:xfrm rot="20682064" flipV="1">
            <a:off x="6614974" y="2902701"/>
            <a:ext cx="941686" cy="396607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47" name="Google Shape;1516;p54">
              <a:extLst>
                <a:ext uri="{FF2B5EF4-FFF2-40B4-BE49-F238E27FC236}">
                  <a16:creationId xmlns:a16="http://schemas.microsoft.com/office/drawing/2014/main" id="{6D842C62-2A41-4BB6-958B-3C1FECBE7CC5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8" name="Google Shape;1517;p54">
              <a:extLst>
                <a:ext uri="{FF2B5EF4-FFF2-40B4-BE49-F238E27FC236}">
                  <a16:creationId xmlns:a16="http://schemas.microsoft.com/office/drawing/2014/main" id="{1E959932-CF14-414B-AD75-9B3962DB2F72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52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5983623" y="2787601"/>
            <a:ext cx="807143" cy="640168"/>
            <a:chOff x="3708417" y="2041866"/>
            <a:chExt cx="742998" cy="640168"/>
          </a:xfrm>
        </p:grpSpPr>
        <p:cxnSp>
          <p:nvCxnSpPr>
            <p:cNvPr id="53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94277" y="2431477"/>
              <a:ext cx="451854" cy="250557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708417" y="2041866"/>
              <a:ext cx="742998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2100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55" name="กลุ่ม 64">
            <a:extLst>
              <a:ext uri="{FF2B5EF4-FFF2-40B4-BE49-F238E27FC236}">
                <a16:creationId xmlns:a16="http://schemas.microsoft.com/office/drawing/2014/main" id="{CB9B9E4B-4634-42DF-B33A-4BAB49B2BEDB}"/>
              </a:ext>
            </a:extLst>
          </p:cNvPr>
          <p:cNvGrpSpPr/>
          <p:nvPr/>
        </p:nvGrpSpPr>
        <p:grpSpPr>
          <a:xfrm>
            <a:off x="1759107" y="3278776"/>
            <a:ext cx="2421906" cy="1111964"/>
            <a:chOff x="2924488" y="1729377"/>
            <a:chExt cx="2121790" cy="617200"/>
          </a:xfrm>
        </p:grpSpPr>
        <p:grpSp>
          <p:nvGrpSpPr>
            <p:cNvPr id="56" name="กลุ่ม 65">
              <a:extLst>
                <a:ext uri="{FF2B5EF4-FFF2-40B4-BE49-F238E27FC236}">
                  <a16:creationId xmlns:a16="http://schemas.microsoft.com/office/drawing/2014/main" id="{78B808D0-C379-462F-BEE0-D96DB6FC90BE}"/>
                </a:ext>
              </a:extLst>
            </p:cNvPr>
            <p:cNvGrpSpPr/>
            <p:nvPr/>
          </p:nvGrpSpPr>
          <p:grpSpPr>
            <a:xfrm>
              <a:off x="2924488" y="1730182"/>
              <a:ext cx="2121790" cy="616395"/>
              <a:chOff x="1648958" y="3330513"/>
              <a:chExt cx="8685382" cy="2917372"/>
            </a:xfrm>
          </p:grpSpPr>
          <p:sp>
            <p:nvSpPr>
              <p:cNvPr id="59" name="Google Shape;4035;p55">
                <a:extLst>
                  <a:ext uri="{FF2B5EF4-FFF2-40B4-BE49-F238E27FC236}">
                    <a16:creationId xmlns:a16="http://schemas.microsoft.com/office/drawing/2014/main" id="{086BD070-C885-40AE-97CB-A6B99588A8D9}"/>
                  </a:ext>
                </a:extLst>
              </p:cNvPr>
              <p:cNvSpPr/>
              <p:nvPr/>
            </p:nvSpPr>
            <p:spPr>
              <a:xfrm rot="5400000">
                <a:off x="4551193" y="428278"/>
                <a:ext cx="2811377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6" name="Google Shape;4036;p55">
                <a:extLst>
                  <a:ext uri="{FF2B5EF4-FFF2-40B4-BE49-F238E27FC236}">
                    <a16:creationId xmlns:a16="http://schemas.microsoft.com/office/drawing/2014/main" id="{E461C1F9-71B3-43A1-A7F7-CD16577239BC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7" name="กล่องข้อความ 66">
              <a:extLst>
                <a:ext uri="{FF2B5EF4-FFF2-40B4-BE49-F238E27FC236}">
                  <a16:creationId xmlns:a16="http://schemas.microsoft.com/office/drawing/2014/main" id="{8EC398CC-233A-4C1C-AA36-65AD05291247}"/>
                </a:ext>
              </a:extLst>
            </p:cNvPr>
            <p:cNvSpPr txBox="1"/>
            <p:nvPr/>
          </p:nvSpPr>
          <p:spPr>
            <a:xfrm>
              <a:off x="3031126" y="1729377"/>
              <a:ext cx="1955062" cy="563748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44 หารด้วย</a:t>
              </a:r>
              <a:r>
                <a:rPr kumimoji="0" lang="th-TH" sz="3000" b="0" i="0" u="none" strike="noStrike" kern="0" cap="none" spc="0" normalizeH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7 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kern="0" baseline="0" dirty="0">
                  <a:solidFill>
                    <a:srgbClr val="E7E6E6">
                      <a:lumMod val="25000"/>
                    </a:srgbClr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ได้</a:t>
              </a:r>
              <a:r>
                <a:rPr lang="th-TH" sz="3000" kern="0" dirty="0">
                  <a:solidFill>
                    <a:srgbClr val="E7E6E6">
                      <a:lumMod val="25000"/>
                    </a:srgbClr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 6 เศษ </a:t>
              </a:r>
              <a:r>
                <a:rPr lang="th-TH" sz="3000" kern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2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</p:grpSp>
      <p:grpSp>
        <p:nvGrpSpPr>
          <p:cNvPr id="68" name="Google Shape;1515;p54">
            <a:extLst>
              <a:ext uri="{FF2B5EF4-FFF2-40B4-BE49-F238E27FC236}">
                <a16:creationId xmlns:a16="http://schemas.microsoft.com/office/drawing/2014/main" id="{C52124E6-8CAA-4200-95B8-1F3A046009F5}"/>
              </a:ext>
            </a:extLst>
          </p:cNvPr>
          <p:cNvGrpSpPr/>
          <p:nvPr/>
        </p:nvGrpSpPr>
        <p:grpSpPr>
          <a:xfrm rot="11494315">
            <a:off x="4274121" y="3621214"/>
            <a:ext cx="941686" cy="396607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69" name="Google Shape;1516;p54">
              <a:extLst>
                <a:ext uri="{FF2B5EF4-FFF2-40B4-BE49-F238E27FC236}">
                  <a16:creationId xmlns:a16="http://schemas.microsoft.com/office/drawing/2014/main" id="{6D842C62-2A41-4BB6-958B-3C1FECBE7CC5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0" name="Google Shape;1517;p54">
              <a:extLst>
                <a:ext uri="{FF2B5EF4-FFF2-40B4-BE49-F238E27FC236}">
                  <a16:creationId xmlns:a16="http://schemas.microsoft.com/office/drawing/2014/main" id="{1E959932-CF14-414B-AD75-9B3962DB2F72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7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7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7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7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7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77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78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79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80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81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82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83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4337462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4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45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20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75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8500"/>
                            </p:stCondLst>
                            <p:childTnLst>
                              <p:par>
                                <p:cTn id="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2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97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0200"/>
                            </p:stCondLst>
                            <p:childTnLst>
                              <p:par>
                                <p:cTn id="3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12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2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32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4200"/>
                            </p:stCondLst>
                            <p:childTnLst>
                              <p:par>
                                <p:cTn id="4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5200"/>
                            </p:stCondLst>
                            <p:childTnLst>
                              <p:par>
                                <p:cTn id="4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7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5900"/>
                            </p:stCondLst>
                            <p:childTnLst>
                              <p:par>
                                <p:cTn id="5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2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790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12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9100"/>
                            </p:stCondLst>
                            <p:childTnLst>
                              <p:par>
                                <p:cTn id="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9600"/>
                            </p:stCondLst>
                            <p:childTnLst>
                              <p:par>
                                <p:cTn id="6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7" grpId="0"/>
      <p:bldP spid="185" grpId="0"/>
      <p:bldP spid="205" grpId="0"/>
      <p:bldP spid="58" grpId="0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0" name="Group 59"/>
          <p:cNvGrpSpPr/>
          <p:nvPr/>
        </p:nvGrpSpPr>
        <p:grpSpPr>
          <a:xfrm>
            <a:off x="4336082" y="3074308"/>
            <a:ext cx="2220710" cy="372168"/>
            <a:chOff x="6811148" y="2979136"/>
            <a:chExt cx="2220710" cy="372168"/>
          </a:xfrm>
        </p:grpSpPr>
        <p:cxnSp>
          <p:nvCxnSpPr>
            <p:cNvPr id="64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3332597"/>
              <a:ext cx="1980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" name="Arc 64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aphicFrame>
        <p:nvGraphicFramePr>
          <p:cNvPr id="71" name="Table 7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66948470"/>
              </p:ext>
            </p:extLst>
          </p:nvPr>
        </p:nvGraphicFramePr>
        <p:xfrm>
          <a:off x="4443897" y="3473675"/>
          <a:ext cx="205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67" name="Table 6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02866469"/>
              </p:ext>
            </p:extLst>
          </p:nvPr>
        </p:nvGraphicFramePr>
        <p:xfrm>
          <a:off x="4443897" y="2986072"/>
          <a:ext cx="205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pSp>
        <p:nvGrpSpPr>
          <p:cNvPr id="6" name="Group 5"/>
          <p:cNvGrpSpPr/>
          <p:nvPr/>
        </p:nvGrpSpPr>
        <p:grpSpPr>
          <a:xfrm>
            <a:off x="2019834" y="1060014"/>
            <a:ext cx="7782407" cy="610860"/>
            <a:chOff x="1163492" y="981135"/>
            <a:chExt cx="7517131" cy="610860"/>
          </a:xfrm>
        </p:grpSpPr>
        <p:grpSp>
          <p:nvGrpSpPr>
            <p:cNvPr id="153" name="Google Shape;3831;p61">
              <a:extLst>
                <a:ext uri="{FF2B5EF4-FFF2-40B4-BE49-F238E27FC236}">
                  <a16:creationId xmlns:a16="http://schemas.microsoft.com/office/drawing/2014/main" id="{B2A6381B-7602-42EB-9D17-E5AAB4FE7C2B}"/>
                </a:ext>
              </a:extLst>
            </p:cNvPr>
            <p:cNvGrpSpPr/>
            <p:nvPr/>
          </p:nvGrpSpPr>
          <p:grpSpPr>
            <a:xfrm>
              <a:off x="1163492" y="986197"/>
              <a:ext cx="7517131" cy="605798"/>
              <a:chOff x="3555158" y="4011426"/>
              <a:chExt cx="1746210" cy="111554"/>
            </a:xfrm>
          </p:grpSpPr>
          <p:sp>
            <p:nvSpPr>
              <p:cNvPr id="154" name="Google Shape;3832;p61">
                <a:extLst>
                  <a:ext uri="{FF2B5EF4-FFF2-40B4-BE49-F238E27FC236}">
                    <a16:creationId xmlns:a16="http://schemas.microsoft.com/office/drawing/2014/main" id="{8CB0AA6E-9AF0-495C-B1DC-5375D43F7A8E}"/>
                  </a:ext>
                </a:extLst>
              </p:cNvPr>
              <p:cNvSpPr/>
              <p:nvPr/>
            </p:nvSpPr>
            <p:spPr>
              <a:xfrm rot="16200000">
                <a:off x="4437895" y="3259369"/>
                <a:ext cx="111416" cy="1615530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55" name="Google Shape;3833;p61">
                <a:extLst>
                  <a:ext uri="{FF2B5EF4-FFF2-40B4-BE49-F238E27FC236}">
                    <a16:creationId xmlns:a16="http://schemas.microsoft.com/office/drawing/2014/main" id="{9331D578-ADBE-4E01-BD4B-47E4635D0525}"/>
                  </a:ext>
                </a:extLst>
              </p:cNvPr>
              <p:cNvSpPr/>
              <p:nvPr/>
            </p:nvSpPr>
            <p:spPr>
              <a:xfrm rot="5400000" flipH="1">
                <a:off x="3666727" y="3900041"/>
                <a:ext cx="111370" cy="334508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56" name="Google Shape;3842;p61">
              <a:extLst>
                <a:ext uri="{FF2B5EF4-FFF2-40B4-BE49-F238E27FC236}">
                  <a16:creationId xmlns:a16="http://schemas.microsoft.com/office/drawing/2014/main" id="{AECBEA31-D230-4D88-B360-F95F0D11B167}"/>
                </a:ext>
              </a:extLst>
            </p:cNvPr>
            <p:cNvSpPr txBox="1"/>
            <p:nvPr/>
          </p:nvSpPr>
          <p:spPr>
            <a:xfrm>
              <a:off x="1235677" y="981135"/>
              <a:ext cx="1329723" cy="522245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ตัวอย่าง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157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3387530" y="1071559"/>
            <a:ext cx="6293498" cy="5222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16 ตัน</a:t>
            </a:r>
            <a:r>
              <a:rPr kumimoji="0" lang="th-TH" alt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 500 กิโลกรัม หารด้วย 3 เท่ากับเท่าไร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85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4263511" y="2487750"/>
            <a:ext cx="2708789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363538" algn="l"/>
                <a:tab pos="13462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lang="th-TH" b="1" kern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	ตัน	กิโลกรัม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pSp>
        <p:nvGrpSpPr>
          <p:cNvPr id="190" name="Google Shape;1566;p39">
            <a:extLst>
              <a:ext uri="{FF2B5EF4-FFF2-40B4-BE49-F238E27FC236}">
                <a16:creationId xmlns:a16="http://schemas.microsoft.com/office/drawing/2014/main" id="{5A4C9999-8411-4CE5-873B-3183AB244F78}"/>
              </a:ext>
            </a:extLst>
          </p:cNvPr>
          <p:cNvGrpSpPr/>
          <p:nvPr/>
        </p:nvGrpSpPr>
        <p:grpSpPr>
          <a:xfrm>
            <a:off x="1658337" y="2128746"/>
            <a:ext cx="1061164" cy="577201"/>
            <a:chOff x="1414617" y="1305562"/>
            <a:chExt cx="2596906" cy="1527966"/>
          </a:xfrm>
        </p:grpSpPr>
        <p:grpSp>
          <p:nvGrpSpPr>
            <p:cNvPr id="191" name="Google Shape;1567;p39">
              <a:extLst>
                <a:ext uri="{FF2B5EF4-FFF2-40B4-BE49-F238E27FC236}">
                  <a16:creationId xmlns:a16="http://schemas.microsoft.com/office/drawing/2014/main" id="{4FB6B349-1DB4-42B9-AC13-C51DAB244A0B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193" name="Google Shape;1568;p39">
                <a:extLst>
                  <a:ext uri="{FF2B5EF4-FFF2-40B4-BE49-F238E27FC236}">
                    <a16:creationId xmlns:a16="http://schemas.microsoft.com/office/drawing/2014/main" id="{8A7C510A-6038-4B8A-B305-04D0AFB68900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FCC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  <p:sp>
            <p:nvSpPr>
              <p:cNvPr id="194" name="Google Shape;1569;p39">
                <a:extLst>
                  <a:ext uri="{FF2B5EF4-FFF2-40B4-BE49-F238E27FC236}">
                    <a16:creationId xmlns:a16="http://schemas.microsoft.com/office/drawing/2014/main" id="{8CE3A494-1739-4F6A-8A7E-A504293039FD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</p:grpSp>
        <p:sp>
          <p:nvSpPr>
            <p:cNvPr id="192" name="Google Shape;1574;p39">
              <a:extLst>
                <a:ext uri="{FF2B5EF4-FFF2-40B4-BE49-F238E27FC236}">
                  <a16:creationId xmlns:a16="http://schemas.microsoft.com/office/drawing/2014/main" id="{EC394595-5A40-4A26-BCD9-30CC184D7A8B}"/>
                </a:ext>
              </a:extLst>
            </p:cNvPr>
            <p:cNvSpPr txBox="1"/>
            <p:nvPr/>
          </p:nvSpPr>
          <p:spPr>
            <a:xfrm>
              <a:off x="1691892" y="1823443"/>
              <a:ext cx="2080201" cy="3545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วิธีทำ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grpSp>
        <p:nvGrpSpPr>
          <p:cNvPr id="199" name="Google Shape;1566;p39">
            <a:extLst>
              <a:ext uri="{FF2B5EF4-FFF2-40B4-BE49-F238E27FC236}">
                <a16:creationId xmlns:a16="http://schemas.microsoft.com/office/drawing/2014/main" id="{42A277B6-21D5-4CB9-8AB8-091E228BCE7D}"/>
              </a:ext>
            </a:extLst>
          </p:cNvPr>
          <p:cNvGrpSpPr/>
          <p:nvPr/>
        </p:nvGrpSpPr>
        <p:grpSpPr>
          <a:xfrm>
            <a:off x="1658337" y="5178230"/>
            <a:ext cx="1061164" cy="577201"/>
            <a:chOff x="1414617" y="1305562"/>
            <a:chExt cx="2596906" cy="1527966"/>
          </a:xfrm>
        </p:grpSpPr>
        <p:grpSp>
          <p:nvGrpSpPr>
            <p:cNvPr id="200" name="Google Shape;1567;p39">
              <a:extLst>
                <a:ext uri="{FF2B5EF4-FFF2-40B4-BE49-F238E27FC236}">
                  <a16:creationId xmlns:a16="http://schemas.microsoft.com/office/drawing/2014/main" id="{C6AEC53B-8615-498B-AC21-850B5F85CC74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202" name="Google Shape;1568;p39">
                <a:extLst>
                  <a:ext uri="{FF2B5EF4-FFF2-40B4-BE49-F238E27FC236}">
                    <a16:creationId xmlns:a16="http://schemas.microsoft.com/office/drawing/2014/main" id="{5C901E10-F8CD-4601-A5C5-0FE01B45A814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FCC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  <p:sp>
            <p:nvSpPr>
              <p:cNvPr id="203" name="Google Shape;1569;p39">
                <a:extLst>
                  <a:ext uri="{FF2B5EF4-FFF2-40B4-BE49-F238E27FC236}">
                    <a16:creationId xmlns:a16="http://schemas.microsoft.com/office/drawing/2014/main" id="{E71B094B-E69A-4F73-BAF9-D2B8AEF1D579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</p:grpSp>
        <p:sp>
          <p:nvSpPr>
            <p:cNvPr id="201" name="Google Shape;1574;p39">
              <a:extLst>
                <a:ext uri="{FF2B5EF4-FFF2-40B4-BE49-F238E27FC236}">
                  <a16:creationId xmlns:a16="http://schemas.microsoft.com/office/drawing/2014/main" id="{EAA47EFD-A0DF-4654-BC58-F4424D06B40F}"/>
                </a:ext>
              </a:extLst>
            </p:cNvPr>
            <p:cNvSpPr txBox="1"/>
            <p:nvPr/>
          </p:nvSpPr>
          <p:spPr>
            <a:xfrm>
              <a:off x="1691892" y="1823443"/>
              <a:ext cx="2080201" cy="3545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ตอบ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205" name="Google Shape;3842;p61">
            <a:extLst>
              <a:ext uri="{FF2B5EF4-FFF2-40B4-BE49-F238E27FC236}">
                <a16:creationId xmlns:a16="http://schemas.microsoft.com/office/drawing/2014/main" id="{95C0298D-C2D8-4688-A88C-8CCA027A3075}"/>
              </a:ext>
            </a:extLst>
          </p:cNvPr>
          <p:cNvSpPr txBox="1"/>
          <p:nvPr/>
        </p:nvSpPr>
        <p:spPr>
          <a:xfrm>
            <a:off x="3211867" y="5301662"/>
            <a:ext cx="3744883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๕ ตัน ๕๐๐ กิโลกรัม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58" name="TextBox 57"/>
          <p:cNvSpPr txBox="1"/>
          <p:nvPr/>
        </p:nvSpPr>
        <p:spPr>
          <a:xfrm>
            <a:off x="4182515" y="3001777"/>
            <a:ext cx="32562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noProof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3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61" name="Group 60"/>
          <p:cNvGrpSpPr/>
          <p:nvPr/>
        </p:nvGrpSpPr>
        <p:grpSpPr>
          <a:xfrm>
            <a:off x="4725881" y="3908853"/>
            <a:ext cx="1800000" cy="31299"/>
            <a:chOff x="7665492" y="4183383"/>
            <a:chExt cx="325618" cy="31299"/>
          </a:xfrm>
        </p:grpSpPr>
        <p:cxnSp>
          <p:nvCxnSpPr>
            <p:cNvPr id="62" name="Straight Connector 61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Straight Connector 62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1" name="กลุ่ม 64">
            <a:extLst>
              <a:ext uri="{FF2B5EF4-FFF2-40B4-BE49-F238E27FC236}">
                <a16:creationId xmlns:a16="http://schemas.microsoft.com/office/drawing/2014/main" id="{CB9B9E4B-4634-42DF-B33A-4BAB49B2BEDB}"/>
              </a:ext>
            </a:extLst>
          </p:cNvPr>
          <p:cNvGrpSpPr/>
          <p:nvPr/>
        </p:nvGrpSpPr>
        <p:grpSpPr>
          <a:xfrm>
            <a:off x="7271936" y="2425721"/>
            <a:ext cx="4121778" cy="1477328"/>
            <a:chOff x="2924488" y="1729377"/>
            <a:chExt cx="2173716" cy="778640"/>
          </a:xfrm>
        </p:grpSpPr>
        <p:grpSp>
          <p:nvGrpSpPr>
            <p:cNvPr id="42" name="กลุ่ม 65">
              <a:extLst>
                <a:ext uri="{FF2B5EF4-FFF2-40B4-BE49-F238E27FC236}">
                  <a16:creationId xmlns:a16="http://schemas.microsoft.com/office/drawing/2014/main" id="{78B808D0-C379-462F-BEE0-D96DB6FC90BE}"/>
                </a:ext>
              </a:extLst>
            </p:cNvPr>
            <p:cNvGrpSpPr/>
            <p:nvPr/>
          </p:nvGrpSpPr>
          <p:grpSpPr>
            <a:xfrm>
              <a:off x="2924488" y="1730182"/>
              <a:ext cx="2121790" cy="616395"/>
              <a:chOff x="1648958" y="3330513"/>
              <a:chExt cx="8685382" cy="2917372"/>
            </a:xfrm>
          </p:grpSpPr>
          <p:sp>
            <p:nvSpPr>
              <p:cNvPr id="44" name="Google Shape;4035;p55">
                <a:extLst>
                  <a:ext uri="{FF2B5EF4-FFF2-40B4-BE49-F238E27FC236}">
                    <a16:creationId xmlns:a16="http://schemas.microsoft.com/office/drawing/2014/main" id="{086BD070-C885-40AE-97CB-A6B99588A8D9}"/>
                  </a:ext>
                </a:extLst>
              </p:cNvPr>
              <p:cNvSpPr/>
              <p:nvPr/>
            </p:nvSpPr>
            <p:spPr>
              <a:xfrm rot="5400000">
                <a:off x="4551193" y="428278"/>
                <a:ext cx="2811377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5" name="Google Shape;4036;p55">
                <a:extLst>
                  <a:ext uri="{FF2B5EF4-FFF2-40B4-BE49-F238E27FC236}">
                    <a16:creationId xmlns:a16="http://schemas.microsoft.com/office/drawing/2014/main" id="{E461C1F9-71B3-43A1-A7F7-CD16577239BC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43" name="กล่องข้อความ 66">
              <a:extLst>
                <a:ext uri="{FF2B5EF4-FFF2-40B4-BE49-F238E27FC236}">
                  <a16:creationId xmlns:a16="http://schemas.microsoft.com/office/drawing/2014/main" id="{8EC398CC-233A-4C1C-AA36-65AD05291247}"/>
                </a:ext>
              </a:extLst>
            </p:cNvPr>
            <p:cNvSpPr txBox="1"/>
            <p:nvPr/>
          </p:nvSpPr>
          <p:spPr>
            <a:xfrm>
              <a:off x="2934329" y="1729377"/>
              <a:ext cx="2163875" cy="77864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kern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1 ตัน</a:t>
              </a: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</a:t>
              </a: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เท่ากับ 1,000 กก.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รวมกับ 500 กก. เป็น </a:t>
              </a:r>
              <a:r>
                <a:rPr lang="th-TH" sz="3000" kern="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1</a:t>
              </a:r>
              <a:r>
                <a:rPr lang="th-TH" sz="3000" kern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,500</a:t>
              </a: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กก.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46" name="Google Shape;1515;p54">
            <a:extLst>
              <a:ext uri="{FF2B5EF4-FFF2-40B4-BE49-F238E27FC236}">
                <a16:creationId xmlns:a16="http://schemas.microsoft.com/office/drawing/2014/main" id="{C52124E6-8CAA-4200-95B8-1F3A046009F5}"/>
              </a:ext>
            </a:extLst>
          </p:cNvPr>
          <p:cNvGrpSpPr/>
          <p:nvPr/>
        </p:nvGrpSpPr>
        <p:grpSpPr>
          <a:xfrm rot="21037019" flipV="1">
            <a:off x="6450946" y="2934098"/>
            <a:ext cx="941686" cy="396607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47" name="Google Shape;1516;p54">
              <a:extLst>
                <a:ext uri="{FF2B5EF4-FFF2-40B4-BE49-F238E27FC236}">
                  <a16:creationId xmlns:a16="http://schemas.microsoft.com/office/drawing/2014/main" id="{6D842C62-2A41-4BB6-958B-3C1FECBE7CC5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8" name="Google Shape;1517;p54">
              <a:extLst>
                <a:ext uri="{FF2B5EF4-FFF2-40B4-BE49-F238E27FC236}">
                  <a16:creationId xmlns:a16="http://schemas.microsoft.com/office/drawing/2014/main" id="{1E959932-CF14-414B-AD75-9B3962DB2F72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52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5782195" y="2802115"/>
            <a:ext cx="769089" cy="615401"/>
            <a:chOff x="3673302" y="2041866"/>
            <a:chExt cx="707968" cy="615401"/>
          </a:xfrm>
        </p:grpSpPr>
        <p:cxnSp>
          <p:nvCxnSpPr>
            <p:cNvPr id="53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673302" y="2041866"/>
              <a:ext cx="707968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</a:t>
              </a: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500</a:t>
              </a:r>
            </a:p>
          </p:txBody>
        </p:sp>
      </p:grpSp>
      <p:grpSp>
        <p:nvGrpSpPr>
          <p:cNvPr id="55" name="กลุ่ม 64">
            <a:extLst>
              <a:ext uri="{FF2B5EF4-FFF2-40B4-BE49-F238E27FC236}">
                <a16:creationId xmlns:a16="http://schemas.microsoft.com/office/drawing/2014/main" id="{CB9B9E4B-4634-42DF-B33A-4BAB49B2BEDB}"/>
              </a:ext>
            </a:extLst>
          </p:cNvPr>
          <p:cNvGrpSpPr/>
          <p:nvPr/>
        </p:nvGrpSpPr>
        <p:grpSpPr>
          <a:xfrm>
            <a:off x="1383223" y="3164385"/>
            <a:ext cx="2421906" cy="1111964"/>
            <a:chOff x="2924488" y="1729377"/>
            <a:chExt cx="2121790" cy="617200"/>
          </a:xfrm>
        </p:grpSpPr>
        <p:grpSp>
          <p:nvGrpSpPr>
            <p:cNvPr id="56" name="กลุ่ม 65">
              <a:extLst>
                <a:ext uri="{FF2B5EF4-FFF2-40B4-BE49-F238E27FC236}">
                  <a16:creationId xmlns:a16="http://schemas.microsoft.com/office/drawing/2014/main" id="{78B808D0-C379-462F-BEE0-D96DB6FC90BE}"/>
                </a:ext>
              </a:extLst>
            </p:cNvPr>
            <p:cNvGrpSpPr/>
            <p:nvPr/>
          </p:nvGrpSpPr>
          <p:grpSpPr>
            <a:xfrm>
              <a:off x="2924488" y="1730182"/>
              <a:ext cx="2121790" cy="616395"/>
              <a:chOff x="1648958" y="3330513"/>
              <a:chExt cx="8685382" cy="2917372"/>
            </a:xfrm>
          </p:grpSpPr>
          <p:sp>
            <p:nvSpPr>
              <p:cNvPr id="59" name="Google Shape;4035;p55">
                <a:extLst>
                  <a:ext uri="{FF2B5EF4-FFF2-40B4-BE49-F238E27FC236}">
                    <a16:creationId xmlns:a16="http://schemas.microsoft.com/office/drawing/2014/main" id="{086BD070-C885-40AE-97CB-A6B99588A8D9}"/>
                  </a:ext>
                </a:extLst>
              </p:cNvPr>
              <p:cNvSpPr/>
              <p:nvPr/>
            </p:nvSpPr>
            <p:spPr>
              <a:xfrm rot="5400000">
                <a:off x="4551193" y="428278"/>
                <a:ext cx="2811377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6" name="Google Shape;4036;p55">
                <a:extLst>
                  <a:ext uri="{FF2B5EF4-FFF2-40B4-BE49-F238E27FC236}">
                    <a16:creationId xmlns:a16="http://schemas.microsoft.com/office/drawing/2014/main" id="{E461C1F9-71B3-43A1-A7F7-CD16577239BC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7" name="กล่องข้อความ 66">
              <a:extLst>
                <a:ext uri="{FF2B5EF4-FFF2-40B4-BE49-F238E27FC236}">
                  <a16:creationId xmlns:a16="http://schemas.microsoft.com/office/drawing/2014/main" id="{8EC398CC-233A-4C1C-AA36-65AD05291247}"/>
                </a:ext>
              </a:extLst>
            </p:cNvPr>
            <p:cNvSpPr txBox="1"/>
            <p:nvPr/>
          </p:nvSpPr>
          <p:spPr>
            <a:xfrm>
              <a:off x="3031126" y="1729377"/>
              <a:ext cx="1955062" cy="563748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16 หารด้วย 3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ได้ 5 เศษ </a:t>
              </a:r>
              <a:r>
                <a:rPr lang="th-TH" sz="3000" kern="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1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68" name="Google Shape;1515;p54">
            <a:extLst>
              <a:ext uri="{FF2B5EF4-FFF2-40B4-BE49-F238E27FC236}">
                <a16:creationId xmlns:a16="http://schemas.microsoft.com/office/drawing/2014/main" id="{C52124E6-8CAA-4200-95B8-1F3A046009F5}"/>
              </a:ext>
            </a:extLst>
          </p:cNvPr>
          <p:cNvGrpSpPr/>
          <p:nvPr/>
        </p:nvGrpSpPr>
        <p:grpSpPr>
          <a:xfrm rot="11849033">
            <a:off x="3891730" y="3577595"/>
            <a:ext cx="941686" cy="396607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69" name="Google Shape;1516;p54">
              <a:extLst>
                <a:ext uri="{FF2B5EF4-FFF2-40B4-BE49-F238E27FC236}">
                  <a16:creationId xmlns:a16="http://schemas.microsoft.com/office/drawing/2014/main" id="{6D842C62-2A41-4BB6-958B-3C1FECBE7CC5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0" name="Google Shape;1517;p54">
              <a:extLst>
                <a:ext uri="{FF2B5EF4-FFF2-40B4-BE49-F238E27FC236}">
                  <a16:creationId xmlns:a16="http://schemas.microsoft.com/office/drawing/2014/main" id="{1E959932-CF14-414B-AD75-9B3962DB2F72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7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7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7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7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7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77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78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79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80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81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82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83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20247930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4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45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20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75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8500"/>
                            </p:stCondLst>
                            <p:childTnLst>
                              <p:par>
                                <p:cTn id="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2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97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0200"/>
                            </p:stCondLst>
                            <p:childTnLst>
                              <p:par>
                                <p:cTn id="3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12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2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32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4200"/>
                            </p:stCondLst>
                            <p:childTnLst>
                              <p:par>
                                <p:cTn id="4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5200"/>
                            </p:stCondLst>
                            <p:childTnLst>
                              <p:par>
                                <p:cTn id="4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7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5900"/>
                            </p:stCondLst>
                            <p:childTnLst>
                              <p:par>
                                <p:cTn id="5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2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790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12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9100"/>
                            </p:stCondLst>
                            <p:childTnLst>
                              <p:par>
                                <p:cTn id="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9600"/>
                            </p:stCondLst>
                            <p:childTnLst>
                              <p:par>
                                <p:cTn id="6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7" grpId="0"/>
      <p:bldP spid="185" grpId="0"/>
      <p:bldP spid="205" grpId="0"/>
      <p:bldP spid="58" grpId="0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5" name="Table 6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5832845"/>
              </p:ext>
            </p:extLst>
          </p:nvPr>
        </p:nvGraphicFramePr>
        <p:xfrm>
          <a:off x="7958230" y="3555726"/>
          <a:ext cx="1980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2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758445" y="62399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016400" y="59629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777419" y="105812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623573" y="1660285"/>
            <a:ext cx="4302794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9 ตัน 400 กิโลกรัม หารด้วย 4 เท่ากับเท่าไร</a:t>
            </a:r>
          </a:p>
        </p:txBody>
      </p:sp>
      <p:grpSp>
        <p:nvGrpSpPr>
          <p:cNvPr id="4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076434" y="1746283"/>
            <a:ext cx="468000" cy="468000"/>
            <a:chOff x="1239484" y="1722687"/>
            <a:chExt cx="468000" cy="468000"/>
          </a:xfrm>
        </p:grpSpPr>
        <p:sp>
          <p:nvSpPr>
            <p:cNvPr id="4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44" name="TextBox 43"/>
          <p:cNvSpPr txBox="1"/>
          <p:nvPr/>
        </p:nvSpPr>
        <p:spPr>
          <a:xfrm>
            <a:off x="6882157" y="1668428"/>
            <a:ext cx="4302794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11 กิโลกรัม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450 กรัม หารด้วย 5 เท่ากับเท่าไร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45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335018" y="1754426"/>
            <a:ext cx="468000" cy="468000"/>
            <a:chOff x="1239484" y="1722687"/>
            <a:chExt cx="468000" cy="468000"/>
          </a:xfrm>
        </p:grpSpPr>
        <p:sp>
          <p:nvSpPr>
            <p:cNvPr id="46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</a:p>
          </p:txBody>
        </p:sp>
      </p:grpSp>
      <p:graphicFrame>
        <p:nvGraphicFramePr>
          <p:cNvPr id="48" name="Table 4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63129041"/>
              </p:ext>
            </p:extLst>
          </p:nvPr>
        </p:nvGraphicFramePr>
        <p:xfrm>
          <a:off x="3182588" y="3979829"/>
          <a:ext cx="2016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49" name="Table 4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84355100"/>
              </p:ext>
            </p:extLst>
          </p:nvPr>
        </p:nvGraphicFramePr>
        <p:xfrm>
          <a:off x="3182588" y="3492226"/>
          <a:ext cx="2016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9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pSp>
        <p:nvGrpSpPr>
          <p:cNvPr id="50" name="Group 49"/>
          <p:cNvGrpSpPr/>
          <p:nvPr/>
        </p:nvGrpSpPr>
        <p:grpSpPr>
          <a:xfrm>
            <a:off x="2842546" y="3609037"/>
            <a:ext cx="2364710" cy="372168"/>
            <a:chOff x="6811148" y="2979136"/>
            <a:chExt cx="2364710" cy="372168"/>
          </a:xfrm>
        </p:grpSpPr>
        <p:cxnSp>
          <p:nvCxnSpPr>
            <p:cNvPr id="51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3332597"/>
              <a:ext cx="21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2" name="Arc 51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53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2697405" y="3006604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536575" algn="l"/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	ตัน	กิโลกรัม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54" name="TextBox 53"/>
          <p:cNvSpPr txBox="1"/>
          <p:nvPr/>
        </p:nvSpPr>
        <p:spPr>
          <a:xfrm>
            <a:off x="2732520" y="3507931"/>
            <a:ext cx="32562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4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55" name="Group 54"/>
          <p:cNvGrpSpPr/>
          <p:nvPr/>
        </p:nvGrpSpPr>
        <p:grpSpPr>
          <a:xfrm>
            <a:off x="3273469" y="4429521"/>
            <a:ext cx="1974837" cy="45813"/>
            <a:chOff x="7667110" y="4183383"/>
            <a:chExt cx="324769" cy="45813"/>
          </a:xfrm>
        </p:grpSpPr>
        <p:cxnSp>
          <p:nvCxnSpPr>
            <p:cNvPr id="56" name="Straight Connector 55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/>
            <p:cNvCxnSpPr/>
            <p:nvPr/>
          </p:nvCxnSpPr>
          <p:spPr>
            <a:xfrm>
              <a:off x="7667879" y="4229196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8" name="TextBox 57"/>
          <p:cNvSpPr txBox="1"/>
          <p:nvPr/>
        </p:nvSpPr>
        <p:spPr>
          <a:xfrm>
            <a:off x="1648423" y="2882334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1683973" y="4703376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60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2431605" y="4799961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๒ ตัน ๓๕๐ กิโลกรัม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pSp>
        <p:nvGrpSpPr>
          <p:cNvPr id="61" name="Group 60"/>
          <p:cNvGrpSpPr/>
          <p:nvPr/>
        </p:nvGrpSpPr>
        <p:grpSpPr>
          <a:xfrm>
            <a:off x="7850415" y="3643962"/>
            <a:ext cx="2220710" cy="372168"/>
            <a:chOff x="6811148" y="2979136"/>
            <a:chExt cx="2220710" cy="372168"/>
          </a:xfrm>
        </p:grpSpPr>
        <p:cxnSp>
          <p:nvCxnSpPr>
            <p:cNvPr id="62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3332597"/>
              <a:ext cx="1980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" name="Arc 62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aphicFrame>
        <p:nvGraphicFramePr>
          <p:cNvPr id="64" name="Table 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20745301"/>
              </p:ext>
            </p:extLst>
          </p:nvPr>
        </p:nvGraphicFramePr>
        <p:xfrm>
          <a:off x="7958230" y="4043329"/>
          <a:ext cx="1980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2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290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66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7777844" y="3006604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524000" algn="l"/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 กิโลกรัม	กรัม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67" name="TextBox 66"/>
          <p:cNvSpPr txBox="1"/>
          <p:nvPr/>
        </p:nvSpPr>
        <p:spPr>
          <a:xfrm>
            <a:off x="7696848" y="3571431"/>
            <a:ext cx="32562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5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68" name="Group 67"/>
          <p:cNvGrpSpPr/>
          <p:nvPr/>
        </p:nvGrpSpPr>
        <p:grpSpPr>
          <a:xfrm>
            <a:off x="8240214" y="4478507"/>
            <a:ext cx="1800000" cy="31299"/>
            <a:chOff x="7665492" y="4183383"/>
            <a:chExt cx="325618" cy="31299"/>
          </a:xfrm>
        </p:grpSpPr>
        <p:cxnSp>
          <p:nvCxnSpPr>
            <p:cNvPr id="69" name="Straight Connector 68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1" name="TextBox 70"/>
          <p:cNvSpPr txBox="1"/>
          <p:nvPr/>
        </p:nvSpPr>
        <p:spPr>
          <a:xfrm>
            <a:off x="6760347" y="4742626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72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7507979" y="4839211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๒ กิโลกรัม ๒๙๐ กรัม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73" name="TextBox 72"/>
          <p:cNvSpPr txBox="1"/>
          <p:nvPr/>
        </p:nvSpPr>
        <p:spPr>
          <a:xfrm>
            <a:off x="6808512" y="2847273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pSp>
        <p:nvGrpSpPr>
          <p:cNvPr id="74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4587814" y="3310618"/>
            <a:ext cx="746672" cy="569833"/>
            <a:chOff x="3670555" y="2041866"/>
            <a:chExt cx="687333" cy="569833"/>
          </a:xfrm>
        </p:grpSpPr>
        <p:cxnSp>
          <p:nvCxnSpPr>
            <p:cNvPr id="75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670555" y="2431477"/>
              <a:ext cx="548855" cy="180222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670555" y="2041866"/>
              <a:ext cx="687333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1400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77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9284671" y="3358980"/>
            <a:ext cx="745228" cy="644429"/>
            <a:chOff x="3686916" y="2012838"/>
            <a:chExt cx="686004" cy="644429"/>
          </a:xfrm>
        </p:grpSpPr>
        <p:cxnSp>
          <p:nvCxnSpPr>
            <p:cNvPr id="78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686916" y="2012838"/>
              <a:ext cx="686004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1450</a:t>
              </a:r>
            </a:p>
          </p:txBody>
        </p:sp>
      </p:grpSp>
      <p:cxnSp>
        <p:nvCxnSpPr>
          <p:cNvPr id="80" name="Google Shape;916;p50">
            <a:extLst>
              <a:ext uri="{FF2B5EF4-FFF2-40B4-BE49-F238E27FC236}">
                <a16:creationId xmlns:a16="http://schemas.microsoft.com/office/drawing/2014/main" id="{A02B0D76-C0F2-412B-891F-C416DD61F9F9}"/>
              </a:ext>
            </a:extLst>
          </p:cNvPr>
          <p:cNvCxnSpPr>
            <a:cxnSpLocks/>
          </p:cNvCxnSpPr>
          <p:nvPr/>
        </p:nvCxnSpPr>
        <p:spPr>
          <a:xfrm flipV="1">
            <a:off x="6064758" y="1408060"/>
            <a:ext cx="0" cy="4586340"/>
          </a:xfrm>
          <a:prstGeom prst="straightConnector1">
            <a:avLst/>
          </a:prstGeom>
          <a:noFill/>
          <a:ln w="19050" cap="flat" cmpd="sng">
            <a:solidFill>
              <a:srgbClr val="6666BC"/>
            </a:solidFill>
            <a:prstDash val="dot"/>
            <a:round/>
            <a:headEnd type="oval" w="med" len="med"/>
            <a:tailEnd type="oval" w="med" len="med"/>
          </a:ln>
        </p:spPr>
      </p:cxnSp>
      <p:sp>
        <p:nvSpPr>
          <p:cNvPr id="81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8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8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8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8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86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8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9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9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9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9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94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6214089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3" grpId="0"/>
      <p:bldP spid="54" grpId="0"/>
      <p:bldP spid="58" grpId="0"/>
      <p:bldP spid="59" grpId="0"/>
      <p:bldP spid="60" grpId="0"/>
      <p:bldP spid="66" grpId="0"/>
      <p:bldP spid="67" grpId="0"/>
      <p:bldP spid="71" grpId="0"/>
      <p:bldP spid="72" grpId="0"/>
      <p:bldP spid="73" grpId="0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758445" y="62399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016400" y="59629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777419" y="105812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623573" y="1660285"/>
            <a:ext cx="4302794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10 กิโลกรัม 550 กรัม คูณ 6 เท่ากับเท่าไร</a:t>
            </a:r>
          </a:p>
        </p:txBody>
      </p:sp>
      <p:grpSp>
        <p:nvGrpSpPr>
          <p:cNvPr id="4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076434" y="1746283"/>
            <a:ext cx="468000" cy="468000"/>
            <a:chOff x="1239484" y="1722687"/>
            <a:chExt cx="468000" cy="468000"/>
          </a:xfrm>
        </p:grpSpPr>
        <p:sp>
          <p:nvSpPr>
            <p:cNvPr id="4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44" name="TextBox 43"/>
          <p:cNvSpPr txBox="1"/>
          <p:nvPr/>
        </p:nvSpPr>
        <p:spPr>
          <a:xfrm>
            <a:off x="6882157" y="1624886"/>
            <a:ext cx="4302794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13 ตัน 300 กิโลกรัม คูณ 4 เท่ากับเท่าไร</a:t>
            </a:r>
          </a:p>
        </p:txBody>
      </p:sp>
      <p:grpSp>
        <p:nvGrpSpPr>
          <p:cNvPr id="45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335018" y="1725398"/>
            <a:ext cx="468000" cy="468000"/>
            <a:chOff x="1239484" y="1722687"/>
            <a:chExt cx="468000" cy="468000"/>
          </a:xfrm>
        </p:grpSpPr>
        <p:sp>
          <p:nvSpPr>
            <p:cNvPr id="46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noProof="0" dirty="0">
                  <a:solidFill>
                    <a:srgbClr val="333F50"/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333F50"/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cxnSp>
        <p:nvCxnSpPr>
          <p:cNvPr id="80" name="Google Shape;916;p50">
            <a:extLst>
              <a:ext uri="{FF2B5EF4-FFF2-40B4-BE49-F238E27FC236}">
                <a16:creationId xmlns:a16="http://schemas.microsoft.com/office/drawing/2014/main" id="{A02B0D76-C0F2-412B-891F-C416DD61F9F9}"/>
              </a:ext>
            </a:extLst>
          </p:cNvPr>
          <p:cNvCxnSpPr>
            <a:cxnSpLocks/>
          </p:cNvCxnSpPr>
          <p:nvPr/>
        </p:nvCxnSpPr>
        <p:spPr>
          <a:xfrm flipV="1">
            <a:off x="6064758" y="1408060"/>
            <a:ext cx="0" cy="4586340"/>
          </a:xfrm>
          <a:prstGeom prst="straightConnector1">
            <a:avLst/>
          </a:prstGeom>
          <a:noFill/>
          <a:ln w="19050" cap="flat" cmpd="sng">
            <a:solidFill>
              <a:srgbClr val="6666BC"/>
            </a:solidFill>
            <a:prstDash val="dot"/>
            <a:round/>
            <a:headEnd type="oval" w="med" len="med"/>
            <a:tailEnd type="oval" w="med" len="med"/>
          </a:ln>
        </p:spPr>
      </p:cxnSp>
      <p:graphicFrame>
        <p:nvGraphicFramePr>
          <p:cNvPr id="81" name="Table 8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28757003"/>
              </p:ext>
            </p:extLst>
          </p:nvPr>
        </p:nvGraphicFramePr>
        <p:xfrm>
          <a:off x="3224029" y="3149862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82" name="Table 8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18240982"/>
              </p:ext>
            </p:extLst>
          </p:nvPr>
        </p:nvGraphicFramePr>
        <p:xfrm>
          <a:off x="3224029" y="3603846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83" name="Table 8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40730423"/>
              </p:ext>
            </p:extLst>
          </p:nvPr>
        </p:nvGraphicFramePr>
        <p:xfrm>
          <a:off x="3224029" y="4098685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3300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84" name="Table 8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6745222"/>
              </p:ext>
            </p:extLst>
          </p:nvPr>
        </p:nvGraphicFramePr>
        <p:xfrm>
          <a:off x="3224029" y="4560848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85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3123650" y="2723930"/>
            <a:ext cx="3263660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077913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กิโลกรัม	</a:t>
            </a:r>
            <a:r>
              <a:rPr lang="th-TH" b="1" kern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    กรัม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86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3419328" y="4070270"/>
            <a:ext cx="1944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9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3402696" y="4557496"/>
            <a:ext cx="1944000" cy="27751"/>
            <a:chOff x="1764604" y="5115751"/>
            <a:chExt cx="2935229" cy="27751"/>
          </a:xfrm>
        </p:grpSpPr>
        <p:cxnSp>
          <p:nvCxnSpPr>
            <p:cNvPr id="90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2" name="กลุ่ม 83">
            <a:extLst>
              <a:ext uri="{FF2B5EF4-FFF2-40B4-BE49-F238E27FC236}">
                <a16:creationId xmlns:a16="http://schemas.microsoft.com/office/drawing/2014/main" id="{B87D5AB3-B058-4200-B887-269E5C368D97}"/>
              </a:ext>
            </a:extLst>
          </p:cNvPr>
          <p:cNvGrpSpPr/>
          <p:nvPr/>
        </p:nvGrpSpPr>
        <p:grpSpPr>
          <a:xfrm>
            <a:off x="3389399" y="5003383"/>
            <a:ext cx="1944000" cy="20131"/>
            <a:chOff x="1764604" y="5115751"/>
            <a:chExt cx="2935229" cy="20131"/>
          </a:xfrm>
        </p:grpSpPr>
        <p:cxnSp>
          <p:nvCxnSpPr>
            <p:cNvPr id="93" name="ตัวเชื่อมต่อตรง 84">
              <a:extLst>
                <a:ext uri="{FF2B5EF4-FFF2-40B4-BE49-F238E27FC236}">
                  <a16:creationId xmlns:a16="http://schemas.microsoft.com/office/drawing/2014/main" id="{09FF30AC-8E9B-4AE6-A031-CFDA7AEE9312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ตัวเชื่อมต่อตรง 85">
              <a:extLst>
                <a:ext uri="{FF2B5EF4-FFF2-40B4-BE49-F238E27FC236}">
                  <a16:creationId xmlns:a16="http://schemas.microsoft.com/office/drawing/2014/main" id="{AB621ADA-9945-4D79-9F2A-6AF9662E0F4D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5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5385170" y="3444610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lang="th-TH" kern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×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96" name="TextBox 95"/>
          <p:cNvSpPr txBox="1"/>
          <p:nvPr/>
        </p:nvSpPr>
        <p:spPr>
          <a:xfrm>
            <a:off x="2439112" y="4568468"/>
            <a:ext cx="64633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หรือ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1682174" y="3144504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1717724" y="5183260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2577698" y="5185118"/>
            <a:ext cx="284084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๖๓ กิโลกรัม ๓๐๐ กรัม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aphicFrame>
        <p:nvGraphicFramePr>
          <p:cNvPr id="119" name="Table 11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94056175"/>
              </p:ext>
            </p:extLst>
          </p:nvPr>
        </p:nvGraphicFramePr>
        <p:xfrm>
          <a:off x="8436129" y="3087210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20" name="Table 11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47412379"/>
              </p:ext>
            </p:extLst>
          </p:nvPr>
        </p:nvGraphicFramePr>
        <p:xfrm>
          <a:off x="8436129" y="3541194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21" name="Table 12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91309426"/>
              </p:ext>
            </p:extLst>
          </p:nvPr>
        </p:nvGraphicFramePr>
        <p:xfrm>
          <a:off x="8436129" y="4036033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1200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22" name="Table 12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96712501"/>
              </p:ext>
            </p:extLst>
          </p:nvPr>
        </p:nvGraphicFramePr>
        <p:xfrm>
          <a:off x="8436129" y="4498196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123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8538949" y="2661278"/>
            <a:ext cx="3263660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077913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ตัน	กิโลกรัม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124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8631428" y="4007618"/>
            <a:ext cx="1944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5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8614796" y="4494844"/>
            <a:ext cx="1944000" cy="27751"/>
            <a:chOff x="1764604" y="5115751"/>
            <a:chExt cx="2935229" cy="27751"/>
          </a:xfrm>
        </p:grpSpPr>
        <p:cxnSp>
          <p:nvCxnSpPr>
            <p:cNvPr id="126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8" name="กลุ่ม 83">
            <a:extLst>
              <a:ext uri="{FF2B5EF4-FFF2-40B4-BE49-F238E27FC236}">
                <a16:creationId xmlns:a16="http://schemas.microsoft.com/office/drawing/2014/main" id="{B87D5AB3-B058-4200-B887-269E5C368D97}"/>
              </a:ext>
            </a:extLst>
          </p:cNvPr>
          <p:cNvGrpSpPr/>
          <p:nvPr/>
        </p:nvGrpSpPr>
        <p:grpSpPr>
          <a:xfrm>
            <a:off x="8601499" y="4940731"/>
            <a:ext cx="1944000" cy="20131"/>
            <a:chOff x="1764604" y="5115751"/>
            <a:chExt cx="2935229" cy="20131"/>
          </a:xfrm>
        </p:grpSpPr>
        <p:cxnSp>
          <p:nvCxnSpPr>
            <p:cNvPr id="129" name="ตัวเชื่อมต่อตรง 84">
              <a:extLst>
                <a:ext uri="{FF2B5EF4-FFF2-40B4-BE49-F238E27FC236}">
                  <a16:creationId xmlns:a16="http://schemas.microsoft.com/office/drawing/2014/main" id="{09FF30AC-8E9B-4AE6-A031-CFDA7AEE9312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ตัวเชื่อมต่อตรง 85">
              <a:extLst>
                <a:ext uri="{FF2B5EF4-FFF2-40B4-BE49-F238E27FC236}">
                  <a16:creationId xmlns:a16="http://schemas.microsoft.com/office/drawing/2014/main" id="{AB621ADA-9945-4D79-9F2A-6AF9662E0F4D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1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10597270" y="3381958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lang="th-TH" kern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×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132" name="TextBox 131"/>
          <p:cNvSpPr txBox="1"/>
          <p:nvPr/>
        </p:nvSpPr>
        <p:spPr>
          <a:xfrm>
            <a:off x="7651212" y="4505816"/>
            <a:ext cx="64633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หรือ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6894274" y="3081852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6929824" y="5120608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7789798" y="5122466"/>
            <a:ext cx="272382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๕๓ ตัน ๒๐๐ กิโลกรัม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36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13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13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13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14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141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142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143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144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145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146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147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27785153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5" grpId="0"/>
      <p:bldP spid="95" grpId="0"/>
      <p:bldP spid="96" grpId="0"/>
      <p:bldP spid="97" grpId="0"/>
      <p:bldP spid="117" grpId="0"/>
      <p:bldP spid="118" grpId="0"/>
      <p:bldP spid="123" grpId="0"/>
      <p:bldP spid="131" grpId="0"/>
      <p:bldP spid="132" grpId="0"/>
      <p:bldP spid="133" grpId="0"/>
      <p:bldP spid="134" grpId="0"/>
      <p:bldP spid="135" grpId="0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758445" y="62399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016400" y="59629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777419" y="105812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623573" y="1660285"/>
            <a:ext cx="4302794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20 ตัน 90 กิโลกรัม คูณ 5 เท่ากับเท่าไร</a:t>
            </a:r>
          </a:p>
        </p:txBody>
      </p:sp>
      <p:grpSp>
        <p:nvGrpSpPr>
          <p:cNvPr id="4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076434" y="1746283"/>
            <a:ext cx="468000" cy="468000"/>
            <a:chOff x="1239484" y="1722687"/>
            <a:chExt cx="468000" cy="468000"/>
          </a:xfrm>
        </p:grpSpPr>
        <p:sp>
          <p:nvSpPr>
            <p:cNvPr id="4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44" name="TextBox 43"/>
          <p:cNvSpPr txBox="1"/>
          <p:nvPr/>
        </p:nvSpPr>
        <p:spPr>
          <a:xfrm>
            <a:off x="6882157" y="1624886"/>
            <a:ext cx="4302794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9 ตัน 750 กิโลกรัม หารด้วย 2 เท่ากับเท่าไร</a:t>
            </a:r>
          </a:p>
        </p:txBody>
      </p:sp>
      <p:grpSp>
        <p:nvGrpSpPr>
          <p:cNvPr id="45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335018" y="1725398"/>
            <a:ext cx="468000" cy="468000"/>
            <a:chOff x="1239484" y="1722687"/>
            <a:chExt cx="468000" cy="468000"/>
          </a:xfrm>
        </p:grpSpPr>
        <p:sp>
          <p:nvSpPr>
            <p:cNvPr id="46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333F50"/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333F50"/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cxnSp>
        <p:nvCxnSpPr>
          <p:cNvPr id="80" name="Google Shape;916;p50">
            <a:extLst>
              <a:ext uri="{FF2B5EF4-FFF2-40B4-BE49-F238E27FC236}">
                <a16:creationId xmlns:a16="http://schemas.microsoft.com/office/drawing/2014/main" id="{A02B0D76-C0F2-412B-891F-C416DD61F9F9}"/>
              </a:ext>
            </a:extLst>
          </p:cNvPr>
          <p:cNvCxnSpPr>
            <a:cxnSpLocks/>
          </p:cNvCxnSpPr>
          <p:nvPr/>
        </p:nvCxnSpPr>
        <p:spPr>
          <a:xfrm flipV="1">
            <a:off x="6064758" y="1408060"/>
            <a:ext cx="0" cy="4586340"/>
          </a:xfrm>
          <a:prstGeom prst="straightConnector1">
            <a:avLst/>
          </a:prstGeom>
          <a:noFill/>
          <a:ln w="19050" cap="flat" cmpd="sng">
            <a:solidFill>
              <a:srgbClr val="6666BC"/>
            </a:solidFill>
            <a:prstDash val="dot"/>
            <a:round/>
            <a:headEnd type="oval" w="med" len="med"/>
            <a:tailEnd type="oval" w="med" len="med"/>
          </a:ln>
        </p:spPr>
      </p:cxnSp>
      <p:graphicFrame>
        <p:nvGraphicFramePr>
          <p:cNvPr id="119" name="Table 11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18977515"/>
              </p:ext>
            </p:extLst>
          </p:nvPr>
        </p:nvGraphicFramePr>
        <p:xfrm>
          <a:off x="3165428" y="3149862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90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20" name="Table 11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70966938"/>
              </p:ext>
            </p:extLst>
          </p:nvPr>
        </p:nvGraphicFramePr>
        <p:xfrm>
          <a:off x="3165428" y="3603846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21" name="Table 12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83086143"/>
              </p:ext>
            </p:extLst>
          </p:nvPr>
        </p:nvGraphicFramePr>
        <p:xfrm>
          <a:off x="3165428" y="4098685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123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3268248" y="2723930"/>
            <a:ext cx="3263660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077913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ตัน	กิโลกรัม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124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3302671" y="4070270"/>
            <a:ext cx="1944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5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3286039" y="4557496"/>
            <a:ext cx="1944000" cy="27751"/>
            <a:chOff x="1764604" y="5115751"/>
            <a:chExt cx="2935229" cy="27751"/>
          </a:xfrm>
        </p:grpSpPr>
        <p:cxnSp>
          <p:nvCxnSpPr>
            <p:cNvPr id="126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1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5326569" y="3444610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×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133" name="TextBox 132"/>
          <p:cNvSpPr txBox="1"/>
          <p:nvPr/>
        </p:nvSpPr>
        <p:spPr>
          <a:xfrm>
            <a:off x="1623573" y="3144504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1659123" y="5183260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2519097" y="5185118"/>
            <a:ext cx="287771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noProof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๑๐๐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ตัน ๔๕๐ กิโลกรัม</a:t>
            </a:r>
          </a:p>
        </p:txBody>
      </p:sp>
      <p:graphicFrame>
        <p:nvGraphicFramePr>
          <p:cNvPr id="56" name="Table 5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45637674"/>
              </p:ext>
            </p:extLst>
          </p:nvPr>
        </p:nvGraphicFramePr>
        <p:xfrm>
          <a:off x="8408036" y="3907375"/>
          <a:ext cx="2016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875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57" name="Table 5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90085587"/>
              </p:ext>
            </p:extLst>
          </p:nvPr>
        </p:nvGraphicFramePr>
        <p:xfrm>
          <a:off x="8408036" y="3419772"/>
          <a:ext cx="2016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9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pSp>
        <p:nvGrpSpPr>
          <p:cNvPr id="58" name="Group 57"/>
          <p:cNvGrpSpPr/>
          <p:nvPr/>
        </p:nvGrpSpPr>
        <p:grpSpPr>
          <a:xfrm>
            <a:off x="8067994" y="3536583"/>
            <a:ext cx="2364710" cy="372168"/>
            <a:chOff x="6811148" y="2979136"/>
            <a:chExt cx="2364710" cy="372168"/>
          </a:xfrm>
        </p:grpSpPr>
        <p:cxnSp>
          <p:nvCxnSpPr>
            <p:cNvPr id="59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3332597"/>
              <a:ext cx="21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" name="Arc 59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61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7922853" y="2934150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536575" algn="l"/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	ตัน	กิโลกรัม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62" name="TextBox 61"/>
          <p:cNvSpPr txBox="1"/>
          <p:nvPr/>
        </p:nvSpPr>
        <p:spPr>
          <a:xfrm>
            <a:off x="7957968" y="3435477"/>
            <a:ext cx="32562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noProof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63" name="Group 62"/>
          <p:cNvGrpSpPr/>
          <p:nvPr/>
        </p:nvGrpSpPr>
        <p:grpSpPr>
          <a:xfrm>
            <a:off x="8498917" y="4357067"/>
            <a:ext cx="1974837" cy="45813"/>
            <a:chOff x="7667110" y="4183383"/>
            <a:chExt cx="324769" cy="45813"/>
          </a:xfrm>
        </p:grpSpPr>
        <p:cxnSp>
          <p:nvCxnSpPr>
            <p:cNvPr id="64" name="Straight Connector 63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/>
            <p:cNvCxnSpPr/>
            <p:nvPr/>
          </p:nvCxnSpPr>
          <p:spPr>
            <a:xfrm>
              <a:off x="7667879" y="4229196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6" name="TextBox 65"/>
          <p:cNvSpPr txBox="1"/>
          <p:nvPr/>
        </p:nvSpPr>
        <p:spPr>
          <a:xfrm>
            <a:off x="6873871" y="2809880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6909421" y="4630922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68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7657053" y="4727507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lang="th-TH" kern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๔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 ตัน ๘๗๕ กิโลกรัม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pSp>
        <p:nvGrpSpPr>
          <p:cNvPr id="69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9813262" y="3238164"/>
            <a:ext cx="746672" cy="569833"/>
            <a:chOff x="3670555" y="2041866"/>
            <a:chExt cx="687333" cy="569833"/>
          </a:xfrm>
        </p:grpSpPr>
        <p:cxnSp>
          <p:nvCxnSpPr>
            <p:cNvPr id="70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670555" y="2431477"/>
              <a:ext cx="548855" cy="180222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670555" y="2041866"/>
              <a:ext cx="687333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1750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7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7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7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7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7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77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78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79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98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104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105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106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31953895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3" grpId="0"/>
      <p:bldP spid="131" grpId="0"/>
      <p:bldP spid="133" grpId="0"/>
      <p:bldP spid="134" grpId="0"/>
      <p:bldP spid="135" grpId="0"/>
      <p:bldP spid="61" grpId="0"/>
      <p:bldP spid="62" grpId="0"/>
      <p:bldP spid="66" grpId="0"/>
      <p:bldP spid="67" grpId="0"/>
      <p:bldP spid="68" grpId="0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758445" y="62399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016400" y="59629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777419" y="105812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623573" y="1660285"/>
            <a:ext cx="4302794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40 กิโลกรัม 880 กรัม หารด้วย 7 เท่ากับเท่าไร</a:t>
            </a:r>
          </a:p>
        </p:txBody>
      </p:sp>
      <p:grpSp>
        <p:nvGrpSpPr>
          <p:cNvPr id="4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076434" y="1746283"/>
            <a:ext cx="468000" cy="468000"/>
            <a:chOff x="1239484" y="1722687"/>
            <a:chExt cx="468000" cy="468000"/>
          </a:xfrm>
        </p:grpSpPr>
        <p:sp>
          <p:nvSpPr>
            <p:cNvPr id="4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44" name="TextBox 43"/>
          <p:cNvSpPr txBox="1"/>
          <p:nvPr/>
        </p:nvSpPr>
        <p:spPr>
          <a:xfrm>
            <a:off x="6882157" y="1624886"/>
            <a:ext cx="4302794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15 ตัน 570 กิโลกรัม หารด้วย 9 เท่ากับเท่าไร</a:t>
            </a:r>
          </a:p>
        </p:txBody>
      </p:sp>
      <p:grpSp>
        <p:nvGrpSpPr>
          <p:cNvPr id="45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335018" y="1725398"/>
            <a:ext cx="468000" cy="468000"/>
            <a:chOff x="1239484" y="1722687"/>
            <a:chExt cx="468000" cy="468000"/>
          </a:xfrm>
        </p:grpSpPr>
        <p:sp>
          <p:nvSpPr>
            <p:cNvPr id="46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333F50"/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333F50"/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cxnSp>
        <p:nvCxnSpPr>
          <p:cNvPr id="80" name="Google Shape;916;p50">
            <a:extLst>
              <a:ext uri="{FF2B5EF4-FFF2-40B4-BE49-F238E27FC236}">
                <a16:creationId xmlns:a16="http://schemas.microsoft.com/office/drawing/2014/main" id="{A02B0D76-C0F2-412B-891F-C416DD61F9F9}"/>
              </a:ext>
            </a:extLst>
          </p:cNvPr>
          <p:cNvCxnSpPr>
            <a:cxnSpLocks/>
          </p:cNvCxnSpPr>
          <p:nvPr/>
        </p:nvCxnSpPr>
        <p:spPr>
          <a:xfrm flipV="1">
            <a:off x="6064758" y="1408060"/>
            <a:ext cx="0" cy="4586340"/>
          </a:xfrm>
          <a:prstGeom prst="straightConnector1">
            <a:avLst/>
          </a:prstGeom>
          <a:noFill/>
          <a:ln w="19050" cap="flat" cmpd="sng">
            <a:solidFill>
              <a:srgbClr val="6666BC"/>
            </a:solidFill>
            <a:prstDash val="dot"/>
            <a:round/>
            <a:headEnd type="oval" w="med" len="med"/>
            <a:tailEnd type="oval" w="med" len="med"/>
          </a:ln>
        </p:spPr>
      </p:cxnSp>
      <p:graphicFrame>
        <p:nvGraphicFramePr>
          <p:cNvPr id="56" name="Table 5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21474606"/>
              </p:ext>
            </p:extLst>
          </p:nvPr>
        </p:nvGraphicFramePr>
        <p:xfrm>
          <a:off x="8408036" y="3907375"/>
          <a:ext cx="2016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730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57" name="Table 5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25678883"/>
              </p:ext>
            </p:extLst>
          </p:nvPr>
        </p:nvGraphicFramePr>
        <p:xfrm>
          <a:off x="8408036" y="3419772"/>
          <a:ext cx="2016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570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pSp>
        <p:nvGrpSpPr>
          <p:cNvPr id="58" name="Group 57"/>
          <p:cNvGrpSpPr/>
          <p:nvPr/>
        </p:nvGrpSpPr>
        <p:grpSpPr>
          <a:xfrm>
            <a:off x="8067994" y="3536583"/>
            <a:ext cx="2364710" cy="372168"/>
            <a:chOff x="6811148" y="2979136"/>
            <a:chExt cx="2364710" cy="372168"/>
          </a:xfrm>
        </p:grpSpPr>
        <p:cxnSp>
          <p:nvCxnSpPr>
            <p:cNvPr id="59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3332597"/>
              <a:ext cx="21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" name="Arc 59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61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7922853" y="2934150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536575" algn="l"/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	ตัน	กิโลกรัม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62" name="TextBox 61"/>
          <p:cNvSpPr txBox="1"/>
          <p:nvPr/>
        </p:nvSpPr>
        <p:spPr>
          <a:xfrm>
            <a:off x="7957968" y="3435477"/>
            <a:ext cx="32562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9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63" name="Group 62"/>
          <p:cNvGrpSpPr/>
          <p:nvPr/>
        </p:nvGrpSpPr>
        <p:grpSpPr>
          <a:xfrm>
            <a:off x="8498917" y="4357067"/>
            <a:ext cx="1974837" cy="45813"/>
            <a:chOff x="7667110" y="4183383"/>
            <a:chExt cx="324769" cy="45813"/>
          </a:xfrm>
        </p:grpSpPr>
        <p:cxnSp>
          <p:nvCxnSpPr>
            <p:cNvPr id="64" name="Straight Connector 63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/>
            <p:cNvCxnSpPr/>
            <p:nvPr/>
          </p:nvCxnSpPr>
          <p:spPr>
            <a:xfrm>
              <a:off x="7667879" y="4229196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6" name="TextBox 65"/>
          <p:cNvSpPr txBox="1"/>
          <p:nvPr/>
        </p:nvSpPr>
        <p:spPr>
          <a:xfrm>
            <a:off x="6873871" y="2809880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6909421" y="4630922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68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7657053" y="4727507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๑ ตัน ๗๓๐</a:t>
            </a:r>
            <a:r>
              <a:rPr kumimoji="0" lang="th-TH" sz="3000" b="0" i="0" u="none" strike="noStrike" kern="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 กิโลกรัม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pSp>
        <p:nvGrpSpPr>
          <p:cNvPr id="69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9813262" y="3238164"/>
            <a:ext cx="746672" cy="569833"/>
            <a:chOff x="3670555" y="2041866"/>
            <a:chExt cx="687333" cy="569833"/>
          </a:xfrm>
        </p:grpSpPr>
        <p:cxnSp>
          <p:nvCxnSpPr>
            <p:cNvPr id="70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670555" y="2431477"/>
              <a:ext cx="548855" cy="180222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670555" y="2041866"/>
              <a:ext cx="687333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6570</a:t>
              </a:r>
            </a:p>
          </p:txBody>
        </p:sp>
      </p:grpSp>
      <p:graphicFrame>
        <p:nvGraphicFramePr>
          <p:cNvPr id="50" name="Table 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09498841"/>
              </p:ext>
            </p:extLst>
          </p:nvPr>
        </p:nvGraphicFramePr>
        <p:xfrm>
          <a:off x="2889196" y="3560546"/>
          <a:ext cx="1980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2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880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pSp>
        <p:nvGrpSpPr>
          <p:cNvPr id="51" name="Group 50"/>
          <p:cNvGrpSpPr/>
          <p:nvPr/>
        </p:nvGrpSpPr>
        <p:grpSpPr>
          <a:xfrm>
            <a:off x="2781381" y="3648782"/>
            <a:ext cx="2220710" cy="372168"/>
            <a:chOff x="6811148" y="2979136"/>
            <a:chExt cx="2220710" cy="372168"/>
          </a:xfrm>
        </p:grpSpPr>
        <p:cxnSp>
          <p:nvCxnSpPr>
            <p:cNvPr id="52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3332597"/>
              <a:ext cx="1980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Arc 52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aphicFrame>
        <p:nvGraphicFramePr>
          <p:cNvPr id="54" name="Table 5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23480167"/>
              </p:ext>
            </p:extLst>
          </p:nvPr>
        </p:nvGraphicFramePr>
        <p:xfrm>
          <a:off x="2889196" y="4048149"/>
          <a:ext cx="1980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2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840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55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2708810" y="3011424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524000" algn="l"/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 กิโลกรัม	กรัม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72" name="TextBox 71"/>
          <p:cNvSpPr txBox="1"/>
          <p:nvPr/>
        </p:nvSpPr>
        <p:spPr>
          <a:xfrm>
            <a:off x="2627814" y="3576251"/>
            <a:ext cx="32562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7</a:t>
            </a:r>
          </a:p>
        </p:txBody>
      </p:sp>
      <p:grpSp>
        <p:nvGrpSpPr>
          <p:cNvPr id="73" name="Group 72"/>
          <p:cNvGrpSpPr/>
          <p:nvPr/>
        </p:nvGrpSpPr>
        <p:grpSpPr>
          <a:xfrm>
            <a:off x="3171180" y="4483327"/>
            <a:ext cx="1800000" cy="31299"/>
            <a:chOff x="7665492" y="4183383"/>
            <a:chExt cx="325618" cy="31299"/>
          </a:xfrm>
        </p:grpSpPr>
        <p:cxnSp>
          <p:nvCxnSpPr>
            <p:cNvPr id="74" name="Straight Connector 73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6" name="TextBox 75"/>
          <p:cNvSpPr txBox="1"/>
          <p:nvPr/>
        </p:nvSpPr>
        <p:spPr>
          <a:xfrm>
            <a:off x="1691313" y="4747446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77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2438945" y="4844031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lang="th-TH" kern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๕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 กิโลกรัม ๘๔๐ กรัม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78" name="TextBox 77"/>
          <p:cNvSpPr txBox="1"/>
          <p:nvPr/>
        </p:nvSpPr>
        <p:spPr>
          <a:xfrm>
            <a:off x="1739478" y="2852093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pSp>
        <p:nvGrpSpPr>
          <p:cNvPr id="79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4215637" y="3363800"/>
            <a:ext cx="745228" cy="566618"/>
            <a:chOff x="3686916" y="2012838"/>
            <a:chExt cx="686004" cy="566618"/>
          </a:xfrm>
        </p:grpSpPr>
        <p:cxnSp>
          <p:nvCxnSpPr>
            <p:cNvPr id="81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46054" y="2431477"/>
              <a:ext cx="473355" cy="147979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2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686916" y="2012838"/>
              <a:ext cx="686004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588</a:t>
              </a: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0</a:t>
              </a:r>
            </a:p>
          </p:txBody>
        </p:sp>
      </p:grpSp>
      <p:sp>
        <p:nvSpPr>
          <p:cNvPr id="83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8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8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8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8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90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91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92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93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94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95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96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16518867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" grpId="0"/>
      <p:bldP spid="62" grpId="0"/>
      <p:bldP spid="66" grpId="0"/>
      <p:bldP spid="67" grpId="0"/>
      <p:bldP spid="68" grpId="0"/>
      <p:bldP spid="55" grpId="0"/>
      <p:bldP spid="72" grpId="0"/>
      <p:bldP spid="76" grpId="0"/>
      <p:bldP spid="77" grpId="0"/>
      <p:bldP spid="78" grpId="0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224387" y="62399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7482342" y="59629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243361" y="105812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85" name="Google Shape;698;p49">
            <a:extLst>
              <a:ext uri="{FF2B5EF4-FFF2-40B4-BE49-F238E27FC236}">
                <a16:creationId xmlns:a16="http://schemas.microsoft.com/office/drawing/2014/main" id="{3DCD2A7C-C10D-409C-9629-1C40F71744D6}"/>
              </a:ext>
            </a:extLst>
          </p:cNvPr>
          <p:cNvSpPr/>
          <p:nvPr/>
        </p:nvSpPr>
        <p:spPr>
          <a:xfrm>
            <a:off x="970829" y="669013"/>
            <a:ext cx="2632944" cy="566289"/>
          </a:xfrm>
          <a:prstGeom prst="roundRect">
            <a:avLst>
              <a:gd name="adj" fmla="val 50000"/>
            </a:avLst>
          </a:prstGeom>
          <a:solidFill>
            <a:srgbClr val="FF42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89" name="Google Shape;701;p49">
            <a:extLst>
              <a:ext uri="{FF2B5EF4-FFF2-40B4-BE49-F238E27FC236}">
                <a16:creationId xmlns:a16="http://schemas.microsoft.com/office/drawing/2014/main" id="{F31D6105-5B36-4712-A600-BF08CFB532FA}"/>
              </a:ext>
            </a:extLst>
          </p:cNvPr>
          <p:cNvSpPr txBox="1">
            <a:spLocks/>
          </p:cNvSpPr>
          <p:nvPr/>
        </p:nvSpPr>
        <p:spPr>
          <a:xfrm>
            <a:off x="962173" y="597056"/>
            <a:ext cx="2641600" cy="7332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400" b="0" i="0" u="none" strike="noStrike" cap="none">
                <a:solidFill>
                  <a:schemeClr val="lt1"/>
                </a:solidFill>
                <a:latin typeface="Odibee Sans"/>
                <a:ea typeface="Odibee Sans"/>
                <a:cs typeface="Odibee Sans"/>
                <a:sym typeface="Odibee Sa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B022B"/>
              </a:buClr>
              <a:buSzPts val="2500"/>
              <a:buFont typeface="Odibee San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rPr>
              <a:t>ตรวจสอบความเข้าใจ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Odibee Sans"/>
            </a:endParaRPr>
          </a:p>
        </p:txBody>
      </p:sp>
      <p:sp>
        <p:nvSpPr>
          <p:cNvPr id="109" name="TextBox 108"/>
          <p:cNvSpPr txBox="1"/>
          <p:nvPr/>
        </p:nvSpPr>
        <p:spPr>
          <a:xfrm>
            <a:off x="1649961" y="1701615"/>
            <a:ext cx="3689031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18 กิโลกรัม 900 กรัม คูณ 3 เท่ากับเท่าไร</a:t>
            </a:r>
          </a:p>
        </p:txBody>
      </p:sp>
      <p:grpSp>
        <p:nvGrpSpPr>
          <p:cNvPr id="130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102824" y="1787613"/>
            <a:ext cx="468000" cy="468000"/>
            <a:chOff x="1239484" y="1722687"/>
            <a:chExt cx="468000" cy="468000"/>
          </a:xfrm>
        </p:grpSpPr>
        <p:sp>
          <p:nvSpPr>
            <p:cNvPr id="131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46" name="TextBox 45"/>
          <p:cNvSpPr txBox="1"/>
          <p:nvPr/>
        </p:nvSpPr>
        <p:spPr>
          <a:xfrm>
            <a:off x="6869662" y="1689594"/>
            <a:ext cx="3379238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52 ตัน 600 กิโลกรัม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หารด้วย 5 เท่ากับเท่าไร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47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322524" y="1775592"/>
            <a:ext cx="468000" cy="468000"/>
            <a:chOff x="1239484" y="1722687"/>
            <a:chExt cx="468000" cy="468000"/>
          </a:xfrm>
        </p:grpSpPr>
        <p:sp>
          <p:nvSpPr>
            <p:cNvPr id="48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cxnSp>
        <p:nvCxnSpPr>
          <p:cNvPr id="83" name="Google Shape;916;p50">
            <a:extLst>
              <a:ext uri="{FF2B5EF4-FFF2-40B4-BE49-F238E27FC236}">
                <a16:creationId xmlns:a16="http://schemas.microsoft.com/office/drawing/2014/main" id="{A02B0D76-C0F2-412B-891F-C416DD61F9F9}"/>
              </a:ext>
            </a:extLst>
          </p:cNvPr>
          <p:cNvCxnSpPr>
            <a:cxnSpLocks/>
          </p:cNvCxnSpPr>
          <p:nvPr/>
        </p:nvCxnSpPr>
        <p:spPr>
          <a:xfrm flipV="1">
            <a:off x="6064758" y="1408060"/>
            <a:ext cx="0" cy="4586340"/>
          </a:xfrm>
          <a:prstGeom prst="straightConnector1">
            <a:avLst/>
          </a:prstGeom>
          <a:noFill/>
          <a:ln w="19050" cap="flat" cmpd="sng">
            <a:solidFill>
              <a:srgbClr val="6666BC"/>
            </a:solidFill>
            <a:prstDash val="dot"/>
            <a:round/>
            <a:headEnd type="oval" w="med" len="med"/>
            <a:tailEnd type="oval" w="med" len="med"/>
          </a:ln>
        </p:spPr>
      </p:cxnSp>
      <p:graphicFrame>
        <p:nvGraphicFramePr>
          <p:cNvPr id="84" name="Table 8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35933821"/>
              </p:ext>
            </p:extLst>
          </p:nvPr>
        </p:nvGraphicFramePr>
        <p:xfrm>
          <a:off x="3224029" y="3149862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900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86" name="Table 8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80136662"/>
              </p:ext>
            </p:extLst>
          </p:nvPr>
        </p:nvGraphicFramePr>
        <p:xfrm>
          <a:off x="3224029" y="3603846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91" name="Table 9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87092611"/>
              </p:ext>
            </p:extLst>
          </p:nvPr>
        </p:nvGraphicFramePr>
        <p:xfrm>
          <a:off x="3224029" y="4098685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2700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92" name="Table 9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69705115"/>
              </p:ext>
            </p:extLst>
          </p:nvPr>
        </p:nvGraphicFramePr>
        <p:xfrm>
          <a:off x="3224029" y="4560848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93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3123650" y="2723930"/>
            <a:ext cx="3263660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077913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กิโลกรัม	</a:t>
            </a:r>
            <a:r>
              <a:rPr lang="th-TH" b="1" kern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    กรัม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133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3419328" y="4070270"/>
            <a:ext cx="1944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4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3402696" y="4557496"/>
            <a:ext cx="1944000" cy="27751"/>
            <a:chOff x="1764604" y="5115751"/>
            <a:chExt cx="2935229" cy="27751"/>
          </a:xfrm>
        </p:grpSpPr>
        <p:cxnSp>
          <p:nvCxnSpPr>
            <p:cNvPr id="135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7" name="กลุ่ม 83">
            <a:extLst>
              <a:ext uri="{FF2B5EF4-FFF2-40B4-BE49-F238E27FC236}">
                <a16:creationId xmlns:a16="http://schemas.microsoft.com/office/drawing/2014/main" id="{B87D5AB3-B058-4200-B887-269E5C368D97}"/>
              </a:ext>
            </a:extLst>
          </p:cNvPr>
          <p:cNvGrpSpPr/>
          <p:nvPr/>
        </p:nvGrpSpPr>
        <p:grpSpPr>
          <a:xfrm>
            <a:off x="3389399" y="5003383"/>
            <a:ext cx="1944000" cy="20131"/>
            <a:chOff x="1764604" y="5115751"/>
            <a:chExt cx="2935229" cy="20131"/>
          </a:xfrm>
        </p:grpSpPr>
        <p:cxnSp>
          <p:nvCxnSpPr>
            <p:cNvPr id="138" name="ตัวเชื่อมต่อตรง 84">
              <a:extLst>
                <a:ext uri="{FF2B5EF4-FFF2-40B4-BE49-F238E27FC236}">
                  <a16:creationId xmlns:a16="http://schemas.microsoft.com/office/drawing/2014/main" id="{09FF30AC-8E9B-4AE6-A031-CFDA7AEE9312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ตัวเชื่อมต่อตรง 85">
              <a:extLst>
                <a:ext uri="{FF2B5EF4-FFF2-40B4-BE49-F238E27FC236}">
                  <a16:creationId xmlns:a16="http://schemas.microsoft.com/office/drawing/2014/main" id="{AB621ADA-9945-4D79-9F2A-6AF9662E0F4D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0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5385170" y="3444610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lang="th-TH" kern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×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141" name="TextBox 140"/>
          <p:cNvSpPr txBox="1"/>
          <p:nvPr/>
        </p:nvSpPr>
        <p:spPr>
          <a:xfrm>
            <a:off x="2439112" y="4568468"/>
            <a:ext cx="64633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หรือ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1682174" y="3144504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1717724" y="5183260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2577698" y="5185118"/>
            <a:ext cx="284404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๕๖ กิโลกรัม ๗๐๐ กรัม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aphicFrame>
        <p:nvGraphicFramePr>
          <p:cNvPr id="145" name="Table 1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96876679"/>
              </p:ext>
            </p:extLst>
          </p:nvPr>
        </p:nvGraphicFramePr>
        <p:xfrm>
          <a:off x="8408036" y="3907375"/>
          <a:ext cx="2016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520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46" name="Table 14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85002666"/>
              </p:ext>
            </p:extLst>
          </p:nvPr>
        </p:nvGraphicFramePr>
        <p:xfrm>
          <a:off x="8408036" y="3419772"/>
          <a:ext cx="2016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pSp>
        <p:nvGrpSpPr>
          <p:cNvPr id="147" name="Group 146"/>
          <p:cNvGrpSpPr/>
          <p:nvPr/>
        </p:nvGrpSpPr>
        <p:grpSpPr>
          <a:xfrm>
            <a:off x="8067994" y="3536583"/>
            <a:ext cx="2364710" cy="372168"/>
            <a:chOff x="6811148" y="2979136"/>
            <a:chExt cx="2364710" cy="372168"/>
          </a:xfrm>
        </p:grpSpPr>
        <p:cxnSp>
          <p:nvCxnSpPr>
            <p:cNvPr id="148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3332597"/>
              <a:ext cx="21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9" name="Arc 148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50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7922853" y="2934150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536575" algn="l"/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	ตัน	กิโลกรัม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151" name="TextBox 150"/>
          <p:cNvSpPr txBox="1"/>
          <p:nvPr/>
        </p:nvSpPr>
        <p:spPr>
          <a:xfrm>
            <a:off x="7957968" y="3435477"/>
            <a:ext cx="32562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noProof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5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152" name="Group 151"/>
          <p:cNvGrpSpPr/>
          <p:nvPr/>
        </p:nvGrpSpPr>
        <p:grpSpPr>
          <a:xfrm>
            <a:off x="8498917" y="4357067"/>
            <a:ext cx="1974837" cy="45813"/>
            <a:chOff x="7667110" y="4183383"/>
            <a:chExt cx="324769" cy="45813"/>
          </a:xfrm>
        </p:grpSpPr>
        <p:cxnSp>
          <p:nvCxnSpPr>
            <p:cNvPr id="153" name="Straight Connector 152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Straight Connector 153"/>
            <p:cNvCxnSpPr/>
            <p:nvPr/>
          </p:nvCxnSpPr>
          <p:spPr>
            <a:xfrm>
              <a:off x="7667879" y="4229196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5" name="TextBox 154"/>
          <p:cNvSpPr txBox="1"/>
          <p:nvPr/>
        </p:nvSpPr>
        <p:spPr>
          <a:xfrm>
            <a:off x="6873871" y="2809880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6909421" y="4630922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157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7657053" y="4727507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๑๐ ตัน ๕๒๐</a:t>
            </a:r>
            <a:r>
              <a:rPr kumimoji="0" lang="th-TH" sz="3000" b="0" i="0" u="none" strike="noStrike" kern="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 กิโลกรัม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pSp>
        <p:nvGrpSpPr>
          <p:cNvPr id="158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9813262" y="3238164"/>
            <a:ext cx="746672" cy="569833"/>
            <a:chOff x="3670555" y="2041866"/>
            <a:chExt cx="687333" cy="569833"/>
          </a:xfrm>
        </p:grpSpPr>
        <p:cxnSp>
          <p:nvCxnSpPr>
            <p:cNvPr id="159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670555" y="2431477"/>
              <a:ext cx="548855" cy="180222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0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670555" y="2041866"/>
              <a:ext cx="687333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260</a:t>
              </a: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0</a:t>
              </a:r>
            </a:p>
          </p:txBody>
        </p:sp>
      </p:grpSp>
      <p:sp>
        <p:nvSpPr>
          <p:cNvPr id="161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16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16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16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16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166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167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168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169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170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171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172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2511672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4.16667E-7 0.00208 L 4.16667E-7 -0.02708 " pathEditMode="relative" rAng="0" ptsTypes="AA">
                                      <p:cBhvr>
                                        <p:cTn id="12" dur="3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458"/>
                                    </p:animMotion>
                                    <p:animRot by="1500000">
                                      <p:cBhvr>
                                        <p:cTn id="13" dur="1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4" dur="175" fill="hold">
                                          <p:stCondLst>
                                            <p:cond delay="175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5" dur="175" fill="hold">
                                          <p:stCondLst>
                                            <p:cond delay="35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6" dur="175" fill="hold">
                                          <p:stCondLst>
                                            <p:cond delay="525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9" grpId="0"/>
      <p:bldP spid="93" grpId="0"/>
      <p:bldP spid="140" grpId="0"/>
      <p:bldP spid="141" grpId="0"/>
      <p:bldP spid="142" grpId="0"/>
      <p:bldP spid="143" grpId="0"/>
      <p:bldP spid="144" grpId="0"/>
      <p:bldP spid="150" grpId="0"/>
      <p:bldP spid="151" grpId="0"/>
      <p:bldP spid="155" grpId="0"/>
      <p:bldP spid="156" grpId="0"/>
      <p:bldP spid="157" grpId="0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FF42544D-339C-4CC3-86D9-7BA4599B245F}"/>
              </a:ext>
            </a:extLst>
          </p:cNvPr>
          <p:cNvGrpSpPr/>
          <p:nvPr/>
        </p:nvGrpSpPr>
        <p:grpSpPr>
          <a:xfrm rot="-191527">
            <a:off x="2796651" y="1187129"/>
            <a:ext cx="7207263" cy="3721714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97E4D986-1FC0-4B95-A0DA-63D4CC7FDD1E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6C24E511-42A9-46F7-A0B5-601A9E150AB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CA470BDE-7316-4699-94D9-C3CCD26309FC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AF828F65-F391-4BE4-91DC-5118700CC71E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210BC643-CBAC-47C9-916B-50E80FBA81D3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B289B9CA-2D6F-4414-B9C8-BEBE69308E41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6AC844D5-4D6B-45BF-9D62-6F746168B187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3E40F82D-DB7F-4734-AAF8-6E25AF4C00BE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1B84D3CE-A737-41B2-BFBB-B6D5CA567B45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D8289108-DF19-46C8-B554-9F01DA1FB122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B5787AF1-E5BA-4B3E-BCB8-30A61C38173E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E879FA9A-6757-4CF9-B6B9-833EFBF81ED6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99B19D7F-56BE-4451-B02D-9956E8E695F5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E93D5997-E599-46A7-926E-C83F65A4E85C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7A8CC7FD-D0A9-45C3-A368-896D1AA15FA6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B09CB5FC-087B-49FA-B47F-7DC8F10B7142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6FE83AB8-D6AF-4061-B80E-855CCCA972EB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65EE8388-DB64-497E-971F-E5647581AC72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5323AC78-5D7C-44B9-9E05-D4F9F6E25DBC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66E99BE0-4F89-4BF4-893A-C6ADB8DD5C69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CC3BF6F6-F327-431D-BF6F-16498170891E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8ED7F6F2-4816-49AE-A579-3DD291F35E3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B56AA2BB-7300-4159-B473-CCFEEC444CAD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CA46053D-7BBF-4917-89A8-410D579A7AB4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762F78BC-B3D7-49F1-A423-FCC6EFF6D7ED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19489933-888A-4DCF-B012-DA8F0BA52640}"/>
              </a:ext>
            </a:extLst>
          </p:cNvPr>
          <p:cNvGrpSpPr/>
          <p:nvPr/>
        </p:nvGrpSpPr>
        <p:grpSpPr>
          <a:xfrm>
            <a:off x="9848226" y="4513952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A6FED7FA-0EB3-46A9-ABC5-028861A96899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E3944B80-01C7-402C-A513-E06D5C0C6322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E6A5EFD7-17E7-4E2F-BF86-027E3E111E93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F9FF9FE8-BB14-433A-9275-9CD08099DA4D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E311C65A-8535-495E-8819-596DC171814F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10AD1709-A1D6-468D-BEC7-883B3F6CEB3C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B3F098C9-46EF-465B-BCEB-0E2E55B7FFAC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707A3DBB-8C63-46E7-9CF2-9D4C1AB36786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BFD39387-FD48-4A7D-9851-882C7FEB6E90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77DF6C08-5813-47C3-A9A2-82AA67EDE161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A1E58145-BC40-4A85-B14A-54A340446FFD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BD91018F-7A00-4ADC-A4B6-ADDE26268EEC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D387BF62-B641-44D5-9667-742A5DA21D7A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6E9497F1-135D-4C9D-84D4-3814C666B0A7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69E53D2B-7596-49C7-99B2-5A801F3263AD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F8D095F9-7793-429D-BB4F-BD62E33B0C53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BC1C69AE-949A-4860-8C78-B5EABFE8283D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07575D43-74EB-46F0-881D-DD2F3BC800E3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59BE540A-2903-4D32-8F98-1D39FDF8466E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A7EC0D28-8F25-46FF-8AE8-16C2FA79BB6E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C48CF3FF-CC36-40C3-8017-FC1B0BD58B52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3F76C299-C0CC-46FC-AF64-9B711562E43B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E3868261-9915-42C4-A5A5-0CC36D8192F1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98B6E335-F90C-43EF-98BB-74EA0EB06094}"/>
              </a:ext>
            </a:extLst>
          </p:cNvPr>
          <p:cNvGrpSpPr/>
          <p:nvPr/>
        </p:nvGrpSpPr>
        <p:grpSpPr>
          <a:xfrm rot="-461358">
            <a:off x="1034969" y="1389036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98B8B7CE-E6F0-40C5-BE29-461A888CC323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154BEC3A-968D-41B0-BB3C-715352A74093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AEEBAF65-4E5D-4C08-A7DB-203E75EC5109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BF919489-80F6-4925-821D-7EFD3D9C862C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F542068B-AA85-461C-845E-F5415C25A765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85B18634-FF09-4FC0-B148-A2B3EA80D5F5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C524FDAE-D149-465E-BCD8-F21273BDAC6B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9B5D388C-CA82-43B8-9430-57738D2A2CE6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8FF6675C-A9F7-4DF8-9E70-A93615923F4B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D003035E-49CC-4F83-B0FC-ACD2123969D3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7B81062E-71F1-4F8E-A801-7DCC4682B987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F6844318-449D-4E5A-B1E4-3BA6AD04D942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93A4D00A-9E0C-41F9-8B24-F5E619736CAA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86EC07E8-B2CC-4E69-96C0-2D473D8C247F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DAEE0788-5943-4806-8B15-D3A760DECA28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92FEA0F3-D3AE-49FF-926A-BBDA602E72B3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86FEA22B-0A36-4E06-AD73-543E457BA4A1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80E7B8BE-21DA-4879-9430-8763FDD7E3A1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6122C7AC-F684-4F46-9554-2128D82CF042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2508AD3B-AF53-4603-8B8F-563EACA5C944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DC90DB6E-9F0B-4F78-9079-926E145026C2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19D049A3-86FF-401B-BAED-0E3AB5457B47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237BB846-8267-4722-9494-2FA8D00D47F2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FE525A1B-2EFB-4BA0-8392-1EC0EDFFAAAC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A20634E2-3496-4597-88DA-EF1417F691A8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4F7D4AC1-2B77-4A7B-A832-5242DD56D0D3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8DF19956-8525-4EEA-B7C0-E0A3B4393538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7DFD159F-CDDE-4174-A18A-7660467F3446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8A1464D5-2589-4F8A-A71A-A988EF7CD04D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954F2BAB-014B-44AA-98AF-3D691AE65BDF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1713AEEE-1CEE-4F94-87C6-E10A305DB5ED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941DEAB0-6077-4DDB-98D2-24DA793A130D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A57CC560-46E2-4A81-A8A6-43AAC6FE906A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4F3DF2EB-AAE8-46D8-8EBC-9C5C8DA0B403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5FC1CA5D-CC8B-4BB4-8133-E646A57EBECB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2435F844-E966-4F65-A53D-4873DFDDCE5F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2F2179A2-9A2B-4621-9D64-AA7291CED559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65B3F69D-CF7C-4348-BFDF-39742BD6A6E1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AC9145A2-11EE-4FC9-BC79-A1F47221BC87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72C20FDB-B787-4A5F-BB5E-58D38FB10B2B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2F59E1EC-5120-434D-9A5C-D6865B1FACE7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4FED9F19-E489-4FAA-9D32-47979810A78E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5A6CFA14-EF62-4268-9B70-3828C9926976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DD9D6E21-AB01-4D6E-99EF-7700D3BA484E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7AC8D29F-FD3B-486E-9D21-378A955249C5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FEFA431F-5A30-473C-8A24-21B09ED9D78C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77C78FAA-4F9B-4F3A-A8A0-EACBE76ADF7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03B8CC87-03FC-4D9C-B16E-461B0FC104F8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F167312B-7EC3-427B-A528-8725D3CEFC55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34209428-7C01-4429-9BFC-DE774C2FAD72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9DAAD490-8871-4A37-9B7A-AD8B37E5B2D2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0275633D-101A-4686-9A51-50EEB51F0740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F203DB2D-9464-4CC1-B5C4-33DBEBFB2886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73C8006E-9BC9-4397-AE2A-420FC031F800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CBF5B397-E6F2-462A-9492-51B992E91078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FB0ED8AA-BB81-44D6-9F54-FAAC71562BCA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4C3C2F9F-A5DD-4C63-A0D9-079E9EC2DAB5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EF8E2F63-01AD-42DD-98F9-7727FA38E9BC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F40D976D-08E2-44C2-9599-CF37BDE67578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3638C819-3D76-4D0D-BB00-8ADFCBFF8981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37144B87-8972-42D6-8284-759DF5E80AF9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6073D796-60A0-4CBD-AA2E-06B3EC4E3CA5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4F4AA93C-4A65-45F9-920D-9FB341966F5E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7C2AE2F3-9CD5-4783-B393-81F2C61FE3BE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092896C2-75E5-41AC-8B2F-461DDDC20746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B615D586-671A-449A-9394-EF2055EC8753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E5B0CBEF-BBA8-4419-B068-BE69AAC926D4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AE3497EC-4B84-4456-8850-20A33802DF3B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65ECE51A-D6CD-4ADB-8550-008D046ED53C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A412D64F-7877-4DAE-8F4D-EE04DA10CB84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CFEF1CA0-BAF5-4B68-9BDF-BDC9976362DF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F631E0CD-610F-4F58-B27B-62638C37DA4C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75B9FFF1-2BF4-457F-B412-39926782E78E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69DDCBA1-D2B1-493A-9C46-D28DCBC3614E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68FA46AA-9ECD-46EC-8735-DC0D61C90974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D28068A1-381B-4FA6-8CBE-33EBF2230E34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0DF2FDF7-26CF-4E08-A81B-236301A8A060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5455A158-4F00-4708-9851-46FDDB675A6D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915EC70A-549F-4F61-85A3-30FE61194D6A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DC075B3B-BAFB-4364-A0CE-05AD0B40FEB5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7E804CF6-230B-4688-9A9F-E533E95D31EB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749CF0A8-6AE2-47F8-AF6B-9D9F1DBBFA57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B42918B0-503C-4BED-872A-C2E348C2C737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6B250122-F0C3-4AD0-B196-9006BA951A45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B4B93D4D-FAE3-4DB4-9372-42134C2C50D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35BE7B7B-1677-4C9B-ABCC-83E12CBDD15B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4071E662-2F46-4171-A54C-1D85B43F7A10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0DB12EB-E398-45E5-BFD1-88129EE9D43E}"/>
              </a:ext>
            </a:extLst>
          </p:cNvPr>
          <p:cNvSpPr txBox="1">
            <a:spLocks/>
          </p:cNvSpPr>
          <p:nvPr/>
        </p:nvSpPr>
        <p:spPr>
          <a:xfrm>
            <a:off x="3753740" y="2849409"/>
            <a:ext cx="6078819" cy="133230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rditas"/>
              </a:rPr>
              <a:t>การหาผลคูณหรือผลหารเกี่ยวกับน้ำหนักทำได้โดยคูณหรือหารน้ำหนักทีละหน่วยน้ำหนัก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004468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Gorditas"/>
            </a:endParaRPr>
          </a:p>
        </p:txBody>
      </p:sp>
      <p:sp>
        <p:nvSpPr>
          <p:cNvPr id="259" name="Google Shape;4975;p59">
            <a:extLst>
              <a:ext uri="{FF2B5EF4-FFF2-40B4-BE49-F238E27FC236}">
                <a16:creationId xmlns:a16="http://schemas.microsoft.com/office/drawing/2014/main" id="{8600E551-18F5-4869-ABCC-D4A8EE567E58}"/>
              </a:ext>
            </a:extLst>
          </p:cNvPr>
          <p:cNvSpPr txBox="1">
            <a:spLocks/>
          </p:cNvSpPr>
          <p:nvPr/>
        </p:nvSpPr>
        <p:spPr>
          <a:xfrm>
            <a:off x="5091238" y="1749719"/>
            <a:ext cx="3147600" cy="6951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Gorditas"/>
              <a:buNone/>
              <a:defRPr sz="9466" b="1" i="0" u="none" strike="noStrike" cap="none">
                <a:solidFill>
                  <a:schemeClr val="accent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6000"/>
              <a:buFont typeface="Gorditas"/>
              <a:buNone/>
              <a:tabLst/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10B0BF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สิ่งที่ได้เรียนรู้</a:t>
            </a:r>
            <a:endParaRPr kumimoji="0" lang="en" sz="3000" b="1" i="0" u="none" strike="noStrike" kern="0" cap="none" spc="0" normalizeH="0" baseline="0" noProof="0" dirty="0">
              <a:ln>
                <a:noFill/>
              </a:ln>
              <a:solidFill>
                <a:srgbClr val="10B0BF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sp>
        <p:nvSpPr>
          <p:cNvPr id="156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15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15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15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16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161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24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24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24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248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249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250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1711857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1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2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3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4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5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6" grpId="0"/>
      <p:bldP spid="259" grpId="0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64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6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7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8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9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6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77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999925" y="3155857"/>
            <a:ext cx="5117183" cy="2029540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78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311861" y="3615586"/>
            <a:ext cx="4368386" cy="10281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โจทย์</a:t>
            </a: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ปัญหาเกี่ยวกับน้ำหนัก(1)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79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2109554" y="1636570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kumimoji="0" lang="th-TH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10.9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grpSp>
        <p:nvGrpSpPr>
          <p:cNvPr id="80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81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4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5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116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117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8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9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0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1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2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123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046904" y="2742872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135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136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13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13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13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140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141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142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143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144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145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146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10921853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2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79" grpId="0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6" name="Table 6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1278096"/>
              </p:ext>
            </p:extLst>
          </p:nvPr>
        </p:nvGraphicFramePr>
        <p:xfrm>
          <a:off x="2081222" y="5256943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หรือ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65" name="Table 6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87357557"/>
              </p:ext>
            </p:extLst>
          </p:nvPr>
        </p:nvGraphicFramePr>
        <p:xfrm>
          <a:off x="2085734" y="4784111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ทุเรียนสองผลหนัก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1100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143" name="Google Shape;3832;p61">
            <a:extLst>
              <a:ext uri="{FF2B5EF4-FFF2-40B4-BE49-F238E27FC236}">
                <a16:creationId xmlns:a16="http://schemas.microsoft.com/office/drawing/2014/main" id="{8CB0AA6E-9AF0-495C-B1DC-5375D43F7A8E}"/>
              </a:ext>
            </a:extLst>
          </p:cNvPr>
          <p:cNvSpPr/>
          <p:nvPr/>
        </p:nvSpPr>
        <p:spPr>
          <a:xfrm rot="16200000">
            <a:off x="5198803" y="-3386784"/>
            <a:ext cx="1050308" cy="8552781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rgbClr val="FFADC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5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1884673" y="536608"/>
            <a:ext cx="7723784" cy="72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แม่ซื้อทุเรียนผลใหญ่หนัก</a:t>
            </a:r>
            <a:r>
              <a:rPr kumimoji="0" lang="th-TH" alt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 3 กิโลกรัม 200 กรัม ผลเล็กหนัก 1 กิโลกรัม 900 กรัม แม่ซื้อทุเรียนหนักรวมกันเท่าไร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193649" y="1429499"/>
            <a:ext cx="121539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โจทย์ถาม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2588910" y="1455457"/>
            <a:ext cx="345158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แม่ซื้อทุเรียนหนักรวมกันเท่าไร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46" name="TextBox 145"/>
          <p:cNvSpPr txBox="1"/>
          <p:nvPr/>
        </p:nvSpPr>
        <p:spPr>
          <a:xfrm>
            <a:off x="1178420" y="1984256"/>
            <a:ext cx="124585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โจทย์บอก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2588910" y="1966670"/>
            <a:ext cx="5439310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แม่ซื้อทุเรียนผลใหญ่หนัก 3 กิโลกรัม 200 กรัม </a:t>
            </a:r>
          </a:p>
          <a:p>
            <a:pPr lvl="0"/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ผลเล็กหนัก 1 กิโลกรัม 900 กรัม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48" name="TextBox 147"/>
          <p:cNvSpPr txBox="1"/>
          <p:nvPr/>
        </p:nvSpPr>
        <p:spPr>
          <a:xfrm>
            <a:off x="1193649" y="2943171"/>
            <a:ext cx="233108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หาคำตอบได้อย่างไร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3623809" y="2950926"/>
            <a:ext cx="594906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นำ 3 กิโลกรัม 200 กรัม บวก 1 กิโลกรัม 900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กรัม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52" name="TextBox 151"/>
          <p:cNvSpPr txBox="1"/>
          <p:nvPr/>
        </p:nvSpPr>
        <p:spPr>
          <a:xfrm>
            <a:off x="1178419" y="3505509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6" name="Table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11856869"/>
              </p:ext>
            </p:extLst>
          </p:nvPr>
        </p:nvGraphicFramePr>
        <p:xfrm>
          <a:off x="2085734" y="3879098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ทุเรียนผลใหญ่หนัก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155" name="TextBox 154"/>
          <p:cNvSpPr txBox="1"/>
          <p:nvPr/>
        </p:nvSpPr>
        <p:spPr>
          <a:xfrm>
            <a:off x="1178419" y="5749997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2053822" y="5777803"/>
            <a:ext cx="506581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แม่ซื้อทุเรียนหนักรวม ๕ กิโลกรัม ๑๐๐ กรัม</a:t>
            </a:r>
          </a:p>
        </p:txBody>
      </p:sp>
      <p:sp>
        <p:nvSpPr>
          <p:cNvPr id="174" name="รูปแบบอิสระ: รูปร่าง 128">
            <a:extLst>
              <a:ext uri="{FF2B5EF4-FFF2-40B4-BE49-F238E27FC236}">
                <a16:creationId xmlns:a16="http://schemas.microsoft.com/office/drawing/2014/main" id="{59AFF42A-B79A-4682-9EEA-50E8F04E1901}"/>
              </a:ext>
            </a:extLst>
          </p:cNvPr>
          <p:cNvSpPr/>
          <p:nvPr/>
        </p:nvSpPr>
        <p:spPr>
          <a:xfrm>
            <a:off x="9154151" y="4416754"/>
            <a:ext cx="1773287" cy="1015663"/>
          </a:xfrm>
          <a:custGeom>
            <a:avLst/>
            <a:gdLst>
              <a:gd name="connsiteX0" fmla="*/ 181425 w 1830638"/>
              <a:gd name="connsiteY0" fmla="*/ 53165 h 500646"/>
              <a:gd name="connsiteX1" fmla="*/ 24671 w 1830638"/>
              <a:gd name="connsiteY1" fmla="*/ 122834 h 500646"/>
              <a:gd name="connsiteX2" fmla="*/ 7253 w 1830638"/>
              <a:gd name="connsiteY2" fmla="*/ 323131 h 500646"/>
              <a:gd name="connsiteX3" fmla="*/ 94339 w 1830638"/>
              <a:gd name="connsiteY3" fmla="*/ 453759 h 500646"/>
              <a:gd name="connsiteX4" fmla="*/ 381722 w 1830638"/>
              <a:gd name="connsiteY4" fmla="*/ 479885 h 500646"/>
              <a:gd name="connsiteX5" fmla="*/ 1418042 w 1830638"/>
              <a:gd name="connsiteY5" fmla="*/ 497302 h 500646"/>
              <a:gd name="connsiteX6" fmla="*/ 1783802 w 1830638"/>
              <a:gd name="connsiteY6" fmla="*/ 410216 h 500646"/>
              <a:gd name="connsiteX7" fmla="*/ 1792511 w 1830638"/>
              <a:gd name="connsiteY7" fmla="*/ 114125 h 500646"/>
              <a:gd name="connsiteX8" fmla="*/ 1479002 w 1830638"/>
              <a:gd name="connsiteY8" fmla="*/ 27039 h 500646"/>
              <a:gd name="connsiteX9" fmla="*/ 642979 w 1830638"/>
              <a:gd name="connsiteY9" fmla="*/ 914 h 500646"/>
              <a:gd name="connsiteX10" fmla="*/ 181425 w 1830638"/>
              <a:gd name="connsiteY10" fmla="*/ 53165 h 500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30638" h="500646">
                <a:moveTo>
                  <a:pt x="181425" y="53165"/>
                </a:moveTo>
                <a:cubicBezTo>
                  <a:pt x="78374" y="73485"/>
                  <a:pt x="53700" y="77840"/>
                  <a:pt x="24671" y="122834"/>
                </a:cubicBezTo>
                <a:cubicBezTo>
                  <a:pt x="-4358" y="167828"/>
                  <a:pt x="-4358" y="267977"/>
                  <a:pt x="7253" y="323131"/>
                </a:cubicBezTo>
                <a:cubicBezTo>
                  <a:pt x="18864" y="378285"/>
                  <a:pt x="31928" y="427633"/>
                  <a:pt x="94339" y="453759"/>
                </a:cubicBezTo>
                <a:cubicBezTo>
                  <a:pt x="156750" y="479885"/>
                  <a:pt x="161105" y="472628"/>
                  <a:pt x="381722" y="479885"/>
                </a:cubicBezTo>
                <a:cubicBezTo>
                  <a:pt x="602339" y="487142"/>
                  <a:pt x="1184362" y="508913"/>
                  <a:pt x="1418042" y="497302"/>
                </a:cubicBezTo>
                <a:cubicBezTo>
                  <a:pt x="1651722" y="485691"/>
                  <a:pt x="1721391" y="474079"/>
                  <a:pt x="1783802" y="410216"/>
                </a:cubicBezTo>
                <a:cubicBezTo>
                  <a:pt x="1846213" y="346353"/>
                  <a:pt x="1843311" y="177988"/>
                  <a:pt x="1792511" y="114125"/>
                </a:cubicBezTo>
                <a:cubicBezTo>
                  <a:pt x="1741711" y="50262"/>
                  <a:pt x="1670591" y="45908"/>
                  <a:pt x="1479002" y="27039"/>
                </a:cubicBezTo>
                <a:cubicBezTo>
                  <a:pt x="1287413" y="8170"/>
                  <a:pt x="865047" y="-3440"/>
                  <a:pt x="642979" y="914"/>
                </a:cubicBezTo>
                <a:cubicBezTo>
                  <a:pt x="420911" y="5268"/>
                  <a:pt x="284476" y="32845"/>
                  <a:pt x="181425" y="53165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176" name="Google Shape;1515;p54">
            <a:extLst>
              <a:ext uri="{FF2B5EF4-FFF2-40B4-BE49-F238E27FC236}">
                <a16:creationId xmlns:a16="http://schemas.microsoft.com/office/drawing/2014/main" id="{C7CE89D1-C39D-45BE-B90D-E318BF60B1DE}"/>
              </a:ext>
            </a:extLst>
          </p:cNvPr>
          <p:cNvGrpSpPr/>
          <p:nvPr/>
        </p:nvGrpSpPr>
        <p:grpSpPr>
          <a:xfrm rot="20445680" flipV="1">
            <a:off x="8184739" y="4858544"/>
            <a:ext cx="984548" cy="457408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177" name="Google Shape;1516;p54">
              <a:extLst>
                <a:ext uri="{FF2B5EF4-FFF2-40B4-BE49-F238E27FC236}">
                  <a16:creationId xmlns:a16="http://schemas.microsoft.com/office/drawing/2014/main" id="{04F22207-7756-42F8-8BD4-B284BB382809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1517;p54">
              <a:extLst>
                <a:ext uri="{FF2B5EF4-FFF2-40B4-BE49-F238E27FC236}">
                  <a16:creationId xmlns:a16="http://schemas.microsoft.com/office/drawing/2014/main" id="{59714310-19AE-420A-B18D-40EE2AF693B1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82" name="TextBox 181"/>
          <p:cNvSpPr txBox="1"/>
          <p:nvPr/>
        </p:nvSpPr>
        <p:spPr>
          <a:xfrm>
            <a:off x="9800739" y="4516628"/>
            <a:ext cx="157471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  <a:tab pos="1074738" algn="l"/>
              </a:tabLst>
              <a:defRPr/>
            </a:pP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6402495" y="3573254"/>
            <a:ext cx="182774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2600" dirty="0">
                <a:latin typeface="CmPrasanmit" panose="02000000000000000000" pitchFamily="2" charset="-34"/>
                <a:cs typeface="CmPrasanmit" panose="02000000000000000000" pitchFamily="2" charset="-34"/>
              </a:rPr>
              <a:t>กิโลกรัม	   กรัม</a:t>
            </a:r>
          </a:p>
        </p:txBody>
      </p:sp>
      <p:sp>
        <p:nvSpPr>
          <p:cNvPr id="57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8180802" y="4118423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+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58" name="Table 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67139947"/>
              </p:ext>
            </p:extLst>
          </p:nvPr>
        </p:nvGraphicFramePr>
        <p:xfrm>
          <a:off x="2089828" y="4337846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ทุเรียนผลเล็กหนัก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900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60" name="Straight Connector 59"/>
          <p:cNvCxnSpPr/>
          <p:nvPr/>
        </p:nvCxnSpPr>
        <p:spPr>
          <a:xfrm>
            <a:off x="6618273" y="4787372"/>
            <a:ext cx="1548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2" name="Group 61"/>
          <p:cNvGrpSpPr/>
          <p:nvPr/>
        </p:nvGrpSpPr>
        <p:grpSpPr>
          <a:xfrm>
            <a:off x="6604119" y="5238935"/>
            <a:ext cx="1548000" cy="31299"/>
            <a:chOff x="7665492" y="4183383"/>
            <a:chExt cx="325618" cy="31299"/>
          </a:xfrm>
        </p:grpSpPr>
        <p:cxnSp>
          <p:nvCxnSpPr>
            <p:cNvPr id="63" name="Straight Connector 62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Straight Connector 63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" name="TextBox 8"/>
          <p:cNvSpPr txBox="1"/>
          <p:nvPr/>
        </p:nvSpPr>
        <p:spPr>
          <a:xfrm>
            <a:off x="9215129" y="4378654"/>
            <a:ext cx="1651414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1,000 ก. </a:t>
            </a:r>
          </a:p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เท่ากับ 1 กก.</a:t>
            </a:r>
          </a:p>
        </p:txBody>
      </p:sp>
      <p:grpSp>
        <p:nvGrpSpPr>
          <p:cNvPr id="67" name="Group 66"/>
          <p:cNvGrpSpPr/>
          <p:nvPr/>
        </p:nvGrpSpPr>
        <p:grpSpPr>
          <a:xfrm>
            <a:off x="6580586" y="5707529"/>
            <a:ext cx="1548000" cy="31299"/>
            <a:chOff x="7665492" y="4183383"/>
            <a:chExt cx="325618" cy="31299"/>
          </a:xfrm>
        </p:grpSpPr>
        <p:cxnSp>
          <p:nvCxnSpPr>
            <p:cNvPr id="68" name="Straight Connector 67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0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71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7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7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7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75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76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77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78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79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80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81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13067312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7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813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913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238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338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158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258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763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2863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29630"/>
                            </p:stCondLst>
                            <p:childTnLst>
                              <p:par>
                                <p:cTn id="4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3163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2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3363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3413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35130"/>
                            </p:stCondLst>
                            <p:childTnLst>
                              <p:par>
                                <p:cTn id="6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2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37130"/>
                            </p:stCondLst>
                            <p:childTnLst>
                              <p:par>
                                <p:cTn id="6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38130"/>
                            </p:stCondLst>
                            <p:childTnLst>
                              <p:par>
                                <p:cTn id="6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38630"/>
                            </p:stCondLst>
                            <p:childTnLst>
                              <p:par>
                                <p:cTn id="7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39130"/>
                            </p:stCondLst>
                            <p:childTnLst>
                              <p:par>
                                <p:cTn id="7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40130"/>
                            </p:stCondLst>
                            <p:childTnLst>
                              <p:par>
                                <p:cTn id="8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2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42130"/>
                            </p:stCondLst>
                            <p:childTnLst>
                              <p:par>
                                <p:cTn id="8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43130"/>
                            </p:stCondLst>
                            <p:childTnLst>
                              <p:par>
                                <p:cTn id="8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10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44130"/>
                            </p:stCondLst>
                            <p:childTnLst>
                              <p:par>
                                <p:cTn id="9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5" dur="10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3" grpId="0" animBg="1"/>
      <p:bldP spid="145" grpId="0"/>
      <p:bldP spid="2" grpId="0"/>
      <p:bldP spid="3" grpId="0"/>
      <p:bldP spid="146" grpId="0"/>
      <p:bldP spid="147" grpId="0"/>
      <p:bldP spid="148" grpId="0"/>
      <p:bldP spid="149" grpId="0"/>
      <p:bldP spid="152" grpId="0"/>
      <p:bldP spid="155" grpId="0"/>
      <p:bldP spid="156" grpId="0"/>
      <p:bldP spid="174" grpId="0" animBg="1"/>
      <p:bldP spid="8" grpId="0"/>
      <p:bldP spid="57" grpId="0"/>
      <p:bldP spid="9" grpId="0"/>
    </p:bld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722157" y="594644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1451429" y="1416251"/>
            <a:ext cx="8917051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แม่มีเนื้อไก่ 900 กรัม ซื้อเพิ่มอีก 1 กิโลกรัม 500 กรัม แม่มีเนื้อไก่ทั้งหมดกี่กิโลกรัม กี่กรัม</a:t>
            </a: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2544875" y="1050060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aphicFrame>
        <p:nvGraphicFramePr>
          <p:cNvPr id="42" name="Table 4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95771501"/>
              </p:ext>
            </p:extLst>
          </p:nvPr>
        </p:nvGraphicFramePr>
        <p:xfrm>
          <a:off x="2902285" y="3974907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แม่มีเนื้อไก่ทั้งหมด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1400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3" name="TextBox 42"/>
          <p:cNvSpPr txBox="1"/>
          <p:nvPr/>
        </p:nvSpPr>
        <p:spPr>
          <a:xfrm>
            <a:off x="1994970" y="2536651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44" name="Table 4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72989340"/>
              </p:ext>
            </p:extLst>
          </p:nvPr>
        </p:nvGraphicFramePr>
        <p:xfrm>
          <a:off x="2902285" y="2982810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แม่มีเนื้อไก่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900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5" name="TextBox 44"/>
          <p:cNvSpPr txBox="1"/>
          <p:nvPr/>
        </p:nvSpPr>
        <p:spPr>
          <a:xfrm>
            <a:off x="1994970" y="5158506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870373" y="5186312"/>
            <a:ext cx="475643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แม่มีเนื้อไก่ทั้งหมด ๒ กิโลกรัม ๔๐๐ กรัม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7117448" y="2618910"/>
            <a:ext cx="1931939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26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กิโลกรัม	    กรัม</a:t>
            </a:r>
          </a:p>
        </p:txBody>
      </p:sp>
      <p:sp>
        <p:nvSpPr>
          <p:cNvPr id="63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8997353" y="3222135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+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64" name="Table 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77622535"/>
              </p:ext>
            </p:extLst>
          </p:nvPr>
        </p:nvGraphicFramePr>
        <p:xfrm>
          <a:off x="2906379" y="3485100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ซื้อเพิ่มอีก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65" name="Straight Connector 64"/>
          <p:cNvCxnSpPr/>
          <p:nvPr/>
        </p:nvCxnSpPr>
        <p:spPr>
          <a:xfrm>
            <a:off x="7434824" y="3963654"/>
            <a:ext cx="1548000" cy="0"/>
          </a:xfrm>
          <a:prstGeom prst="line">
            <a:avLst/>
          </a:prstGeom>
          <a:ln w="127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6" name="Group 65"/>
          <p:cNvGrpSpPr/>
          <p:nvPr/>
        </p:nvGrpSpPr>
        <p:grpSpPr>
          <a:xfrm>
            <a:off x="7420670" y="4429731"/>
            <a:ext cx="1548000" cy="31299"/>
            <a:chOff x="7665492" y="4183383"/>
            <a:chExt cx="325618" cy="31299"/>
          </a:xfrm>
        </p:grpSpPr>
        <p:cxnSp>
          <p:nvCxnSpPr>
            <p:cNvPr id="67" name="Straight Connector 66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76" name="Table 7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29407460"/>
              </p:ext>
            </p:extLst>
          </p:nvPr>
        </p:nvGraphicFramePr>
        <p:xfrm>
          <a:off x="2937107" y="4461030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หรือ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77" name="Straight Connector 76"/>
          <p:cNvCxnSpPr/>
          <p:nvPr/>
        </p:nvCxnSpPr>
        <p:spPr>
          <a:xfrm>
            <a:off x="7469646" y="4449777"/>
            <a:ext cx="1548000" cy="0"/>
          </a:xfrm>
          <a:prstGeom prst="line">
            <a:avLst/>
          </a:prstGeom>
          <a:ln w="127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8" name="Group 77"/>
          <p:cNvGrpSpPr/>
          <p:nvPr/>
        </p:nvGrpSpPr>
        <p:grpSpPr>
          <a:xfrm>
            <a:off x="7455492" y="4915854"/>
            <a:ext cx="1548000" cy="31299"/>
            <a:chOff x="7665492" y="4183383"/>
            <a:chExt cx="325618" cy="31299"/>
          </a:xfrm>
        </p:grpSpPr>
        <p:cxnSp>
          <p:nvCxnSpPr>
            <p:cNvPr id="79" name="Straight Connector 78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8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8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8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8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89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9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9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9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9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9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95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2056188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45" grpId="0"/>
      <p:bldP spid="46" grpId="0"/>
      <p:bldP spid="62" grpId="0"/>
      <p:bldP spid="63" grpId="0"/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" name="Google Shape;3832;p61">
            <a:extLst>
              <a:ext uri="{FF2B5EF4-FFF2-40B4-BE49-F238E27FC236}">
                <a16:creationId xmlns:a16="http://schemas.microsoft.com/office/drawing/2014/main" id="{8CB0AA6E-9AF0-495C-B1DC-5375D43F7A8E}"/>
              </a:ext>
            </a:extLst>
          </p:cNvPr>
          <p:cNvSpPr/>
          <p:nvPr/>
        </p:nvSpPr>
        <p:spPr>
          <a:xfrm rot="16200000">
            <a:off x="4685976" y="-2658256"/>
            <a:ext cx="2540420" cy="9046264"/>
          </a:xfrm>
          <a:prstGeom prst="round2SameRect">
            <a:avLst>
              <a:gd name="adj1" fmla="val 9187"/>
              <a:gd name="adj2" fmla="val 10626"/>
            </a:avLst>
          </a:prstGeom>
          <a:solidFill>
            <a:srgbClr val="FFADC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5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1691415" y="609181"/>
            <a:ext cx="4980584" cy="72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โรงงานแห่งหนึ่งติดตั้งลิฟต์</a:t>
            </a:r>
            <a:r>
              <a:rPr kumimoji="0" lang="th-TH" alt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 3 ตัว ลิฟต์แต่ละตัวมีพิกัดบรรทุกแตกต่างกันดังตาราง ต้องการขนสินค้าหนัก 1,500 กิโลกรัม ควรเลือกใช้ลิฟต์ตัวใด และยังสามารถบรรทุกน้ำหนักได้อีกเท่าไร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193649" y="3258300"/>
            <a:ext cx="121539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โจทย์ถาม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2588910" y="3284258"/>
            <a:ext cx="700063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ควรเลือกใช้ลิฟต์ตัวใด และยังสามารถบรรทุกน้ำหนักได้อีกเท่าไร</a:t>
            </a:r>
            <a:endParaRPr lang="th-TH" altLang="th-TH" sz="3000" dirty="0">
              <a:solidFill>
                <a:prstClr val="black"/>
              </a:solidFill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sp>
        <p:nvSpPr>
          <p:cNvPr id="146" name="TextBox 145"/>
          <p:cNvSpPr txBox="1"/>
          <p:nvPr/>
        </p:nvSpPr>
        <p:spPr>
          <a:xfrm>
            <a:off x="1178420" y="3856599"/>
            <a:ext cx="124585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โจทย์บอก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2588911" y="3868041"/>
            <a:ext cx="8166176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/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โรงงานแห่งหนึ่งติดตั้งลิฟต์ 3 ตัว ลิฟต์แต่ละตัวมีพิกัดบรรทุกแตกต่างกันดังนี้ ลิฟต์ </a:t>
            </a:r>
            <a:r>
              <a:rPr lang="en-US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A </a:t>
            </a:r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2 ตัน ลิฟต์ </a:t>
            </a:r>
            <a:r>
              <a:rPr lang="en-US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B </a:t>
            </a:r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1 ตัน ลิฟต์ </a:t>
            </a:r>
            <a:r>
              <a:rPr lang="en-US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C </a:t>
            </a:r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750 กิโลกรัม ต้องการขนสินค้าหนัก 1,500 กิโลกรัม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48" name="TextBox 147"/>
          <p:cNvSpPr txBox="1"/>
          <p:nvPr/>
        </p:nvSpPr>
        <p:spPr>
          <a:xfrm>
            <a:off x="1193649" y="5309002"/>
            <a:ext cx="233108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หาคำตอบได้อย่างไร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3637915" y="5290862"/>
            <a:ext cx="5832046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เลือกลิฟต์ 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A 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เพราะลิฟต์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</a:t>
            </a:r>
            <a:r>
              <a:rPr kumimoji="0" lang="en-US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A 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มีพิกัดบรรทุกได้ 2 ตัน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baseline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หรือ</a:t>
            </a: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 2,000 กิโลกรัม ซึ่งมากกว่าน้ำหนักสินค้า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57769125"/>
              </p:ext>
            </p:extLst>
          </p:nvPr>
        </p:nvGraphicFramePr>
        <p:xfrm>
          <a:off x="6803571" y="743366"/>
          <a:ext cx="3327400" cy="21945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42284">
                  <a:extLst>
                    <a:ext uri="{9D8B030D-6E8A-4147-A177-3AD203B41FA5}">
                      <a16:colId xmlns:a16="http://schemas.microsoft.com/office/drawing/2014/main" val="316604211"/>
                    </a:ext>
                  </a:extLst>
                </a:gridCol>
                <a:gridCol w="2185116">
                  <a:extLst>
                    <a:ext uri="{9D8B030D-6E8A-4147-A177-3AD203B41FA5}">
                      <a16:colId xmlns:a16="http://schemas.microsoft.com/office/drawing/2014/main" val="392901749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300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ลิฟต์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300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พิกัดบรรทุก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087936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30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A</a:t>
                      </a:r>
                      <a:endParaRPr lang="th-TH" sz="3000" dirty="0"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30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 ตัน</a:t>
                      </a:r>
                    </a:p>
                  </a:txBody>
                  <a:tcPr>
                    <a:lnL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699129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30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B</a:t>
                      </a:r>
                      <a:endParaRPr lang="th-TH" sz="3000" dirty="0"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30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 ตัน</a:t>
                      </a:r>
                    </a:p>
                  </a:txBody>
                  <a:tcPr>
                    <a:lnL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9019502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30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C</a:t>
                      </a:r>
                      <a:endParaRPr lang="th-TH" sz="3000" dirty="0"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3000" dirty="0"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750 กิโลกรัม</a:t>
                      </a:r>
                    </a:p>
                  </a:txBody>
                  <a:tcPr>
                    <a:lnL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29570201"/>
                  </a:ext>
                </a:extLst>
              </a:tr>
            </a:tbl>
          </a:graphicData>
        </a:graphic>
      </p:graphicFrame>
      <p:sp>
        <p:nvSpPr>
          <p:cNvPr id="7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7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7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7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7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77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78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79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80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81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82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83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3052233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7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254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454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554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194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294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0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924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24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10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3" grpId="0" animBg="1"/>
      <p:bldP spid="145" grpId="0"/>
      <p:bldP spid="2" grpId="0"/>
      <p:bldP spid="3" grpId="0"/>
      <p:bldP spid="146" grpId="0"/>
      <p:bldP spid="147" grpId="0"/>
      <p:bldP spid="148" grpId="0"/>
      <p:bldP spid="149" grpId="0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9" name="Table 7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31410902"/>
              </p:ext>
            </p:extLst>
          </p:nvPr>
        </p:nvGraphicFramePr>
        <p:xfrm>
          <a:off x="2048424" y="4444732"/>
          <a:ext cx="6328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สินค้าหนัก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1500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กิโลกรัม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69" name="Table 6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84020281"/>
              </p:ext>
            </p:extLst>
          </p:nvPr>
        </p:nvGraphicFramePr>
        <p:xfrm>
          <a:off x="2044330" y="4890997"/>
          <a:ext cx="6328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บรรทุกน้ำหนักได้อีก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กิโลกรัม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65" name="Table 6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52227649"/>
              </p:ext>
            </p:extLst>
          </p:nvPr>
        </p:nvGraphicFramePr>
        <p:xfrm>
          <a:off x="2044330" y="1850259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บรรทุกน้ำหนักได้อีก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152" name="TextBox 151"/>
          <p:cNvSpPr txBox="1"/>
          <p:nvPr/>
        </p:nvSpPr>
        <p:spPr>
          <a:xfrm>
            <a:off x="1137015" y="571657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6" name="Table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04842719"/>
              </p:ext>
            </p:extLst>
          </p:nvPr>
        </p:nvGraphicFramePr>
        <p:xfrm>
          <a:off x="2044330" y="945246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ลิฟต์ </a:t>
                      </a:r>
                      <a:r>
                        <a:rPr lang="en-US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A </a:t>
                      </a:r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บรรทุกน้ำหนักได้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155" name="TextBox 154"/>
          <p:cNvSpPr txBox="1"/>
          <p:nvPr/>
        </p:nvSpPr>
        <p:spPr>
          <a:xfrm>
            <a:off x="1137015" y="2424262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2012418" y="2452068"/>
            <a:ext cx="886653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ควรเลือกใช้ลิฟต์ 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A 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ขนสินค้า และยังสามารถบรรทุกน้ำหนักได้อีก ๕๐๐ กิโลกรัม</a:t>
            </a:r>
          </a:p>
        </p:txBody>
      </p:sp>
      <p:sp>
        <p:nvSpPr>
          <p:cNvPr id="174" name="รูปแบบอิสระ: รูปร่าง 128">
            <a:extLst>
              <a:ext uri="{FF2B5EF4-FFF2-40B4-BE49-F238E27FC236}">
                <a16:creationId xmlns:a16="http://schemas.microsoft.com/office/drawing/2014/main" id="{59AFF42A-B79A-4682-9EEA-50E8F04E1901}"/>
              </a:ext>
            </a:extLst>
          </p:cNvPr>
          <p:cNvSpPr/>
          <p:nvPr/>
        </p:nvSpPr>
        <p:spPr>
          <a:xfrm>
            <a:off x="8807600" y="1100254"/>
            <a:ext cx="2507169" cy="1421853"/>
          </a:xfrm>
          <a:custGeom>
            <a:avLst/>
            <a:gdLst>
              <a:gd name="connsiteX0" fmla="*/ 181425 w 1830638"/>
              <a:gd name="connsiteY0" fmla="*/ 53165 h 500646"/>
              <a:gd name="connsiteX1" fmla="*/ 24671 w 1830638"/>
              <a:gd name="connsiteY1" fmla="*/ 122834 h 500646"/>
              <a:gd name="connsiteX2" fmla="*/ 7253 w 1830638"/>
              <a:gd name="connsiteY2" fmla="*/ 323131 h 500646"/>
              <a:gd name="connsiteX3" fmla="*/ 94339 w 1830638"/>
              <a:gd name="connsiteY3" fmla="*/ 453759 h 500646"/>
              <a:gd name="connsiteX4" fmla="*/ 381722 w 1830638"/>
              <a:gd name="connsiteY4" fmla="*/ 479885 h 500646"/>
              <a:gd name="connsiteX5" fmla="*/ 1418042 w 1830638"/>
              <a:gd name="connsiteY5" fmla="*/ 497302 h 500646"/>
              <a:gd name="connsiteX6" fmla="*/ 1783802 w 1830638"/>
              <a:gd name="connsiteY6" fmla="*/ 410216 h 500646"/>
              <a:gd name="connsiteX7" fmla="*/ 1792511 w 1830638"/>
              <a:gd name="connsiteY7" fmla="*/ 114125 h 500646"/>
              <a:gd name="connsiteX8" fmla="*/ 1479002 w 1830638"/>
              <a:gd name="connsiteY8" fmla="*/ 27039 h 500646"/>
              <a:gd name="connsiteX9" fmla="*/ 642979 w 1830638"/>
              <a:gd name="connsiteY9" fmla="*/ 914 h 500646"/>
              <a:gd name="connsiteX10" fmla="*/ 181425 w 1830638"/>
              <a:gd name="connsiteY10" fmla="*/ 53165 h 500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30638" h="500646">
                <a:moveTo>
                  <a:pt x="181425" y="53165"/>
                </a:moveTo>
                <a:cubicBezTo>
                  <a:pt x="78374" y="73485"/>
                  <a:pt x="53700" y="77840"/>
                  <a:pt x="24671" y="122834"/>
                </a:cubicBezTo>
                <a:cubicBezTo>
                  <a:pt x="-4358" y="167828"/>
                  <a:pt x="-4358" y="267977"/>
                  <a:pt x="7253" y="323131"/>
                </a:cubicBezTo>
                <a:cubicBezTo>
                  <a:pt x="18864" y="378285"/>
                  <a:pt x="31928" y="427633"/>
                  <a:pt x="94339" y="453759"/>
                </a:cubicBezTo>
                <a:cubicBezTo>
                  <a:pt x="156750" y="479885"/>
                  <a:pt x="161105" y="472628"/>
                  <a:pt x="381722" y="479885"/>
                </a:cubicBezTo>
                <a:cubicBezTo>
                  <a:pt x="602339" y="487142"/>
                  <a:pt x="1184362" y="508913"/>
                  <a:pt x="1418042" y="497302"/>
                </a:cubicBezTo>
                <a:cubicBezTo>
                  <a:pt x="1651722" y="485691"/>
                  <a:pt x="1721391" y="474079"/>
                  <a:pt x="1783802" y="410216"/>
                </a:cubicBezTo>
                <a:cubicBezTo>
                  <a:pt x="1846213" y="346353"/>
                  <a:pt x="1843311" y="177988"/>
                  <a:pt x="1792511" y="114125"/>
                </a:cubicBezTo>
                <a:cubicBezTo>
                  <a:pt x="1741711" y="50262"/>
                  <a:pt x="1670591" y="45908"/>
                  <a:pt x="1479002" y="27039"/>
                </a:cubicBezTo>
                <a:cubicBezTo>
                  <a:pt x="1287413" y="8170"/>
                  <a:pt x="865047" y="-3440"/>
                  <a:pt x="642979" y="914"/>
                </a:cubicBezTo>
                <a:cubicBezTo>
                  <a:pt x="420911" y="5268"/>
                  <a:pt x="284476" y="32845"/>
                  <a:pt x="181425" y="53165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6462691" y="494261"/>
            <a:ext cx="1879041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6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ตัน	กิโลกรัม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57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8139398" y="1184571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-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58" name="Table 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83078606"/>
              </p:ext>
            </p:extLst>
          </p:nvPr>
        </p:nvGraphicFramePr>
        <p:xfrm>
          <a:off x="2048424" y="1403994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สินค้าหนัก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60" name="Straight Connector 59"/>
          <p:cNvCxnSpPr/>
          <p:nvPr/>
        </p:nvCxnSpPr>
        <p:spPr>
          <a:xfrm>
            <a:off x="6576869" y="1853520"/>
            <a:ext cx="1548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2" name="Group 61"/>
          <p:cNvGrpSpPr/>
          <p:nvPr/>
        </p:nvGrpSpPr>
        <p:grpSpPr>
          <a:xfrm>
            <a:off x="6562715" y="2305083"/>
            <a:ext cx="1548000" cy="31299"/>
            <a:chOff x="7665492" y="4183383"/>
            <a:chExt cx="325618" cy="31299"/>
          </a:xfrm>
        </p:grpSpPr>
        <p:cxnSp>
          <p:nvCxnSpPr>
            <p:cNvPr id="63" name="Straight Connector 62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Straight Connector 63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" name="TextBox 8"/>
          <p:cNvSpPr txBox="1"/>
          <p:nvPr/>
        </p:nvSpPr>
        <p:spPr>
          <a:xfrm>
            <a:off x="9067281" y="1350058"/>
            <a:ext cx="2055371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1,500 กก. เท่ากับ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1 ตัน 500 กก.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44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7485421" y="765653"/>
            <a:ext cx="724900" cy="615401"/>
            <a:chOff x="3637153" y="2041866"/>
            <a:chExt cx="667291" cy="615401"/>
          </a:xfrm>
        </p:grpSpPr>
        <p:cxnSp>
          <p:nvCxnSpPr>
            <p:cNvPr id="45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637153" y="2041866"/>
              <a:ext cx="667291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1000</a:t>
              </a:r>
            </a:p>
          </p:txBody>
        </p:sp>
      </p:grpSp>
      <p:grpSp>
        <p:nvGrpSpPr>
          <p:cNvPr id="61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6512784" y="753548"/>
            <a:ext cx="542021" cy="615401"/>
            <a:chOff x="3912384" y="2041866"/>
            <a:chExt cx="498947" cy="615401"/>
          </a:xfrm>
        </p:grpSpPr>
        <p:cxnSp>
          <p:nvCxnSpPr>
            <p:cNvPr id="70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953357" y="2041866"/>
              <a:ext cx="457974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66" name="Google Shape;1515;p54">
            <a:extLst>
              <a:ext uri="{FF2B5EF4-FFF2-40B4-BE49-F238E27FC236}">
                <a16:creationId xmlns:a16="http://schemas.microsoft.com/office/drawing/2014/main" id="{C7CE89D1-C39D-45BE-B90D-E318BF60B1DE}"/>
              </a:ext>
            </a:extLst>
          </p:cNvPr>
          <p:cNvGrpSpPr/>
          <p:nvPr/>
        </p:nvGrpSpPr>
        <p:grpSpPr>
          <a:xfrm rot="20445680" flipV="1">
            <a:off x="8133386" y="1506366"/>
            <a:ext cx="984548" cy="457408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67" name="Google Shape;1516;p54">
              <a:extLst>
                <a:ext uri="{FF2B5EF4-FFF2-40B4-BE49-F238E27FC236}">
                  <a16:creationId xmlns:a16="http://schemas.microsoft.com/office/drawing/2014/main" id="{04F22207-7756-42F8-8BD4-B284BB382809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8" name="Google Shape;1517;p54">
              <a:extLst>
                <a:ext uri="{FF2B5EF4-FFF2-40B4-BE49-F238E27FC236}">
                  <a16:creationId xmlns:a16="http://schemas.microsoft.com/office/drawing/2014/main" id="{59714310-19AE-420A-B18D-40EE2AF693B1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72" name="TextBox 71"/>
          <p:cNvSpPr txBox="1"/>
          <p:nvPr/>
        </p:nvSpPr>
        <p:spPr>
          <a:xfrm>
            <a:off x="1137015" y="3612395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73" name="Table 7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78549428"/>
              </p:ext>
            </p:extLst>
          </p:nvPr>
        </p:nvGraphicFramePr>
        <p:xfrm>
          <a:off x="2044330" y="3985984"/>
          <a:ext cx="6328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ลิฟต์ </a:t>
                      </a:r>
                      <a:r>
                        <a:rPr lang="en-US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A </a:t>
                      </a:r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บรรทุกน้ำหนักได้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2000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กิโลกรัม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74" name="TextBox 73"/>
          <p:cNvSpPr txBox="1"/>
          <p:nvPr/>
        </p:nvSpPr>
        <p:spPr>
          <a:xfrm>
            <a:off x="1137015" y="5465000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2012418" y="5492806"/>
            <a:ext cx="886653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ควรเลือกใช้ลิฟต์ 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A 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ขนสินค้า และยังสามารถบรรทุกน้ำหนักได้อีก ๕๐๐ กิโลกรัม</a:t>
            </a:r>
          </a:p>
        </p:txBody>
      </p:sp>
      <p:sp>
        <p:nvSpPr>
          <p:cNvPr id="76" name="รูปแบบอิสระ: รูปร่าง 128">
            <a:extLst>
              <a:ext uri="{FF2B5EF4-FFF2-40B4-BE49-F238E27FC236}">
                <a16:creationId xmlns:a16="http://schemas.microsoft.com/office/drawing/2014/main" id="{59AFF42A-B79A-4682-9EEA-50E8F04E1901}"/>
              </a:ext>
            </a:extLst>
          </p:cNvPr>
          <p:cNvSpPr/>
          <p:nvPr/>
        </p:nvSpPr>
        <p:spPr>
          <a:xfrm>
            <a:off x="7784413" y="3213041"/>
            <a:ext cx="3002157" cy="750704"/>
          </a:xfrm>
          <a:custGeom>
            <a:avLst/>
            <a:gdLst>
              <a:gd name="connsiteX0" fmla="*/ 181425 w 1830638"/>
              <a:gd name="connsiteY0" fmla="*/ 53165 h 500646"/>
              <a:gd name="connsiteX1" fmla="*/ 24671 w 1830638"/>
              <a:gd name="connsiteY1" fmla="*/ 122834 h 500646"/>
              <a:gd name="connsiteX2" fmla="*/ 7253 w 1830638"/>
              <a:gd name="connsiteY2" fmla="*/ 323131 h 500646"/>
              <a:gd name="connsiteX3" fmla="*/ 94339 w 1830638"/>
              <a:gd name="connsiteY3" fmla="*/ 453759 h 500646"/>
              <a:gd name="connsiteX4" fmla="*/ 381722 w 1830638"/>
              <a:gd name="connsiteY4" fmla="*/ 479885 h 500646"/>
              <a:gd name="connsiteX5" fmla="*/ 1418042 w 1830638"/>
              <a:gd name="connsiteY5" fmla="*/ 497302 h 500646"/>
              <a:gd name="connsiteX6" fmla="*/ 1783802 w 1830638"/>
              <a:gd name="connsiteY6" fmla="*/ 410216 h 500646"/>
              <a:gd name="connsiteX7" fmla="*/ 1792511 w 1830638"/>
              <a:gd name="connsiteY7" fmla="*/ 114125 h 500646"/>
              <a:gd name="connsiteX8" fmla="*/ 1479002 w 1830638"/>
              <a:gd name="connsiteY8" fmla="*/ 27039 h 500646"/>
              <a:gd name="connsiteX9" fmla="*/ 642979 w 1830638"/>
              <a:gd name="connsiteY9" fmla="*/ 914 h 500646"/>
              <a:gd name="connsiteX10" fmla="*/ 181425 w 1830638"/>
              <a:gd name="connsiteY10" fmla="*/ 53165 h 500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30638" h="500646">
                <a:moveTo>
                  <a:pt x="181425" y="53165"/>
                </a:moveTo>
                <a:cubicBezTo>
                  <a:pt x="78374" y="73485"/>
                  <a:pt x="53700" y="77840"/>
                  <a:pt x="24671" y="122834"/>
                </a:cubicBezTo>
                <a:cubicBezTo>
                  <a:pt x="-4358" y="167828"/>
                  <a:pt x="-4358" y="267977"/>
                  <a:pt x="7253" y="323131"/>
                </a:cubicBezTo>
                <a:cubicBezTo>
                  <a:pt x="18864" y="378285"/>
                  <a:pt x="31928" y="427633"/>
                  <a:pt x="94339" y="453759"/>
                </a:cubicBezTo>
                <a:cubicBezTo>
                  <a:pt x="156750" y="479885"/>
                  <a:pt x="161105" y="472628"/>
                  <a:pt x="381722" y="479885"/>
                </a:cubicBezTo>
                <a:cubicBezTo>
                  <a:pt x="602339" y="487142"/>
                  <a:pt x="1184362" y="508913"/>
                  <a:pt x="1418042" y="497302"/>
                </a:cubicBezTo>
                <a:cubicBezTo>
                  <a:pt x="1651722" y="485691"/>
                  <a:pt x="1721391" y="474079"/>
                  <a:pt x="1783802" y="410216"/>
                </a:cubicBezTo>
                <a:cubicBezTo>
                  <a:pt x="1846213" y="346353"/>
                  <a:pt x="1843311" y="177988"/>
                  <a:pt x="1792511" y="114125"/>
                </a:cubicBezTo>
                <a:cubicBezTo>
                  <a:pt x="1741711" y="50262"/>
                  <a:pt x="1670591" y="45908"/>
                  <a:pt x="1479002" y="27039"/>
                </a:cubicBezTo>
                <a:cubicBezTo>
                  <a:pt x="1287413" y="8170"/>
                  <a:pt x="865047" y="-3440"/>
                  <a:pt x="642979" y="914"/>
                </a:cubicBezTo>
                <a:cubicBezTo>
                  <a:pt x="420911" y="5268"/>
                  <a:pt x="284476" y="32845"/>
                  <a:pt x="181425" y="53165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78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7036314" y="4283365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-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80" name="Straight Connector 79"/>
          <p:cNvCxnSpPr/>
          <p:nvPr/>
        </p:nvCxnSpPr>
        <p:spPr>
          <a:xfrm>
            <a:off x="6330129" y="4894258"/>
            <a:ext cx="720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1" name="Group 80"/>
          <p:cNvGrpSpPr/>
          <p:nvPr/>
        </p:nvGrpSpPr>
        <p:grpSpPr>
          <a:xfrm>
            <a:off x="6359514" y="5345821"/>
            <a:ext cx="720000" cy="31299"/>
            <a:chOff x="7665492" y="4183383"/>
            <a:chExt cx="325618" cy="31299"/>
          </a:xfrm>
        </p:grpSpPr>
        <p:cxnSp>
          <p:nvCxnSpPr>
            <p:cNvPr id="82" name="Straight Connector 81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4" name="TextBox 83"/>
          <p:cNvSpPr txBox="1"/>
          <p:nvPr/>
        </p:nvSpPr>
        <p:spPr>
          <a:xfrm>
            <a:off x="8011451" y="3257854"/>
            <a:ext cx="277511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 ตัน เท่ากับ 2,000 กก.</a:t>
            </a:r>
          </a:p>
        </p:txBody>
      </p:sp>
      <p:grpSp>
        <p:nvGrpSpPr>
          <p:cNvPr id="91" name="Google Shape;1515;p54">
            <a:extLst>
              <a:ext uri="{FF2B5EF4-FFF2-40B4-BE49-F238E27FC236}">
                <a16:creationId xmlns:a16="http://schemas.microsoft.com/office/drawing/2014/main" id="{C7CE89D1-C39D-45BE-B90D-E318BF60B1DE}"/>
              </a:ext>
            </a:extLst>
          </p:cNvPr>
          <p:cNvGrpSpPr/>
          <p:nvPr/>
        </p:nvGrpSpPr>
        <p:grpSpPr>
          <a:xfrm rot="19537537" flipV="1">
            <a:off x="6885523" y="3777717"/>
            <a:ext cx="984548" cy="457408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92" name="Google Shape;1516;p54">
              <a:extLst>
                <a:ext uri="{FF2B5EF4-FFF2-40B4-BE49-F238E27FC236}">
                  <a16:creationId xmlns:a16="http://schemas.microsoft.com/office/drawing/2014/main" id="{04F22207-7756-42F8-8BD4-B284BB382809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1517;p54">
              <a:extLst>
                <a:ext uri="{FF2B5EF4-FFF2-40B4-BE49-F238E27FC236}">
                  <a16:creationId xmlns:a16="http://schemas.microsoft.com/office/drawing/2014/main" id="{59714310-19AE-420A-B18D-40EE2AF693B1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4" name="TextBox 3"/>
          <p:cNvSpPr txBox="1"/>
          <p:nvPr/>
        </p:nvSpPr>
        <p:spPr>
          <a:xfrm>
            <a:off x="1475409" y="3191220"/>
            <a:ext cx="64633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b="1" dirty="0">
                <a:latin typeface="CmPrasanmit" panose="02000000000000000000" pitchFamily="2" charset="-34"/>
                <a:cs typeface="CmPrasanmit" panose="02000000000000000000" pitchFamily="2" charset="-34"/>
              </a:rPr>
              <a:t>หรือ</a:t>
            </a:r>
          </a:p>
        </p:txBody>
      </p:sp>
      <p:cxnSp>
        <p:nvCxnSpPr>
          <p:cNvPr id="94" name="Google Shape;916;p50">
            <a:extLst>
              <a:ext uri="{FF2B5EF4-FFF2-40B4-BE49-F238E27FC236}">
                <a16:creationId xmlns:a16="http://schemas.microsoft.com/office/drawing/2014/main" id="{A02B0D76-C0F2-412B-891F-C416DD61F9F9}"/>
              </a:ext>
            </a:extLst>
          </p:cNvPr>
          <p:cNvCxnSpPr>
            <a:cxnSpLocks/>
          </p:cNvCxnSpPr>
          <p:nvPr/>
        </p:nvCxnSpPr>
        <p:spPr>
          <a:xfrm rot="16200000" flipV="1">
            <a:off x="6048047" y="-1646959"/>
            <a:ext cx="0" cy="9720000"/>
          </a:xfrm>
          <a:prstGeom prst="straightConnector1">
            <a:avLst/>
          </a:prstGeom>
          <a:noFill/>
          <a:ln w="19050" cap="flat" cmpd="sng">
            <a:solidFill>
              <a:srgbClr val="6666BC"/>
            </a:solidFill>
            <a:prstDash val="dot"/>
            <a:round/>
            <a:headEnd type="oval" w="med" len="med"/>
            <a:tailEnd type="oval" w="med" len="med"/>
          </a:ln>
        </p:spPr>
      </p:cxnSp>
      <p:sp>
        <p:nvSpPr>
          <p:cNvPr id="95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96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9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9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9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100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101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102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103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104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105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106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32485450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2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6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6500"/>
                            </p:stCondLst>
                            <p:childTnLst>
                              <p:par>
                                <p:cTn id="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75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80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85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95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05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15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2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3500"/>
                            </p:stCondLst>
                            <p:childTnLst>
                              <p:par>
                                <p:cTn id="5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4500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10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5500"/>
                            </p:stCondLst>
                            <p:childTnLst>
                              <p:par>
                                <p:cTn id="6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10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2800"/>
                            </p:stCondLst>
                            <p:childTnLst>
                              <p:par>
                                <p:cTn id="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23300"/>
                            </p:stCondLst>
                            <p:childTnLst>
                              <p:par>
                                <p:cTn id="6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24300"/>
                            </p:stCondLst>
                            <p:childTnLst>
                              <p:par>
                                <p:cTn id="7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2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6300"/>
                            </p:stCondLst>
                            <p:childTnLst>
                              <p:par>
                                <p:cTn id="7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26800"/>
                            </p:stCondLst>
                            <p:childTnLst>
                              <p:par>
                                <p:cTn id="8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27300"/>
                            </p:stCondLst>
                            <p:childTnLst>
                              <p:par>
                                <p:cTn id="8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8300"/>
                            </p:stCondLst>
                            <p:childTnLst>
                              <p:par>
                                <p:cTn id="8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2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30300"/>
                            </p:stCondLst>
                            <p:childTnLst>
                              <p:par>
                                <p:cTn id="9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30800"/>
                            </p:stCondLst>
                            <p:childTnLst>
                              <p:par>
                                <p:cTn id="9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9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31800"/>
                            </p:stCondLst>
                            <p:childTnLst>
                              <p:par>
                                <p:cTn id="10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3" dur="2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33800"/>
                            </p:stCondLst>
                            <p:childTnLst>
                              <p:par>
                                <p:cTn id="10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7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34800"/>
                            </p:stCondLst>
                            <p:childTnLst>
                              <p:par>
                                <p:cTn id="10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35800"/>
                            </p:stCondLst>
                            <p:childTnLst>
                              <p:par>
                                <p:cTn id="1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5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2" grpId="0"/>
      <p:bldP spid="155" grpId="0"/>
      <p:bldP spid="156" grpId="0"/>
      <p:bldP spid="174" grpId="0" animBg="1"/>
      <p:bldP spid="8" grpId="0"/>
      <p:bldP spid="57" grpId="0"/>
      <p:bldP spid="9" grpId="0"/>
      <p:bldP spid="72" grpId="0"/>
      <p:bldP spid="74" grpId="0"/>
      <p:bldP spid="75" grpId="0"/>
      <p:bldP spid="76" grpId="0" animBg="1"/>
      <p:bldP spid="78" grpId="0"/>
      <p:bldP spid="84" grpId="0"/>
      <p:bldP spid="4" grpId="0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" name="Google Shape;3832;p61">
            <a:extLst>
              <a:ext uri="{FF2B5EF4-FFF2-40B4-BE49-F238E27FC236}">
                <a16:creationId xmlns:a16="http://schemas.microsoft.com/office/drawing/2014/main" id="{8CB0AA6E-9AF0-495C-B1DC-5375D43F7A8E}"/>
              </a:ext>
            </a:extLst>
          </p:cNvPr>
          <p:cNvSpPr/>
          <p:nvPr/>
        </p:nvSpPr>
        <p:spPr>
          <a:xfrm rot="16200000">
            <a:off x="5503601" y="-2493040"/>
            <a:ext cx="1050308" cy="8552781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rgbClr val="FFADC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5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2189471" y="1430352"/>
            <a:ext cx="7723784" cy="72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รถกระบะและมะพร้าวหนักรวมกัน 4 ตัน 360 กิโลกรัม ถ้ารถกระบะหนัก 3 ตัน 500 กิโลกรัม มะพร้าวหนักเท่าไร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aphicFrame>
        <p:nvGraphicFramePr>
          <p:cNvPr id="33" name="Table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33483570"/>
              </p:ext>
            </p:extLst>
          </p:nvPr>
        </p:nvGraphicFramePr>
        <p:xfrm>
          <a:off x="2958728" y="4172545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มะพร้าวหนัก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860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34" name="TextBox 33"/>
          <p:cNvSpPr txBox="1"/>
          <p:nvPr/>
        </p:nvSpPr>
        <p:spPr>
          <a:xfrm>
            <a:off x="2051413" y="2893943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35" name="Table 3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64696412"/>
              </p:ext>
            </p:extLst>
          </p:nvPr>
        </p:nvGraphicFramePr>
        <p:xfrm>
          <a:off x="2958728" y="3267532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รถกระบะและมะพร้าวหนัก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360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36" name="TextBox 35"/>
          <p:cNvSpPr txBox="1"/>
          <p:nvPr/>
        </p:nvSpPr>
        <p:spPr>
          <a:xfrm>
            <a:off x="2051413" y="4746548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2926816" y="4774354"/>
            <a:ext cx="326724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มะพร้าวหนัก ๘๖๐ กิโลกรัม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7377089" y="2816547"/>
            <a:ext cx="1879041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6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ตัน	กิโลกรัม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40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9053796" y="3506857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-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41" name="Table 4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4048256"/>
              </p:ext>
            </p:extLst>
          </p:nvPr>
        </p:nvGraphicFramePr>
        <p:xfrm>
          <a:off x="2962822" y="3726280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รถกระบะหนัก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42" name="Straight Connector 41"/>
          <p:cNvCxnSpPr/>
          <p:nvPr/>
        </p:nvCxnSpPr>
        <p:spPr>
          <a:xfrm>
            <a:off x="7491267" y="4175806"/>
            <a:ext cx="1548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3" name="Group 42"/>
          <p:cNvGrpSpPr/>
          <p:nvPr/>
        </p:nvGrpSpPr>
        <p:grpSpPr>
          <a:xfrm>
            <a:off x="7477113" y="4627369"/>
            <a:ext cx="1548000" cy="31299"/>
            <a:chOff x="7665492" y="4183383"/>
            <a:chExt cx="325618" cy="31299"/>
          </a:xfrm>
        </p:grpSpPr>
        <p:cxnSp>
          <p:nvCxnSpPr>
            <p:cNvPr id="44" name="Straight Connector 43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7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8399819" y="3087939"/>
            <a:ext cx="724900" cy="615401"/>
            <a:chOff x="3637153" y="2041866"/>
            <a:chExt cx="667291" cy="615401"/>
          </a:xfrm>
        </p:grpSpPr>
        <p:cxnSp>
          <p:nvCxnSpPr>
            <p:cNvPr id="48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637153" y="2041866"/>
              <a:ext cx="667291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1360</a:t>
              </a:r>
            </a:p>
          </p:txBody>
        </p:sp>
      </p:grpSp>
      <p:grpSp>
        <p:nvGrpSpPr>
          <p:cNvPr id="50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7427182" y="3075834"/>
            <a:ext cx="542021" cy="615401"/>
            <a:chOff x="3912384" y="2041866"/>
            <a:chExt cx="498947" cy="615401"/>
          </a:xfrm>
        </p:grpSpPr>
        <p:cxnSp>
          <p:nvCxnSpPr>
            <p:cNvPr id="52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953357" y="2041866"/>
              <a:ext cx="457974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3</a:t>
              </a:r>
            </a:p>
          </p:txBody>
        </p:sp>
      </p:grpSp>
      <p:sp>
        <p:nvSpPr>
          <p:cNvPr id="59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61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7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7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7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73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7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7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76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7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78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79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31564546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7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75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8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95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2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1500"/>
                            </p:stCondLst>
                            <p:childTnLst>
                              <p:par>
                                <p:cTn id="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2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35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40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50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60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7000"/>
                            </p:stCondLst>
                            <p:childTnLst>
                              <p:par>
                                <p:cTn id="4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2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90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200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21000"/>
                            </p:stCondLst>
                            <p:childTnLst>
                              <p:par>
                                <p:cTn id="5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3" grpId="0" animBg="1"/>
      <p:bldP spid="145" grpId="0"/>
      <p:bldP spid="34" grpId="0"/>
      <p:bldP spid="36" grpId="0"/>
      <p:bldP spid="37" grpId="0"/>
      <p:bldP spid="39" grpId="0"/>
      <p:bldP spid="40" grpId="0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19298" y="1502249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722157" y="594644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2065173" y="1416251"/>
            <a:ext cx="830330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กระเป๋านักเรียนและของในกระเป๋าหนักรวมกัน 2 กิโลกรัม 287 กรัม ถ้าของในกระเป๋าหนัก 1 กิโลกรัม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900 กรัม กระเป๋านักเรียนหนักเท่าไร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2544875" y="1050060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aphicFrame>
        <p:nvGraphicFramePr>
          <p:cNvPr id="39" name="Table 3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0752407"/>
              </p:ext>
            </p:extLst>
          </p:nvPr>
        </p:nvGraphicFramePr>
        <p:xfrm>
          <a:off x="2972488" y="4106737"/>
          <a:ext cx="6220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32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กระเป๋านักเรียนหนัก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387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1" name="TextBox 40"/>
          <p:cNvSpPr txBox="1"/>
          <p:nvPr/>
        </p:nvSpPr>
        <p:spPr>
          <a:xfrm>
            <a:off x="2065173" y="2682995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57" name="Table 5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11575400"/>
              </p:ext>
            </p:extLst>
          </p:nvPr>
        </p:nvGraphicFramePr>
        <p:xfrm>
          <a:off x="2972488" y="3100126"/>
          <a:ext cx="6220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32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กระเป๋านักเรียนและของในกระเป๋าหนัก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287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58" name="TextBox 57"/>
          <p:cNvSpPr txBox="1"/>
          <p:nvPr/>
        </p:nvSpPr>
        <p:spPr>
          <a:xfrm>
            <a:off x="2065173" y="4680741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2940576" y="4708547"/>
            <a:ext cx="371287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กระเป๋านักเรียนหนัก ๓๘๗ กรัม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7318279" y="2547543"/>
            <a:ext cx="1931939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กิโลกรัม	    กรัม</a:t>
            </a:r>
          </a:p>
        </p:txBody>
      </p:sp>
      <p:sp>
        <p:nvSpPr>
          <p:cNvPr id="71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9067556" y="3441049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lang="th-TH" kern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-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72" name="Table 7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42706754"/>
              </p:ext>
            </p:extLst>
          </p:nvPr>
        </p:nvGraphicFramePr>
        <p:xfrm>
          <a:off x="2976582" y="3616930"/>
          <a:ext cx="6220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32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ของในกระเป๋าหนัก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900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76" name="Straight Connector 75"/>
          <p:cNvCxnSpPr/>
          <p:nvPr/>
        </p:nvCxnSpPr>
        <p:spPr>
          <a:xfrm>
            <a:off x="7592111" y="4080970"/>
            <a:ext cx="1548000" cy="0"/>
          </a:xfrm>
          <a:prstGeom prst="line">
            <a:avLst/>
          </a:prstGeom>
          <a:ln w="127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7" name="Group 76"/>
          <p:cNvGrpSpPr/>
          <p:nvPr/>
        </p:nvGrpSpPr>
        <p:grpSpPr>
          <a:xfrm>
            <a:off x="7577957" y="4561561"/>
            <a:ext cx="1548000" cy="31299"/>
            <a:chOff x="7665492" y="4183383"/>
            <a:chExt cx="325618" cy="31299"/>
          </a:xfrm>
        </p:grpSpPr>
        <p:cxnSp>
          <p:nvCxnSpPr>
            <p:cNvPr id="78" name="Straight Connector 77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1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8544205" y="2906017"/>
            <a:ext cx="724900" cy="608533"/>
            <a:chOff x="3610431" y="2041866"/>
            <a:chExt cx="667291" cy="608533"/>
          </a:xfrm>
        </p:grpSpPr>
        <p:cxnSp>
          <p:nvCxnSpPr>
            <p:cNvPr id="82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38781" y="2431477"/>
              <a:ext cx="480628" cy="218922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3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610431" y="2041866"/>
              <a:ext cx="667291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1287</a:t>
              </a:r>
            </a:p>
          </p:txBody>
        </p:sp>
      </p:grpSp>
      <p:grpSp>
        <p:nvGrpSpPr>
          <p:cNvPr id="84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7571570" y="2908428"/>
            <a:ext cx="542021" cy="615401"/>
            <a:chOff x="3912384" y="2041866"/>
            <a:chExt cx="498947" cy="615401"/>
          </a:xfrm>
        </p:grpSpPr>
        <p:cxnSp>
          <p:nvCxnSpPr>
            <p:cNvPr id="85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6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953357" y="2041866"/>
              <a:ext cx="457974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</a:rPr>
                <a:t>1</a:t>
              </a:r>
            </a:p>
          </p:txBody>
        </p:sp>
      </p:grpSp>
      <p:sp>
        <p:nvSpPr>
          <p:cNvPr id="89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9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9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9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9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94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9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9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9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98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99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104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30471501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" grpId="0"/>
      <p:bldP spid="58" grpId="0"/>
      <p:bldP spid="59" grpId="0"/>
      <p:bldP spid="70" grpId="0"/>
      <p:bldP spid="71" grpId="0"/>
    </p:bld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9" name="Table 3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02908009"/>
              </p:ext>
            </p:extLst>
          </p:nvPr>
        </p:nvGraphicFramePr>
        <p:xfrm>
          <a:off x="2898792" y="4448427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หรือ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17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19298" y="1502249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722157" y="594644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2065173" y="1416251"/>
            <a:ext cx="830330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รถบรรทุกหนัก 9 ตัน 500 กิโลกรัม หินหนัก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7 ตัน 700 กิโลกรัม รถบรรทุกและหินหนักรวมกันเท่าไร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2544875" y="1050060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aphicFrame>
        <p:nvGraphicFramePr>
          <p:cNvPr id="42" name="Table 4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94473351"/>
              </p:ext>
            </p:extLst>
          </p:nvPr>
        </p:nvGraphicFramePr>
        <p:xfrm>
          <a:off x="2902285" y="3974907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รถบรรทุกและหินหนักรวมกัน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1200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3" name="TextBox 42"/>
          <p:cNvSpPr txBox="1"/>
          <p:nvPr/>
        </p:nvSpPr>
        <p:spPr>
          <a:xfrm>
            <a:off x="1994970" y="2536651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44" name="Table 4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52598272"/>
              </p:ext>
            </p:extLst>
          </p:nvPr>
        </p:nvGraphicFramePr>
        <p:xfrm>
          <a:off x="2902285" y="2982810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รถบรรทุกหนัก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9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5" name="TextBox 44"/>
          <p:cNvSpPr txBox="1"/>
          <p:nvPr/>
        </p:nvSpPr>
        <p:spPr>
          <a:xfrm>
            <a:off x="1994970" y="5129478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870373" y="5157284"/>
            <a:ext cx="598593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รถบรรทุกและหินหนักรวมกัน ๑๗ ตัน ๒๐๐ กิโลกรัม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7291616" y="2618910"/>
            <a:ext cx="1879041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ตัน	กิโลกรัม</a:t>
            </a:r>
          </a:p>
        </p:txBody>
      </p:sp>
      <p:sp>
        <p:nvSpPr>
          <p:cNvPr id="63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8997353" y="3222135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+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64" name="Table 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54006303"/>
              </p:ext>
            </p:extLst>
          </p:nvPr>
        </p:nvGraphicFramePr>
        <p:xfrm>
          <a:off x="2906379" y="3485100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หินหนัก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65" name="Straight Connector 64"/>
          <p:cNvCxnSpPr/>
          <p:nvPr/>
        </p:nvCxnSpPr>
        <p:spPr>
          <a:xfrm>
            <a:off x="7304198" y="3963654"/>
            <a:ext cx="1692000" cy="0"/>
          </a:xfrm>
          <a:prstGeom prst="line">
            <a:avLst/>
          </a:prstGeom>
          <a:ln w="127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6" name="Group 65"/>
          <p:cNvGrpSpPr/>
          <p:nvPr/>
        </p:nvGrpSpPr>
        <p:grpSpPr>
          <a:xfrm>
            <a:off x="7275530" y="4429731"/>
            <a:ext cx="1692000" cy="31299"/>
            <a:chOff x="7665492" y="4183383"/>
            <a:chExt cx="325618" cy="31299"/>
          </a:xfrm>
        </p:grpSpPr>
        <p:cxnSp>
          <p:nvCxnSpPr>
            <p:cNvPr id="67" name="Straight Connector 66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7" name="Group 56"/>
          <p:cNvGrpSpPr/>
          <p:nvPr/>
        </p:nvGrpSpPr>
        <p:grpSpPr>
          <a:xfrm>
            <a:off x="7286551" y="4903251"/>
            <a:ext cx="1692000" cy="31299"/>
            <a:chOff x="7665492" y="4183383"/>
            <a:chExt cx="325618" cy="31299"/>
          </a:xfrm>
        </p:grpSpPr>
        <p:cxnSp>
          <p:nvCxnSpPr>
            <p:cNvPr id="58" name="Straight Connector 57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0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61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69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7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7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72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76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77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78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79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81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82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2812638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45" grpId="0"/>
      <p:bldP spid="46" grpId="0"/>
      <p:bldP spid="62" grpId="0"/>
      <p:bldP spid="63" grpId="0"/>
    </p:bld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19298" y="1502249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722157" y="594644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2065173" y="1416251"/>
            <a:ext cx="830330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แม่ค้ามีเนื้อวัว 89 กิโลกรัม 600 กรัม ซื้อมาเพิ่มอีก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25 กิโลกรัม 500 กรัม แม่ค้ามีเนื้อวัวอยู่เท่าไร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2544875" y="1050060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aphicFrame>
        <p:nvGraphicFramePr>
          <p:cNvPr id="45" name="Table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11777113"/>
              </p:ext>
            </p:extLst>
          </p:nvPr>
        </p:nvGraphicFramePr>
        <p:xfrm>
          <a:off x="3029420" y="4448427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หรือ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115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46" name="Table 4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90035447"/>
              </p:ext>
            </p:extLst>
          </p:nvPr>
        </p:nvGraphicFramePr>
        <p:xfrm>
          <a:off x="3032913" y="3974907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แม่ค้ามีเนื้อวัวอยู่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114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1100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60" name="TextBox 59"/>
          <p:cNvSpPr txBox="1"/>
          <p:nvPr/>
        </p:nvSpPr>
        <p:spPr>
          <a:xfrm>
            <a:off x="2125598" y="2536651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61" name="Table 6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17044752"/>
              </p:ext>
            </p:extLst>
          </p:nvPr>
        </p:nvGraphicFramePr>
        <p:xfrm>
          <a:off x="3032913" y="2982810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แม่ค้ามีเนื้อวัว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89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62" name="TextBox 61"/>
          <p:cNvSpPr txBox="1"/>
          <p:nvPr/>
        </p:nvSpPr>
        <p:spPr>
          <a:xfrm>
            <a:off x="2125598" y="5129478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3001001" y="5157284"/>
            <a:ext cx="488146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แม่ค้ามีเนื้อวัวอยู่ ๑๑๕ กิโลกรัม ๑๐๐ กรัม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7088417" y="2618910"/>
            <a:ext cx="2036135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กิโลกรัม	    </a:t>
            </a:r>
            <a:r>
              <a:rPr kumimoji="0" lang="th-TH" sz="26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</a:t>
            </a: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กรัม</a:t>
            </a:r>
          </a:p>
        </p:txBody>
      </p:sp>
      <p:sp>
        <p:nvSpPr>
          <p:cNvPr id="65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9127981" y="3222135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+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66" name="Table 6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59456741"/>
              </p:ext>
            </p:extLst>
          </p:nvPr>
        </p:nvGraphicFramePr>
        <p:xfrm>
          <a:off x="3037007" y="3485100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ซื้อมาเพิ่มอีก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67" name="Straight Connector 66"/>
          <p:cNvCxnSpPr/>
          <p:nvPr/>
        </p:nvCxnSpPr>
        <p:spPr>
          <a:xfrm>
            <a:off x="7275172" y="3963654"/>
            <a:ext cx="1872000" cy="0"/>
          </a:xfrm>
          <a:prstGeom prst="line">
            <a:avLst/>
          </a:prstGeom>
          <a:ln w="127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8" name="Group 67"/>
          <p:cNvGrpSpPr/>
          <p:nvPr/>
        </p:nvGrpSpPr>
        <p:grpSpPr>
          <a:xfrm>
            <a:off x="7304560" y="4429731"/>
            <a:ext cx="1872000" cy="31299"/>
            <a:chOff x="7665492" y="4183383"/>
            <a:chExt cx="325618" cy="31299"/>
          </a:xfrm>
        </p:grpSpPr>
        <p:cxnSp>
          <p:nvCxnSpPr>
            <p:cNvPr id="69" name="Straight Connector 68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Straight Connector 88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0" name="Group 89"/>
          <p:cNvGrpSpPr/>
          <p:nvPr/>
        </p:nvGrpSpPr>
        <p:grpSpPr>
          <a:xfrm>
            <a:off x="7315579" y="4903251"/>
            <a:ext cx="1872000" cy="31299"/>
            <a:chOff x="7665492" y="4183383"/>
            <a:chExt cx="325618" cy="31299"/>
          </a:xfrm>
        </p:grpSpPr>
        <p:cxnSp>
          <p:nvCxnSpPr>
            <p:cNvPr id="91" name="Straight Connector 90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Straight Connector 91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3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9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9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9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9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98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9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10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10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106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107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108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5895389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/>
      <p:bldP spid="62" grpId="0"/>
      <p:bldP spid="63" grpId="0"/>
      <p:bldP spid="64" grpId="0"/>
      <p:bldP spid="65" grpId="0"/>
    </p:bld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2" name="Table 7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61030598"/>
              </p:ext>
            </p:extLst>
          </p:nvPr>
        </p:nvGraphicFramePr>
        <p:xfrm>
          <a:off x="2976582" y="3616930"/>
          <a:ext cx="647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57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รถยนต์คันแรกหนัก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393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19298" y="1502249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722157" y="594644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2065173" y="1416251"/>
            <a:ext cx="830330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รถยนต์คันแรกหนัก 2 ตัน 393 กิโลกรัม รถยนต์คันที่สองหนัก 2 ตัน 850 กิโลกรัม รถยนต์คันใดหนักกว่าและหนักกว่าอยู่เท่าไร</a:t>
            </a: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2544875" y="1050060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aphicFrame>
        <p:nvGraphicFramePr>
          <p:cNvPr id="39" name="Table 3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73795035"/>
              </p:ext>
            </p:extLst>
          </p:nvPr>
        </p:nvGraphicFramePr>
        <p:xfrm>
          <a:off x="2972488" y="4106737"/>
          <a:ext cx="647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57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รถยนต์คันที่สองหนักกว่าคันแรก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457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1" name="TextBox 40"/>
          <p:cNvSpPr txBox="1"/>
          <p:nvPr/>
        </p:nvSpPr>
        <p:spPr>
          <a:xfrm>
            <a:off x="2065173" y="2682995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57" name="Table 5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98025088"/>
              </p:ext>
            </p:extLst>
          </p:nvPr>
        </p:nvGraphicFramePr>
        <p:xfrm>
          <a:off x="2972488" y="3100126"/>
          <a:ext cx="647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57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รถยนต์คันที่สองหนัก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58" name="TextBox 57"/>
          <p:cNvSpPr txBox="1"/>
          <p:nvPr/>
        </p:nvSpPr>
        <p:spPr>
          <a:xfrm>
            <a:off x="2065173" y="4680741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2940576" y="4708547"/>
            <a:ext cx="626165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รถยนต์คันที่สองหนักกว่าและหนักกว่าอยู่ ๔๕๗ กิโลกรัม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7753705" y="2547543"/>
            <a:ext cx="1879041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ตัน	กิโลกรัม</a:t>
            </a:r>
          </a:p>
        </p:txBody>
      </p:sp>
      <p:sp>
        <p:nvSpPr>
          <p:cNvPr id="71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9343326" y="3441049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-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76" name="Straight Connector 75"/>
          <p:cNvCxnSpPr/>
          <p:nvPr/>
        </p:nvCxnSpPr>
        <p:spPr>
          <a:xfrm>
            <a:off x="7853370" y="4080970"/>
            <a:ext cx="1548000" cy="0"/>
          </a:xfrm>
          <a:prstGeom prst="line">
            <a:avLst/>
          </a:prstGeom>
          <a:ln w="127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7" name="Group 76"/>
          <p:cNvGrpSpPr/>
          <p:nvPr/>
        </p:nvGrpSpPr>
        <p:grpSpPr>
          <a:xfrm>
            <a:off x="7839216" y="4561561"/>
            <a:ext cx="1548000" cy="31299"/>
            <a:chOff x="7665492" y="4183383"/>
            <a:chExt cx="325618" cy="31299"/>
          </a:xfrm>
        </p:grpSpPr>
        <p:cxnSp>
          <p:nvCxnSpPr>
            <p:cNvPr id="78" name="Straight Connector 77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2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3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3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3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34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3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3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3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38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40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42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35737873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" grpId="0"/>
      <p:bldP spid="58" grpId="0"/>
      <p:bldP spid="59" grpId="0"/>
      <p:bldP spid="70" grpId="0"/>
      <p:bldP spid="71" grpId="0"/>
    </p:bld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2" name="Table 7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56156387"/>
              </p:ext>
            </p:extLst>
          </p:nvPr>
        </p:nvGraphicFramePr>
        <p:xfrm>
          <a:off x="2976582" y="3616930"/>
          <a:ext cx="647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57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แก้วตาหนัก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890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19298" y="1502249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722157" y="594644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2065173" y="1416251"/>
            <a:ext cx="830330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ขุนหนัก 36,700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กรัม แก้วตาหนัก 24 กิโลกรัม 890 กรัม แก้วตาหนักน้อยกว่าขุนเท่าไร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2544875" y="1050060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aphicFrame>
        <p:nvGraphicFramePr>
          <p:cNvPr id="39" name="Table 3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37543800"/>
              </p:ext>
            </p:extLst>
          </p:nvPr>
        </p:nvGraphicFramePr>
        <p:xfrm>
          <a:off x="2972488" y="4106737"/>
          <a:ext cx="647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57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แก้วตาหนักน้อยกว่าขุน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810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1" name="TextBox 40"/>
          <p:cNvSpPr txBox="1"/>
          <p:nvPr/>
        </p:nvSpPr>
        <p:spPr>
          <a:xfrm>
            <a:off x="2065173" y="2682995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57" name="Table 5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96361548"/>
              </p:ext>
            </p:extLst>
          </p:nvPr>
        </p:nvGraphicFramePr>
        <p:xfrm>
          <a:off x="2972488" y="3100126"/>
          <a:ext cx="647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57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ขุนหนัก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58" name="TextBox 57"/>
          <p:cNvSpPr txBox="1"/>
          <p:nvPr/>
        </p:nvSpPr>
        <p:spPr>
          <a:xfrm>
            <a:off x="2065173" y="4680741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2940576" y="4708547"/>
            <a:ext cx="541686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แก้วตาหนักน้อยกว่าขุน ๑๑ กิโลกรัม ๘๑๐ กรัม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7448909" y="2547543"/>
            <a:ext cx="2271844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กิโลกรัม	     กรัม</a:t>
            </a:r>
          </a:p>
        </p:txBody>
      </p:sp>
      <p:sp>
        <p:nvSpPr>
          <p:cNvPr id="71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9343326" y="3441049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-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76" name="Straight Connector 75"/>
          <p:cNvCxnSpPr/>
          <p:nvPr/>
        </p:nvCxnSpPr>
        <p:spPr>
          <a:xfrm>
            <a:off x="7693716" y="4080970"/>
            <a:ext cx="1728000" cy="0"/>
          </a:xfrm>
          <a:prstGeom prst="line">
            <a:avLst/>
          </a:prstGeom>
          <a:ln w="127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7" name="Group 76"/>
          <p:cNvGrpSpPr/>
          <p:nvPr/>
        </p:nvGrpSpPr>
        <p:grpSpPr>
          <a:xfrm>
            <a:off x="7708589" y="4561561"/>
            <a:ext cx="1728000" cy="31299"/>
            <a:chOff x="7665492" y="4183383"/>
            <a:chExt cx="325618" cy="31299"/>
          </a:xfrm>
        </p:grpSpPr>
        <p:cxnSp>
          <p:nvCxnSpPr>
            <p:cNvPr id="78" name="Straight Connector 77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8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8711689" y="2942180"/>
            <a:ext cx="724900" cy="615401"/>
            <a:chOff x="3637153" y="2041866"/>
            <a:chExt cx="667291" cy="615401"/>
          </a:xfrm>
        </p:grpSpPr>
        <p:cxnSp>
          <p:nvCxnSpPr>
            <p:cNvPr id="29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637153" y="2041866"/>
              <a:ext cx="667291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1700</a:t>
              </a:r>
            </a:p>
          </p:txBody>
        </p:sp>
      </p:grpSp>
      <p:grpSp>
        <p:nvGrpSpPr>
          <p:cNvPr id="32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7696489" y="2930075"/>
            <a:ext cx="497512" cy="615401"/>
            <a:chOff x="3873193" y="2041866"/>
            <a:chExt cx="457974" cy="615401"/>
          </a:xfrm>
        </p:grpSpPr>
        <p:cxnSp>
          <p:nvCxnSpPr>
            <p:cNvPr id="33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873193" y="2041866"/>
              <a:ext cx="457974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35</a:t>
              </a:r>
            </a:p>
          </p:txBody>
        </p:sp>
      </p:grpSp>
      <p:sp>
        <p:nvSpPr>
          <p:cNvPr id="35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36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3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3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4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42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43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4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4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46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47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48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21044747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" grpId="0"/>
      <p:bldP spid="58" grpId="0"/>
      <p:bldP spid="59" grpId="0"/>
      <p:bldP spid="70" grpId="0"/>
      <p:bldP spid="71" grpId="0"/>
    </p:bld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611657" y="551298"/>
            <a:ext cx="4067843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7751518" y="52280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1999779" y="1475532"/>
            <a:ext cx="8842392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แม่ซื้อฝรั่ง 2 กิโลกรัม 650 กรัม และองุ่น 1 กิโลกรัม 450 กรัม แม่ซื้อฝรั่งและองุ่นน้ำหนักรวมกันเท่าไร</a:t>
            </a: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574236" y="978216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0" name="Google Shape;698;p49">
            <a:extLst>
              <a:ext uri="{FF2B5EF4-FFF2-40B4-BE49-F238E27FC236}">
                <a16:creationId xmlns:a16="http://schemas.microsoft.com/office/drawing/2014/main" id="{3DCD2A7C-C10D-409C-9629-1C40F71744D6}"/>
              </a:ext>
            </a:extLst>
          </p:cNvPr>
          <p:cNvSpPr/>
          <p:nvPr/>
        </p:nvSpPr>
        <p:spPr>
          <a:xfrm>
            <a:off x="970829" y="698041"/>
            <a:ext cx="2632944" cy="566289"/>
          </a:xfrm>
          <a:prstGeom prst="roundRect">
            <a:avLst>
              <a:gd name="adj" fmla="val 50000"/>
            </a:avLst>
          </a:prstGeom>
          <a:solidFill>
            <a:srgbClr val="FF42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7" name="Google Shape;701;p49">
            <a:extLst>
              <a:ext uri="{FF2B5EF4-FFF2-40B4-BE49-F238E27FC236}">
                <a16:creationId xmlns:a16="http://schemas.microsoft.com/office/drawing/2014/main" id="{F31D6105-5B36-4712-A600-BF08CFB532FA}"/>
              </a:ext>
            </a:extLst>
          </p:cNvPr>
          <p:cNvSpPr txBox="1">
            <a:spLocks/>
          </p:cNvSpPr>
          <p:nvPr/>
        </p:nvSpPr>
        <p:spPr>
          <a:xfrm>
            <a:off x="962173" y="626084"/>
            <a:ext cx="2641600" cy="7332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400" b="0" i="0" u="none" strike="noStrike" cap="none">
                <a:solidFill>
                  <a:schemeClr val="lt1"/>
                </a:solidFill>
                <a:latin typeface="Odibee Sans"/>
                <a:ea typeface="Odibee Sans"/>
                <a:cs typeface="Odibee Sans"/>
                <a:sym typeface="Odibee Sa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B022B"/>
              </a:buClr>
              <a:buSzPts val="2500"/>
              <a:buFont typeface="Odibee San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rPr>
              <a:t>ตรวจสอบความเข้าใจ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Odibee Sans"/>
            </a:endParaRPr>
          </a:p>
        </p:txBody>
      </p:sp>
      <p:grpSp>
        <p:nvGrpSpPr>
          <p:cNvPr id="4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19298" y="1560305"/>
            <a:ext cx="468000" cy="468000"/>
            <a:chOff x="1239484" y="1722687"/>
            <a:chExt cx="468000" cy="468000"/>
          </a:xfrm>
        </p:grpSpPr>
        <p:sp>
          <p:nvSpPr>
            <p:cNvPr id="4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68" name="Table 6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21038115"/>
              </p:ext>
            </p:extLst>
          </p:nvPr>
        </p:nvGraphicFramePr>
        <p:xfrm>
          <a:off x="3029420" y="4448427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หรือ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69" name="Table 6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48716321"/>
              </p:ext>
            </p:extLst>
          </p:nvPr>
        </p:nvGraphicFramePr>
        <p:xfrm>
          <a:off x="3032913" y="3974907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แม่ซื้อฝรั่งและองุ่นน้ำหนักรวมกัน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1100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70" name="TextBox 69"/>
          <p:cNvSpPr txBox="1"/>
          <p:nvPr/>
        </p:nvSpPr>
        <p:spPr>
          <a:xfrm>
            <a:off x="2125598" y="2536651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71" name="Table 7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50864819"/>
              </p:ext>
            </p:extLst>
          </p:nvPr>
        </p:nvGraphicFramePr>
        <p:xfrm>
          <a:off x="3032913" y="2982810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แม่ซื้อฝรั่ง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72" name="TextBox 71"/>
          <p:cNvSpPr txBox="1"/>
          <p:nvPr/>
        </p:nvSpPr>
        <p:spPr>
          <a:xfrm>
            <a:off x="2125598" y="5129478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3001001" y="5157284"/>
            <a:ext cx="628890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แม่ซื้อฝรั่งและองุ่นน้ำหนักรวมกัน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๔ กิโลกรัม ๑๐๐ กรัม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74" name="TextBox 73"/>
          <p:cNvSpPr txBox="1"/>
          <p:nvPr/>
        </p:nvSpPr>
        <p:spPr>
          <a:xfrm>
            <a:off x="7088417" y="2618910"/>
            <a:ext cx="2036135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กิโลกรัม	    </a:t>
            </a:r>
            <a:r>
              <a:rPr kumimoji="0" lang="th-TH" sz="26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</a:t>
            </a: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กรัม</a:t>
            </a:r>
          </a:p>
        </p:txBody>
      </p:sp>
      <p:sp>
        <p:nvSpPr>
          <p:cNvPr id="75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9127981" y="3222135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+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76" name="Table 7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63129840"/>
              </p:ext>
            </p:extLst>
          </p:nvPr>
        </p:nvGraphicFramePr>
        <p:xfrm>
          <a:off x="3037007" y="3485100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ซื้อองุ่น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77" name="Straight Connector 76"/>
          <p:cNvCxnSpPr/>
          <p:nvPr/>
        </p:nvCxnSpPr>
        <p:spPr>
          <a:xfrm>
            <a:off x="7449345" y="3963654"/>
            <a:ext cx="1728000" cy="0"/>
          </a:xfrm>
          <a:prstGeom prst="line">
            <a:avLst/>
          </a:prstGeom>
          <a:ln w="127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8" name="Group 77"/>
          <p:cNvGrpSpPr/>
          <p:nvPr/>
        </p:nvGrpSpPr>
        <p:grpSpPr>
          <a:xfrm>
            <a:off x="7449702" y="4429731"/>
            <a:ext cx="1728000" cy="31299"/>
            <a:chOff x="7665492" y="4183383"/>
            <a:chExt cx="325618" cy="31299"/>
          </a:xfrm>
        </p:grpSpPr>
        <p:cxnSp>
          <p:nvCxnSpPr>
            <p:cNvPr id="79" name="Straight Connector 78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2" name="Group 81"/>
          <p:cNvGrpSpPr/>
          <p:nvPr/>
        </p:nvGrpSpPr>
        <p:grpSpPr>
          <a:xfrm>
            <a:off x="7446208" y="4903251"/>
            <a:ext cx="1728000" cy="31299"/>
            <a:chOff x="7665492" y="4183383"/>
            <a:chExt cx="325618" cy="31299"/>
          </a:xfrm>
        </p:grpSpPr>
        <p:cxnSp>
          <p:nvCxnSpPr>
            <p:cNvPr id="83" name="Straight Connector 82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5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86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89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9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9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92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93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9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9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96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97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98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9879422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4.16667E-7 0.00208 L 4.16667E-7 -0.02708 " pathEditMode="relative" rAng="0" ptsTypes="AA">
                                      <p:cBhvr>
                                        <p:cTn id="12" dur="3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458"/>
                                    </p:animMotion>
                                    <p:animRot by="1500000">
                                      <p:cBhvr>
                                        <p:cTn id="13" dur="1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4" dur="175" fill="hold">
                                          <p:stCondLst>
                                            <p:cond delay="175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5" dur="175" fill="hold">
                                          <p:stCondLst>
                                            <p:cond delay="35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6" dur="175" fill="hold">
                                          <p:stCondLst>
                                            <p:cond delay="525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/>
      <p:bldP spid="70" grpId="0"/>
      <p:bldP spid="72" grpId="0"/>
      <p:bldP spid="73" grpId="0"/>
      <p:bldP spid="74" grpId="0"/>
      <p:bldP spid="75" grpId="0"/>
    </p:bld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611657" y="551298"/>
            <a:ext cx="4067843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7751518" y="52280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1999779" y="1475532"/>
            <a:ext cx="8842392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รถบรรทุกและทรายหนัก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9 ตัน เททรายทั้งหมดดอก 3 ตัน 750 กิโลกรัม รถบรรทุกหนักเท่าไร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574236" y="978216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0" name="Google Shape;698;p49">
            <a:extLst>
              <a:ext uri="{FF2B5EF4-FFF2-40B4-BE49-F238E27FC236}">
                <a16:creationId xmlns:a16="http://schemas.microsoft.com/office/drawing/2014/main" id="{3DCD2A7C-C10D-409C-9629-1C40F71744D6}"/>
              </a:ext>
            </a:extLst>
          </p:cNvPr>
          <p:cNvSpPr/>
          <p:nvPr/>
        </p:nvSpPr>
        <p:spPr>
          <a:xfrm>
            <a:off x="970829" y="698041"/>
            <a:ext cx="2632944" cy="566289"/>
          </a:xfrm>
          <a:prstGeom prst="roundRect">
            <a:avLst>
              <a:gd name="adj" fmla="val 50000"/>
            </a:avLst>
          </a:prstGeom>
          <a:solidFill>
            <a:srgbClr val="FF42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7" name="Google Shape;701;p49">
            <a:extLst>
              <a:ext uri="{FF2B5EF4-FFF2-40B4-BE49-F238E27FC236}">
                <a16:creationId xmlns:a16="http://schemas.microsoft.com/office/drawing/2014/main" id="{F31D6105-5B36-4712-A600-BF08CFB532FA}"/>
              </a:ext>
            </a:extLst>
          </p:cNvPr>
          <p:cNvSpPr txBox="1">
            <a:spLocks/>
          </p:cNvSpPr>
          <p:nvPr/>
        </p:nvSpPr>
        <p:spPr>
          <a:xfrm>
            <a:off x="962173" y="626084"/>
            <a:ext cx="2641600" cy="7332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400" b="0" i="0" u="none" strike="noStrike" cap="none">
                <a:solidFill>
                  <a:schemeClr val="lt1"/>
                </a:solidFill>
                <a:latin typeface="Odibee Sans"/>
                <a:ea typeface="Odibee Sans"/>
                <a:cs typeface="Odibee Sans"/>
                <a:sym typeface="Odibee Sa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B022B"/>
              </a:buClr>
              <a:buSzPts val="2500"/>
              <a:buFont typeface="Odibee San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rPr>
              <a:t>ตรวจสอบความเข้าใจ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Odibee Sans"/>
            </a:endParaRPr>
          </a:p>
        </p:txBody>
      </p:sp>
      <p:grpSp>
        <p:nvGrpSpPr>
          <p:cNvPr id="4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19298" y="1560305"/>
            <a:ext cx="468000" cy="468000"/>
            <a:chOff x="1239484" y="1722687"/>
            <a:chExt cx="468000" cy="468000"/>
          </a:xfrm>
        </p:grpSpPr>
        <p:sp>
          <p:nvSpPr>
            <p:cNvPr id="4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85" name="Table 8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52534402"/>
              </p:ext>
            </p:extLst>
          </p:nvPr>
        </p:nvGraphicFramePr>
        <p:xfrm>
          <a:off x="2976582" y="3616930"/>
          <a:ext cx="647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57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เททรายทั้งหมดออก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86" name="Table 8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4136440"/>
              </p:ext>
            </p:extLst>
          </p:nvPr>
        </p:nvGraphicFramePr>
        <p:xfrm>
          <a:off x="2972488" y="4106737"/>
          <a:ext cx="647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57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รถบรรทุกหนัก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89" name="TextBox 88"/>
          <p:cNvSpPr txBox="1"/>
          <p:nvPr/>
        </p:nvSpPr>
        <p:spPr>
          <a:xfrm>
            <a:off x="2065173" y="2682995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90" name="Table 8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0808955"/>
              </p:ext>
            </p:extLst>
          </p:nvPr>
        </p:nvGraphicFramePr>
        <p:xfrm>
          <a:off x="2972488" y="3100126"/>
          <a:ext cx="647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57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รถบรรทุกและทรายหนัก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9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91" name="TextBox 90"/>
          <p:cNvSpPr txBox="1"/>
          <p:nvPr/>
        </p:nvSpPr>
        <p:spPr>
          <a:xfrm>
            <a:off x="2065173" y="4680741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2940576" y="4708547"/>
            <a:ext cx="423545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รถบรรทุกหนัก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๕ ตัน ๒๕๐ กิโลกรัม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93" name="TextBox 92"/>
          <p:cNvSpPr txBox="1"/>
          <p:nvPr/>
        </p:nvSpPr>
        <p:spPr>
          <a:xfrm>
            <a:off x="7695650" y="2547543"/>
            <a:ext cx="2271844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ตัน	กิโลกรัม</a:t>
            </a:r>
          </a:p>
        </p:txBody>
      </p:sp>
      <p:sp>
        <p:nvSpPr>
          <p:cNvPr id="94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9343326" y="3441049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-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95" name="Straight Connector 94"/>
          <p:cNvCxnSpPr/>
          <p:nvPr/>
        </p:nvCxnSpPr>
        <p:spPr>
          <a:xfrm>
            <a:off x="7693716" y="4080970"/>
            <a:ext cx="1728000" cy="0"/>
          </a:xfrm>
          <a:prstGeom prst="line">
            <a:avLst/>
          </a:prstGeom>
          <a:ln w="127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6" name="Group 95"/>
          <p:cNvGrpSpPr/>
          <p:nvPr/>
        </p:nvGrpSpPr>
        <p:grpSpPr>
          <a:xfrm>
            <a:off x="7708589" y="4561561"/>
            <a:ext cx="1728000" cy="31299"/>
            <a:chOff x="7665492" y="4183383"/>
            <a:chExt cx="325618" cy="31299"/>
          </a:xfrm>
        </p:grpSpPr>
        <p:cxnSp>
          <p:nvCxnSpPr>
            <p:cNvPr id="97" name="Straight Connector 96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Straight Connector 97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9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8755231" y="2942180"/>
            <a:ext cx="724900" cy="615401"/>
            <a:chOff x="3637153" y="2041866"/>
            <a:chExt cx="667291" cy="615401"/>
          </a:xfrm>
        </p:grpSpPr>
        <p:cxnSp>
          <p:nvCxnSpPr>
            <p:cNvPr id="104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5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637153" y="2041866"/>
              <a:ext cx="667291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1000</a:t>
              </a:r>
            </a:p>
          </p:txBody>
        </p:sp>
      </p:grpSp>
      <p:grpSp>
        <p:nvGrpSpPr>
          <p:cNvPr id="106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7812601" y="2930075"/>
            <a:ext cx="497512" cy="615401"/>
            <a:chOff x="3899915" y="2041866"/>
            <a:chExt cx="457974" cy="615401"/>
          </a:xfrm>
        </p:grpSpPr>
        <p:cxnSp>
          <p:nvCxnSpPr>
            <p:cNvPr id="107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8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899915" y="2041866"/>
              <a:ext cx="457974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8</a:t>
              </a:r>
            </a:p>
          </p:txBody>
        </p:sp>
      </p:grpSp>
      <p:sp>
        <p:nvSpPr>
          <p:cNvPr id="109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11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11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11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11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117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118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119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120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121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122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123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36406685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4.16667E-7 0.00208 L 4.16667E-7 -0.02708 " pathEditMode="relative" rAng="0" ptsTypes="AA">
                                      <p:cBhvr>
                                        <p:cTn id="12" dur="3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458"/>
                                    </p:animMotion>
                                    <p:animRot by="1500000">
                                      <p:cBhvr>
                                        <p:cTn id="13" dur="1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4" dur="175" fill="hold">
                                          <p:stCondLst>
                                            <p:cond delay="175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5" dur="175" fill="hold">
                                          <p:stCondLst>
                                            <p:cond delay="35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6" dur="175" fill="hold">
                                          <p:stCondLst>
                                            <p:cond delay="525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/>
      <p:bldP spid="89" grpId="0"/>
      <p:bldP spid="91" grpId="0"/>
      <p:bldP spid="92" grpId="0"/>
      <p:bldP spid="93" grpId="0"/>
      <p:bldP spid="94" grpId="0"/>
    </p:bld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FF42544D-339C-4CC3-86D9-7BA4599B245F}"/>
              </a:ext>
            </a:extLst>
          </p:cNvPr>
          <p:cNvGrpSpPr/>
          <p:nvPr/>
        </p:nvGrpSpPr>
        <p:grpSpPr>
          <a:xfrm rot="-191527">
            <a:off x="2796651" y="1187129"/>
            <a:ext cx="7207263" cy="3721714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97E4D986-1FC0-4B95-A0DA-63D4CC7FDD1E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6C24E511-42A9-46F7-A0B5-601A9E150AB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CA470BDE-7316-4699-94D9-C3CCD26309FC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AF828F65-F391-4BE4-91DC-5118700CC71E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210BC643-CBAC-47C9-916B-50E80FBA81D3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B289B9CA-2D6F-4414-B9C8-BEBE69308E41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6AC844D5-4D6B-45BF-9D62-6F746168B187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3E40F82D-DB7F-4734-AAF8-6E25AF4C00BE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1B84D3CE-A737-41B2-BFBB-B6D5CA567B45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D8289108-DF19-46C8-B554-9F01DA1FB122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B5787AF1-E5BA-4B3E-BCB8-30A61C38173E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E879FA9A-6757-4CF9-B6B9-833EFBF81ED6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99B19D7F-56BE-4451-B02D-9956E8E695F5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E93D5997-E599-46A7-926E-C83F65A4E85C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7A8CC7FD-D0A9-45C3-A368-896D1AA15FA6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B09CB5FC-087B-49FA-B47F-7DC8F10B7142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6FE83AB8-D6AF-4061-B80E-855CCCA972EB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65EE8388-DB64-497E-971F-E5647581AC72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5323AC78-5D7C-44B9-9E05-D4F9F6E25DBC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66E99BE0-4F89-4BF4-893A-C6ADB8DD5C69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CC3BF6F6-F327-431D-BF6F-16498170891E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8ED7F6F2-4816-49AE-A579-3DD291F35E3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B56AA2BB-7300-4159-B473-CCFEEC444CAD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CA46053D-7BBF-4917-89A8-410D579A7AB4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762F78BC-B3D7-49F1-A423-FCC6EFF6D7ED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19489933-888A-4DCF-B012-DA8F0BA52640}"/>
              </a:ext>
            </a:extLst>
          </p:cNvPr>
          <p:cNvGrpSpPr/>
          <p:nvPr/>
        </p:nvGrpSpPr>
        <p:grpSpPr>
          <a:xfrm>
            <a:off x="9848226" y="4513952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A6FED7FA-0EB3-46A9-ABC5-028861A96899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E3944B80-01C7-402C-A513-E06D5C0C6322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E6A5EFD7-17E7-4E2F-BF86-027E3E111E93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F9FF9FE8-BB14-433A-9275-9CD08099DA4D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E311C65A-8535-495E-8819-596DC171814F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10AD1709-A1D6-468D-BEC7-883B3F6CEB3C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B3F098C9-46EF-465B-BCEB-0E2E55B7FFAC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707A3DBB-8C63-46E7-9CF2-9D4C1AB36786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BFD39387-FD48-4A7D-9851-882C7FEB6E90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77DF6C08-5813-47C3-A9A2-82AA67EDE161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A1E58145-BC40-4A85-B14A-54A340446FFD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BD91018F-7A00-4ADC-A4B6-ADDE26268EEC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D387BF62-B641-44D5-9667-742A5DA21D7A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6E9497F1-135D-4C9D-84D4-3814C666B0A7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69E53D2B-7596-49C7-99B2-5A801F3263AD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F8D095F9-7793-429D-BB4F-BD62E33B0C53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BC1C69AE-949A-4860-8C78-B5EABFE8283D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07575D43-74EB-46F0-881D-DD2F3BC800E3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59BE540A-2903-4D32-8F98-1D39FDF8466E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A7EC0D28-8F25-46FF-8AE8-16C2FA79BB6E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C48CF3FF-CC36-40C3-8017-FC1B0BD58B52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3F76C299-C0CC-46FC-AF64-9B711562E43B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E3868261-9915-42C4-A5A5-0CC36D8192F1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98B6E335-F90C-43EF-98BB-74EA0EB06094}"/>
              </a:ext>
            </a:extLst>
          </p:cNvPr>
          <p:cNvGrpSpPr/>
          <p:nvPr/>
        </p:nvGrpSpPr>
        <p:grpSpPr>
          <a:xfrm rot="-461358">
            <a:off x="1034969" y="1389036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98B8B7CE-E6F0-40C5-BE29-461A888CC323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154BEC3A-968D-41B0-BB3C-715352A74093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AEEBAF65-4E5D-4C08-A7DB-203E75EC5109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BF919489-80F6-4925-821D-7EFD3D9C862C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F542068B-AA85-461C-845E-F5415C25A765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85B18634-FF09-4FC0-B148-A2B3EA80D5F5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C524FDAE-D149-465E-BCD8-F21273BDAC6B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9B5D388C-CA82-43B8-9430-57738D2A2CE6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8FF6675C-A9F7-4DF8-9E70-A93615923F4B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D003035E-49CC-4F83-B0FC-ACD2123969D3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7B81062E-71F1-4F8E-A801-7DCC4682B987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F6844318-449D-4E5A-B1E4-3BA6AD04D942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93A4D00A-9E0C-41F9-8B24-F5E619736CAA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86EC07E8-B2CC-4E69-96C0-2D473D8C247F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DAEE0788-5943-4806-8B15-D3A760DECA28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92FEA0F3-D3AE-49FF-926A-BBDA602E72B3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86FEA22B-0A36-4E06-AD73-543E457BA4A1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80E7B8BE-21DA-4879-9430-8763FDD7E3A1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6122C7AC-F684-4F46-9554-2128D82CF042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2508AD3B-AF53-4603-8B8F-563EACA5C944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DC90DB6E-9F0B-4F78-9079-926E145026C2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19D049A3-86FF-401B-BAED-0E3AB5457B47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237BB846-8267-4722-9494-2FA8D00D47F2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FE525A1B-2EFB-4BA0-8392-1EC0EDFFAAAC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A20634E2-3496-4597-88DA-EF1417F691A8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4F7D4AC1-2B77-4A7B-A832-5242DD56D0D3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8DF19956-8525-4EEA-B7C0-E0A3B4393538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7DFD159F-CDDE-4174-A18A-7660467F3446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8A1464D5-2589-4F8A-A71A-A988EF7CD04D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954F2BAB-014B-44AA-98AF-3D691AE65BDF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1713AEEE-1CEE-4F94-87C6-E10A305DB5ED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941DEAB0-6077-4DDB-98D2-24DA793A130D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A57CC560-46E2-4A81-A8A6-43AAC6FE906A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4F3DF2EB-AAE8-46D8-8EBC-9C5C8DA0B403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5FC1CA5D-CC8B-4BB4-8133-E646A57EBECB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2435F844-E966-4F65-A53D-4873DFDDCE5F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2F2179A2-9A2B-4621-9D64-AA7291CED559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65B3F69D-CF7C-4348-BFDF-39742BD6A6E1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AC9145A2-11EE-4FC9-BC79-A1F47221BC87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72C20FDB-B787-4A5F-BB5E-58D38FB10B2B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2F59E1EC-5120-434D-9A5C-D6865B1FACE7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4FED9F19-E489-4FAA-9D32-47979810A78E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5A6CFA14-EF62-4268-9B70-3828C9926976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DD9D6E21-AB01-4D6E-99EF-7700D3BA484E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7AC8D29F-FD3B-486E-9D21-378A955249C5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FEFA431F-5A30-473C-8A24-21B09ED9D78C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77C78FAA-4F9B-4F3A-A8A0-EACBE76ADF7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03B8CC87-03FC-4D9C-B16E-461B0FC104F8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F167312B-7EC3-427B-A528-8725D3CEFC55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34209428-7C01-4429-9BFC-DE774C2FAD72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9DAAD490-8871-4A37-9B7A-AD8B37E5B2D2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0275633D-101A-4686-9A51-50EEB51F0740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F203DB2D-9464-4CC1-B5C4-33DBEBFB2886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73C8006E-9BC9-4397-AE2A-420FC031F800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CBF5B397-E6F2-462A-9492-51B992E91078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FB0ED8AA-BB81-44D6-9F54-FAAC71562BCA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4C3C2F9F-A5DD-4C63-A0D9-079E9EC2DAB5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EF8E2F63-01AD-42DD-98F9-7727FA38E9BC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F40D976D-08E2-44C2-9599-CF37BDE67578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3638C819-3D76-4D0D-BB00-8ADFCBFF8981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37144B87-8972-42D6-8284-759DF5E80AF9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6073D796-60A0-4CBD-AA2E-06B3EC4E3CA5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4F4AA93C-4A65-45F9-920D-9FB341966F5E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7C2AE2F3-9CD5-4783-B393-81F2C61FE3BE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092896C2-75E5-41AC-8B2F-461DDDC20746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B615D586-671A-449A-9394-EF2055EC8753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E5B0CBEF-BBA8-4419-B068-BE69AAC926D4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AE3497EC-4B84-4456-8850-20A33802DF3B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65ECE51A-D6CD-4ADB-8550-008D046ED53C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A412D64F-7877-4DAE-8F4D-EE04DA10CB84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CFEF1CA0-BAF5-4B68-9BDF-BDC9976362DF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F631E0CD-610F-4F58-B27B-62638C37DA4C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75B9FFF1-2BF4-457F-B412-39926782E78E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69DDCBA1-D2B1-493A-9C46-D28DCBC3614E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68FA46AA-9ECD-46EC-8735-DC0D61C90974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D28068A1-381B-4FA6-8CBE-33EBF2230E34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0DF2FDF7-26CF-4E08-A81B-236301A8A060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5455A158-4F00-4708-9851-46FDDB675A6D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915EC70A-549F-4F61-85A3-30FE61194D6A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DC075B3B-BAFB-4364-A0CE-05AD0B40FEB5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7E804CF6-230B-4688-9A9F-E533E95D31EB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749CF0A8-6AE2-47F8-AF6B-9D9F1DBBFA57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B42918B0-503C-4BED-872A-C2E348C2C737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6B250122-F0C3-4AD0-B196-9006BA951A45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B4B93D4D-FAE3-4DB4-9372-42134C2C50D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35BE7B7B-1677-4C9B-ABCC-83E12CBDD15B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4071E662-2F46-4171-A54C-1D85B43F7A10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0DB12EB-E398-45E5-BFD1-88129EE9D43E}"/>
              </a:ext>
            </a:extLst>
          </p:cNvPr>
          <p:cNvSpPr txBox="1">
            <a:spLocks/>
          </p:cNvSpPr>
          <p:nvPr/>
        </p:nvSpPr>
        <p:spPr>
          <a:xfrm>
            <a:off x="3974969" y="2691040"/>
            <a:ext cx="5752818" cy="17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rditas"/>
              </a:rPr>
              <a:t>การแก้โจทย์ปัญหาทำได้โดยอ่านทำความเข้าใจปัญหา วางแผนแก้ปัญหา หาคำตอบ และตรวจสอบความสมเหตุสมผลของคำตอบ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004468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Gorditas"/>
            </a:endParaRPr>
          </a:p>
        </p:txBody>
      </p:sp>
      <p:sp>
        <p:nvSpPr>
          <p:cNvPr id="259" name="Google Shape;4975;p59">
            <a:extLst>
              <a:ext uri="{FF2B5EF4-FFF2-40B4-BE49-F238E27FC236}">
                <a16:creationId xmlns:a16="http://schemas.microsoft.com/office/drawing/2014/main" id="{8600E551-18F5-4869-ABCC-D4A8EE567E58}"/>
              </a:ext>
            </a:extLst>
          </p:cNvPr>
          <p:cNvSpPr txBox="1">
            <a:spLocks/>
          </p:cNvSpPr>
          <p:nvPr/>
        </p:nvSpPr>
        <p:spPr>
          <a:xfrm>
            <a:off x="5091238" y="1749719"/>
            <a:ext cx="3147600" cy="6951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Gorditas"/>
              <a:buNone/>
              <a:defRPr sz="9466" b="1" i="0" u="none" strike="noStrike" cap="none">
                <a:solidFill>
                  <a:schemeClr val="accent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6000"/>
              <a:buFont typeface="Gorditas"/>
              <a:buNone/>
              <a:tabLst/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10B0BF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สิ่งที่ได้เรียนรู้</a:t>
            </a:r>
            <a:endParaRPr kumimoji="0" lang="en" sz="3000" b="1" i="0" u="none" strike="noStrike" kern="0" cap="none" spc="0" normalizeH="0" baseline="0" noProof="0" dirty="0">
              <a:ln>
                <a:noFill/>
              </a:ln>
              <a:solidFill>
                <a:srgbClr val="10B0BF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sp>
        <p:nvSpPr>
          <p:cNvPr id="156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15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15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15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16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161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24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24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24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248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249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250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39452148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1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2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3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4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5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6" grpId="0"/>
      <p:bldP spid="259" grpId="0"/>
    </p:bld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64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6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7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8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9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6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77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999925" y="3155857"/>
            <a:ext cx="5117183" cy="2029540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78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311861" y="3615586"/>
            <a:ext cx="4368386" cy="10281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lang="th-TH" sz="4000" kern="0" dirty="0">
                <a:solidFill>
                  <a:srgbClr val="252528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โจทย์</a:t>
            </a: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ปัญหาเกี่ยวกับความยาว (2)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79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1964411" y="1636570"/>
            <a:ext cx="3463932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kumimoji="0" lang="th-TH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10.10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grpSp>
        <p:nvGrpSpPr>
          <p:cNvPr id="80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81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4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5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116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117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8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9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0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1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2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123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046904" y="2742872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135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136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13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13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13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140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141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142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143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144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145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146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40136886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2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79" grpId="0"/>
    </p:bld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4" name="Table 4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68793704"/>
              </p:ext>
            </p:extLst>
          </p:nvPr>
        </p:nvGraphicFramePr>
        <p:xfrm>
          <a:off x="2085734" y="5161478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ช้างเอเชียหนัก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5" name="Google Shape;3832;p61">
            <a:extLst>
              <a:ext uri="{FF2B5EF4-FFF2-40B4-BE49-F238E27FC236}">
                <a16:creationId xmlns:a16="http://schemas.microsoft.com/office/drawing/2014/main" id="{8CB0AA6E-9AF0-495C-B1DC-5375D43F7A8E}"/>
              </a:ext>
            </a:extLst>
          </p:cNvPr>
          <p:cNvSpPr/>
          <p:nvPr/>
        </p:nvSpPr>
        <p:spPr>
          <a:xfrm rot="16200000">
            <a:off x="5198803" y="-3604498"/>
            <a:ext cx="1050308" cy="8552781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rgbClr val="FFADC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59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1884673" y="318894"/>
            <a:ext cx="7723784" cy="72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ช้า</a:t>
            </a:r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งแอฟริกามีน้ำหนัก 7 ตัน ช้างเอเชียมีน้ำหนักน้อยกว่าช้างแอฟริกา 1 ตัน 500 กิโลกรัม ช้างเอเชียมีน้ำหนักเท่าไร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Angsana New" panose="02020603050405020304" pitchFamily="18" charset="-34"/>
              <a:cs typeface="CmPrasanmit" panose="02000000000000000000" pitchFamily="2" charset="-34"/>
            </a:endParaRPr>
          </a:p>
        </p:txBody>
      </p:sp>
      <p:sp>
        <p:nvSpPr>
          <p:cNvPr id="61" name="TextBox 60"/>
          <p:cNvSpPr txBox="1"/>
          <p:nvPr/>
        </p:nvSpPr>
        <p:spPr>
          <a:xfrm>
            <a:off x="1193649" y="1153729"/>
            <a:ext cx="121539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โจทย์ถาม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2588910" y="1179687"/>
            <a:ext cx="282481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ช้างเอเชียมีน้ำหนักเท่าไร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71" name="TextBox 70"/>
          <p:cNvSpPr txBox="1"/>
          <p:nvPr/>
        </p:nvSpPr>
        <p:spPr>
          <a:xfrm>
            <a:off x="1178420" y="1752028"/>
            <a:ext cx="124585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โจทย์บอก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2588910" y="1661872"/>
            <a:ext cx="7672293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sz="3000" noProof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ช้าง</a:t>
            </a:r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แอฟริกามีน้ำหนัก 7 ตัน ช้างเอเชียมีน้ำหนักน้อยกว่าช้างแอฟริกา </a:t>
            </a:r>
          </a:p>
          <a:p>
            <a:pPr lvl="0"/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1 ตัน 500 กิโลกรัม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75" name="TextBox 74"/>
          <p:cNvSpPr txBox="1"/>
          <p:nvPr/>
        </p:nvSpPr>
        <p:spPr>
          <a:xfrm>
            <a:off x="1178419" y="3882876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76" name="Table 7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36397414"/>
              </p:ext>
            </p:extLst>
          </p:nvPr>
        </p:nvGraphicFramePr>
        <p:xfrm>
          <a:off x="2085734" y="4256465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ช้างแอฟริกาหนัก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77" name="TextBox 76"/>
          <p:cNvSpPr txBox="1"/>
          <p:nvPr/>
        </p:nvSpPr>
        <p:spPr>
          <a:xfrm>
            <a:off x="1178419" y="5691940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2053822" y="5719746"/>
            <a:ext cx="419057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ช้างเอเชียหนัก ๕ ตัน ๕๐๐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กิโลกรัม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pic>
        <p:nvPicPr>
          <p:cNvPr id="94" name="Picture 93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132398" y="2687163"/>
            <a:ext cx="6052620" cy="1231459"/>
          </a:xfrm>
          <a:prstGeom prst="rect">
            <a:avLst/>
          </a:prstGeom>
        </p:spPr>
      </p:pic>
      <p:sp>
        <p:nvSpPr>
          <p:cNvPr id="95" name="TextBox 94"/>
          <p:cNvSpPr txBox="1"/>
          <p:nvPr/>
        </p:nvSpPr>
        <p:spPr>
          <a:xfrm>
            <a:off x="6518610" y="3805480"/>
            <a:ext cx="1879041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ตัน	กิโลกรัม</a:t>
            </a:r>
          </a:p>
        </p:txBody>
      </p:sp>
      <p:sp>
        <p:nvSpPr>
          <p:cNvPr id="96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8180802" y="4495790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lang="th-TH" kern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-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97" name="Table 9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12968841"/>
              </p:ext>
            </p:extLst>
          </p:nvPr>
        </p:nvGraphicFramePr>
        <p:xfrm>
          <a:off x="2089828" y="4715213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ช้างเอเชียหนักน้อยกว่า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98" name="Straight Connector 97"/>
          <p:cNvCxnSpPr/>
          <p:nvPr/>
        </p:nvCxnSpPr>
        <p:spPr>
          <a:xfrm>
            <a:off x="6618273" y="5164739"/>
            <a:ext cx="1548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9" name="Group 98"/>
          <p:cNvGrpSpPr/>
          <p:nvPr/>
        </p:nvGrpSpPr>
        <p:grpSpPr>
          <a:xfrm>
            <a:off x="6604119" y="5616302"/>
            <a:ext cx="1548000" cy="31299"/>
            <a:chOff x="7665492" y="4183383"/>
            <a:chExt cx="325618" cy="31299"/>
          </a:xfrm>
        </p:grpSpPr>
        <p:cxnSp>
          <p:nvCxnSpPr>
            <p:cNvPr id="100" name="Straight Connector 99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Straight Connector 100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3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7584881" y="4076872"/>
            <a:ext cx="724900" cy="615401"/>
            <a:chOff x="3690597" y="2041866"/>
            <a:chExt cx="667291" cy="615401"/>
          </a:xfrm>
        </p:grpSpPr>
        <p:cxnSp>
          <p:nvCxnSpPr>
            <p:cNvPr id="104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5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690597" y="2041866"/>
              <a:ext cx="667291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1000</a:t>
              </a:r>
            </a:p>
          </p:txBody>
        </p:sp>
      </p:grpSp>
      <p:grpSp>
        <p:nvGrpSpPr>
          <p:cNvPr id="106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6554188" y="4064767"/>
            <a:ext cx="542021" cy="615401"/>
            <a:chOff x="3912384" y="2041866"/>
            <a:chExt cx="498947" cy="615401"/>
          </a:xfrm>
        </p:grpSpPr>
        <p:cxnSp>
          <p:nvCxnSpPr>
            <p:cNvPr id="107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8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953357" y="2041866"/>
              <a:ext cx="457974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6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10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11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11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11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11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114" name="รูปภาพ 8">
            <a:hlinkClick r:id="rId9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0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11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116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11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118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119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120" name="Google Shape;1193;p37">
            <a:hlinkClick r:id="rId16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4882667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7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813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913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193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293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158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258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358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24580"/>
                            </p:stCondLst>
                            <p:childTnLst>
                              <p:par>
                                <p:cTn id="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2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26580"/>
                            </p:stCondLst>
                            <p:childTnLst>
                              <p:par>
                                <p:cTn id="4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2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28580"/>
                            </p:stCondLst>
                            <p:childTnLst>
                              <p:par>
                                <p:cTn id="4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29080"/>
                            </p:stCondLst>
                            <p:childTnLst>
                              <p:par>
                                <p:cTn id="5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30080"/>
                            </p:stCondLst>
                            <p:childTnLst>
                              <p:par>
                                <p:cTn id="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31080"/>
                            </p:stCondLst>
                            <p:childTnLst>
                              <p:par>
                                <p:cTn id="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32080"/>
                            </p:stCondLst>
                            <p:childTnLst>
                              <p:par>
                                <p:cTn id="6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2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34080"/>
                            </p:stCondLst>
                            <p:childTnLst>
                              <p:par>
                                <p:cTn id="6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35080"/>
                            </p:stCondLst>
                            <p:childTnLst>
                              <p:par>
                                <p:cTn id="7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36080"/>
                            </p:stCondLst>
                            <p:childTnLst>
                              <p:par>
                                <p:cTn id="7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" grpId="0" animBg="1"/>
      <p:bldP spid="59" grpId="0"/>
      <p:bldP spid="61" grpId="0"/>
      <p:bldP spid="70" grpId="0"/>
      <p:bldP spid="71" grpId="0"/>
      <p:bldP spid="72" grpId="0"/>
      <p:bldP spid="75" grpId="0"/>
      <p:bldP spid="77" grpId="0"/>
      <p:bldP spid="78" grpId="0"/>
      <p:bldP spid="95" grpId="0"/>
      <p:bldP spid="96" grpId="0"/>
    </p:bld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" name="Table 2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32283248"/>
              </p:ext>
            </p:extLst>
          </p:nvPr>
        </p:nvGraphicFramePr>
        <p:xfrm>
          <a:off x="2081222" y="5314999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หรือ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28" name="Table 2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14922480"/>
              </p:ext>
            </p:extLst>
          </p:nvPr>
        </p:nvGraphicFramePr>
        <p:xfrm>
          <a:off x="2085734" y="4842167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เดือนที่แล้วหนัก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1400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29" name="Google Shape;3832;p61">
            <a:extLst>
              <a:ext uri="{FF2B5EF4-FFF2-40B4-BE49-F238E27FC236}">
                <a16:creationId xmlns:a16="http://schemas.microsoft.com/office/drawing/2014/main" id="{8CB0AA6E-9AF0-495C-B1DC-5375D43F7A8E}"/>
              </a:ext>
            </a:extLst>
          </p:cNvPr>
          <p:cNvSpPr/>
          <p:nvPr/>
        </p:nvSpPr>
        <p:spPr>
          <a:xfrm rot="16200000">
            <a:off x="5198803" y="-3386784"/>
            <a:ext cx="1050308" cy="8552781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rgbClr val="FFADC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30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1884673" y="536608"/>
            <a:ext cx="7723784" cy="72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เดือนนี้แม่หนัก</a:t>
            </a:r>
            <a:r>
              <a:rPr kumimoji="0" lang="th-TH" alt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 54.9 กิโลกรัม เดือนนี้แม่หนักน้อยกว่าเดือนที่แล้ว 1.5 กิโลกรัม เดือนที่แล้วแม่หนักเท่าไร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1" name="TextBox 30"/>
          <p:cNvSpPr txBox="1"/>
          <p:nvPr/>
        </p:nvSpPr>
        <p:spPr>
          <a:xfrm>
            <a:off x="1193649" y="1400471"/>
            <a:ext cx="121539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โจทย์ถาม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588910" y="1426429"/>
            <a:ext cx="282641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defRPr/>
            </a:pPr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เดือนที่แล้วแม่หนักเท่าไร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3" name="TextBox 32"/>
          <p:cNvSpPr txBox="1"/>
          <p:nvPr/>
        </p:nvSpPr>
        <p:spPr>
          <a:xfrm>
            <a:off x="1178420" y="1926200"/>
            <a:ext cx="124585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โจทย์บอก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2588910" y="1894100"/>
            <a:ext cx="872065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เดือนนี้แม่หนัก 54.9 กิโลกรัม เดือนนี้แม่หนักน้อยกว่าเดือนที่แล้ว 1.5 กิโลกรัม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1178419" y="3563565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38" name="Table 3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45547020"/>
              </p:ext>
            </p:extLst>
          </p:nvPr>
        </p:nvGraphicFramePr>
        <p:xfrm>
          <a:off x="2085734" y="3937154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เดือนนี้หนัก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900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39" name="TextBox 38"/>
          <p:cNvSpPr txBox="1"/>
          <p:nvPr/>
        </p:nvSpPr>
        <p:spPr>
          <a:xfrm>
            <a:off x="1178419" y="5808053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2053822" y="5835859"/>
            <a:ext cx="496802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เดือนที่แล้วแม่หนัก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๕๖ กิโลกรัม ๔๐๐ กรัม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pic>
        <p:nvPicPr>
          <p:cNvPr id="60" name="Picture 59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93196" y="2417947"/>
            <a:ext cx="5509929" cy="1216999"/>
          </a:xfrm>
          <a:prstGeom prst="rect">
            <a:avLst/>
          </a:prstGeom>
        </p:spPr>
      </p:pic>
      <p:sp>
        <p:nvSpPr>
          <p:cNvPr id="62" name="TextBox 61"/>
          <p:cNvSpPr txBox="1"/>
          <p:nvPr/>
        </p:nvSpPr>
        <p:spPr>
          <a:xfrm>
            <a:off x="6228325" y="3631310"/>
            <a:ext cx="1988045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2600" dirty="0">
                <a:latin typeface="CmPrasanmit" panose="02000000000000000000" pitchFamily="2" charset="-34"/>
                <a:cs typeface="CmPrasanmit" panose="02000000000000000000" pitchFamily="2" charset="-34"/>
              </a:rPr>
              <a:t>กิโลกรัม      กรัม</a:t>
            </a:r>
          </a:p>
        </p:txBody>
      </p:sp>
      <p:sp>
        <p:nvSpPr>
          <p:cNvPr id="63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8180802" y="4176479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+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64" name="Table 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31630287"/>
              </p:ext>
            </p:extLst>
          </p:nvPr>
        </p:nvGraphicFramePr>
        <p:xfrm>
          <a:off x="2089828" y="4395902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เดือนที่แล้วหนักมากกว่าเดือนนี้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65" name="Straight Connector 64"/>
          <p:cNvCxnSpPr/>
          <p:nvPr/>
        </p:nvCxnSpPr>
        <p:spPr>
          <a:xfrm>
            <a:off x="6589245" y="4845428"/>
            <a:ext cx="1548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6" name="Group 65"/>
          <p:cNvGrpSpPr/>
          <p:nvPr/>
        </p:nvGrpSpPr>
        <p:grpSpPr>
          <a:xfrm>
            <a:off x="6458978" y="5296991"/>
            <a:ext cx="1692000" cy="31299"/>
            <a:chOff x="7665492" y="4183383"/>
            <a:chExt cx="325618" cy="31299"/>
          </a:xfrm>
        </p:grpSpPr>
        <p:cxnSp>
          <p:nvCxnSpPr>
            <p:cNvPr id="67" name="Straight Connector 66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3" name="Group 72"/>
          <p:cNvGrpSpPr/>
          <p:nvPr/>
        </p:nvGrpSpPr>
        <p:grpSpPr>
          <a:xfrm>
            <a:off x="6464473" y="5765585"/>
            <a:ext cx="1692000" cy="31299"/>
            <a:chOff x="7665492" y="4183383"/>
            <a:chExt cx="325618" cy="31299"/>
          </a:xfrm>
        </p:grpSpPr>
        <p:cxnSp>
          <p:nvCxnSpPr>
            <p:cNvPr id="74" name="Straight Connector 73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8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8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8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84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85" name="รูปภาพ 8">
            <a:hlinkClick r:id="rId9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0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8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8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88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89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90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91" name="Google Shape;1193;p37">
            <a:hlinkClick r:id="rId16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16847017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7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813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913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238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338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158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258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358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24580"/>
                            </p:stCondLst>
                            <p:childTnLst>
                              <p:par>
                                <p:cTn id="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2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26580"/>
                            </p:stCondLst>
                            <p:childTnLst>
                              <p:par>
                                <p:cTn id="4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2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28580"/>
                            </p:stCondLst>
                            <p:childTnLst>
                              <p:par>
                                <p:cTn id="4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29080"/>
                            </p:stCondLst>
                            <p:childTnLst>
                              <p:par>
                                <p:cTn id="5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3008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2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32080"/>
                            </p:stCondLst>
                            <p:childTnLst>
                              <p:par>
                                <p:cTn id="6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33080"/>
                            </p:stCondLst>
                            <p:childTnLst>
                              <p:par>
                                <p:cTn id="6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2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35080"/>
                            </p:stCondLst>
                            <p:childTnLst>
                              <p:par>
                                <p:cTn id="6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36080"/>
                            </p:stCondLst>
                            <p:childTnLst>
                              <p:par>
                                <p:cTn id="7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37080"/>
                            </p:stCondLst>
                            <p:childTnLst>
                              <p:par>
                                <p:cTn id="7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animBg="1"/>
      <p:bldP spid="30" grpId="0"/>
      <p:bldP spid="31" grpId="0"/>
      <p:bldP spid="32" grpId="0"/>
      <p:bldP spid="33" grpId="0"/>
      <p:bldP spid="34" grpId="0"/>
      <p:bldP spid="37" grpId="0"/>
      <p:bldP spid="39" grpId="0"/>
      <p:bldP spid="40" grpId="0"/>
      <p:bldP spid="62" grpId="0"/>
      <p:bldP spid="63" grpId="0"/>
    </p:bld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Google Shape;3832;p61">
            <a:extLst>
              <a:ext uri="{FF2B5EF4-FFF2-40B4-BE49-F238E27FC236}">
                <a16:creationId xmlns:a16="http://schemas.microsoft.com/office/drawing/2014/main" id="{8CB0AA6E-9AF0-495C-B1DC-5375D43F7A8E}"/>
              </a:ext>
            </a:extLst>
          </p:cNvPr>
          <p:cNvSpPr/>
          <p:nvPr/>
        </p:nvSpPr>
        <p:spPr>
          <a:xfrm rot="16200000">
            <a:off x="5793890" y="-2638183"/>
            <a:ext cx="1050308" cy="8552781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rgbClr val="FFADC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6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2479760" y="1285209"/>
            <a:ext cx="7723784" cy="72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รถบรรทุกหนัก 9 ตัน 600 กิโลกรัม รถบรรทุกหนักมากกว่ารถยนต์ 7 ตัน 850 กิโลกรัม รถยนต์หนักเท่าไร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aphicFrame>
        <p:nvGraphicFramePr>
          <p:cNvPr id="36" name="Table 3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74713515"/>
              </p:ext>
            </p:extLst>
          </p:nvPr>
        </p:nvGraphicFramePr>
        <p:xfrm>
          <a:off x="3249017" y="4027402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รถยนต์หนัก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1" name="TextBox 40"/>
          <p:cNvSpPr txBox="1"/>
          <p:nvPr/>
        </p:nvSpPr>
        <p:spPr>
          <a:xfrm>
            <a:off x="2341702" y="2748800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42" name="Table 4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49766492"/>
              </p:ext>
            </p:extLst>
          </p:nvPr>
        </p:nvGraphicFramePr>
        <p:xfrm>
          <a:off x="3249017" y="3122389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รถบรรทุกหนัก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9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3" name="TextBox 42"/>
          <p:cNvSpPr txBox="1"/>
          <p:nvPr/>
        </p:nvSpPr>
        <p:spPr>
          <a:xfrm>
            <a:off x="2341702" y="4601405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217105" y="4629211"/>
            <a:ext cx="395813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รถยนต์หนัก ๑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ตัน ๗๕๐ กิโลกรัม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45" name="TextBox 44"/>
          <p:cNvSpPr txBox="1"/>
          <p:nvPr/>
        </p:nvSpPr>
        <p:spPr>
          <a:xfrm>
            <a:off x="7667378" y="2671404"/>
            <a:ext cx="1879041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6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ตัน	กิโลกรัม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46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9344085" y="3361714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-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47" name="Table 4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53660849"/>
              </p:ext>
            </p:extLst>
          </p:nvPr>
        </p:nvGraphicFramePr>
        <p:xfrm>
          <a:off x="3253111" y="3581137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รถบรรทุกหนักมากกว่ารถยนต์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48" name="Straight Connector 47"/>
          <p:cNvCxnSpPr/>
          <p:nvPr/>
        </p:nvCxnSpPr>
        <p:spPr>
          <a:xfrm>
            <a:off x="7781556" y="4030663"/>
            <a:ext cx="1548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9" name="Group 48"/>
          <p:cNvGrpSpPr/>
          <p:nvPr/>
        </p:nvGrpSpPr>
        <p:grpSpPr>
          <a:xfrm>
            <a:off x="7767402" y="4482226"/>
            <a:ext cx="1548000" cy="31299"/>
            <a:chOff x="7665492" y="4183383"/>
            <a:chExt cx="325618" cy="31299"/>
          </a:xfrm>
        </p:grpSpPr>
        <p:cxnSp>
          <p:nvCxnSpPr>
            <p:cNvPr id="50" name="Straight Connector 49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2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8690108" y="2942796"/>
            <a:ext cx="724900" cy="615401"/>
            <a:chOff x="3637153" y="2041866"/>
            <a:chExt cx="667291" cy="615401"/>
          </a:xfrm>
        </p:grpSpPr>
        <p:cxnSp>
          <p:nvCxnSpPr>
            <p:cNvPr id="53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637153" y="2041866"/>
              <a:ext cx="667291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1600</a:t>
              </a:r>
            </a:p>
          </p:txBody>
        </p:sp>
      </p:grpSp>
      <p:grpSp>
        <p:nvGrpSpPr>
          <p:cNvPr id="55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7717471" y="2930691"/>
            <a:ext cx="542021" cy="615401"/>
            <a:chOff x="3912384" y="2041866"/>
            <a:chExt cx="498947" cy="615401"/>
          </a:xfrm>
        </p:grpSpPr>
        <p:cxnSp>
          <p:nvCxnSpPr>
            <p:cNvPr id="56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953357" y="2041866"/>
              <a:ext cx="457974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8</a:t>
              </a:r>
            </a:p>
          </p:txBody>
        </p:sp>
      </p:grpSp>
      <p:sp>
        <p:nvSpPr>
          <p:cNvPr id="5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5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6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6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7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71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72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7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76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7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78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80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3204579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7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624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724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824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2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0240"/>
                            </p:stCondLst>
                            <p:childTnLst>
                              <p:par>
                                <p:cTn id="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2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224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274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374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474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5740"/>
                            </p:stCondLst>
                            <p:childTnLst>
                              <p:par>
                                <p:cTn id="4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2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774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874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9740"/>
                            </p:stCondLst>
                            <p:childTnLst>
                              <p:par>
                                <p:cTn id="5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 animBg="1"/>
      <p:bldP spid="26" grpId="0"/>
      <p:bldP spid="41" grpId="0"/>
      <p:bldP spid="43" grpId="0"/>
      <p:bldP spid="44" grpId="0"/>
      <p:bldP spid="45" grpId="0"/>
      <p:bldP spid="46" grpId="0"/>
    </p:bld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2" name="Table 7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52039247"/>
              </p:ext>
            </p:extLst>
          </p:nvPr>
        </p:nvGraphicFramePr>
        <p:xfrm>
          <a:off x="2976582" y="3616930"/>
          <a:ext cx="647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57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ขายฝรั่งได้มากกว่าพุทรา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19298" y="1502249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722157" y="594644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2065173" y="1416251"/>
            <a:ext cx="830330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ร้านขายผลไม้ ขายฝรั่งได้ 35 กิโลกรัม 500 กรัม ขายฝรั่งได้มากกว่าพุทรา 5 กิโลกรัม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800 กรัม ร้านขายผลไม้ขายพุทราได้เท่าไร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2544875" y="1050060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aphicFrame>
        <p:nvGraphicFramePr>
          <p:cNvPr id="39" name="Table 3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78276318"/>
              </p:ext>
            </p:extLst>
          </p:nvPr>
        </p:nvGraphicFramePr>
        <p:xfrm>
          <a:off x="2972488" y="4106737"/>
          <a:ext cx="647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57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ขายพุทราได้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29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1" name="TextBox 40"/>
          <p:cNvSpPr txBox="1"/>
          <p:nvPr/>
        </p:nvSpPr>
        <p:spPr>
          <a:xfrm>
            <a:off x="2065173" y="2682995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57" name="Table 5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62607445"/>
              </p:ext>
            </p:extLst>
          </p:nvPr>
        </p:nvGraphicFramePr>
        <p:xfrm>
          <a:off x="2972488" y="3100126"/>
          <a:ext cx="647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57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ร้านขายผลไม้ขายฝรั่งได้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58" name="TextBox 57"/>
          <p:cNvSpPr txBox="1"/>
          <p:nvPr/>
        </p:nvSpPr>
        <p:spPr>
          <a:xfrm>
            <a:off x="2065173" y="4680741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2940576" y="4708547"/>
            <a:ext cx="575991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ร้านขายผลไม้ขายพุทราได้ ๒๙ กิโลกรัม ๗๐๐ กรัม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70" name="TextBox 69"/>
          <p:cNvSpPr txBox="1"/>
          <p:nvPr/>
        </p:nvSpPr>
        <p:spPr>
          <a:xfrm>
            <a:off x="7448909" y="2547543"/>
            <a:ext cx="2271844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กิโลกรัม	     กรัม</a:t>
            </a:r>
          </a:p>
        </p:txBody>
      </p:sp>
      <p:sp>
        <p:nvSpPr>
          <p:cNvPr id="71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9343326" y="3441049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-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76" name="Straight Connector 75"/>
          <p:cNvCxnSpPr/>
          <p:nvPr/>
        </p:nvCxnSpPr>
        <p:spPr>
          <a:xfrm>
            <a:off x="7693716" y="4080970"/>
            <a:ext cx="1728000" cy="0"/>
          </a:xfrm>
          <a:prstGeom prst="line">
            <a:avLst/>
          </a:prstGeom>
          <a:ln w="127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7" name="Group 76"/>
          <p:cNvGrpSpPr/>
          <p:nvPr/>
        </p:nvGrpSpPr>
        <p:grpSpPr>
          <a:xfrm>
            <a:off x="7708589" y="4561561"/>
            <a:ext cx="1728000" cy="31299"/>
            <a:chOff x="7665492" y="4183383"/>
            <a:chExt cx="325618" cy="31299"/>
          </a:xfrm>
        </p:grpSpPr>
        <p:cxnSp>
          <p:nvCxnSpPr>
            <p:cNvPr id="78" name="Straight Connector 77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8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8711689" y="2942180"/>
            <a:ext cx="724900" cy="615401"/>
            <a:chOff x="3637153" y="2041866"/>
            <a:chExt cx="667291" cy="615401"/>
          </a:xfrm>
        </p:grpSpPr>
        <p:cxnSp>
          <p:nvCxnSpPr>
            <p:cNvPr id="29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637153" y="2041866"/>
              <a:ext cx="667291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1500</a:t>
              </a:r>
            </a:p>
          </p:txBody>
        </p:sp>
      </p:grpSp>
      <p:grpSp>
        <p:nvGrpSpPr>
          <p:cNvPr id="32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7696489" y="2930075"/>
            <a:ext cx="497512" cy="615401"/>
            <a:chOff x="3873193" y="2041866"/>
            <a:chExt cx="457974" cy="615401"/>
          </a:xfrm>
        </p:grpSpPr>
        <p:cxnSp>
          <p:nvCxnSpPr>
            <p:cNvPr id="33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873193" y="2041866"/>
              <a:ext cx="457974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34</a:t>
              </a:r>
            </a:p>
          </p:txBody>
        </p:sp>
      </p:grpSp>
      <p:sp>
        <p:nvSpPr>
          <p:cNvPr id="35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36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3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3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4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42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43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4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4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46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47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48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3485830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" grpId="0"/>
      <p:bldP spid="58" grpId="0"/>
      <p:bldP spid="59" grpId="0"/>
      <p:bldP spid="70" grpId="0"/>
      <p:bldP spid="71" grpId="0"/>
    </p:bld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611657" y="551298"/>
            <a:ext cx="4067843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7751518" y="52280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1999779" y="1475532"/>
            <a:ext cx="8842392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เดือนนี้ลูกพะยูนหนัก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29 กิโลกรัม 155 กรัม หนักน้อยกว่าสองเดือนที่แล้ว 2 กิโลกรัม 890 กรัม น้ำหนักของลูกพะยูนเมื่อสองเดือนที่แล้วเป็นเท่าไร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574236" y="978216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4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19298" y="1560305"/>
            <a:ext cx="468000" cy="468000"/>
            <a:chOff x="1239484" y="1722687"/>
            <a:chExt cx="468000" cy="468000"/>
          </a:xfrm>
        </p:grpSpPr>
        <p:sp>
          <p:nvSpPr>
            <p:cNvPr id="4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68" name="Table 6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09541595"/>
              </p:ext>
            </p:extLst>
          </p:nvPr>
        </p:nvGraphicFramePr>
        <p:xfrm>
          <a:off x="3029420" y="4448427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หรือ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69" name="Table 6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72765746"/>
              </p:ext>
            </p:extLst>
          </p:nvPr>
        </p:nvGraphicFramePr>
        <p:xfrm>
          <a:off x="3032913" y="3974907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สองเดือน</a:t>
                      </a:r>
                      <a:r>
                        <a:rPr lang="th-TH" sz="3000" b="0" baseline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ที่แล้วลูกพะยูนหนัก</a:t>
                      </a:r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1045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70" name="TextBox 69"/>
          <p:cNvSpPr txBox="1"/>
          <p:nvPr/>
        </p:nvSpPr>
        <p:spPr>
          <a:xfrm>
            <a:off x="2125598" y="2536651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71" name="Table 7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94818984"/>
              </p:ext>
            </p:extLst>
          </p:nvPr>
        </p:nvGraphicFramePr>
        <p:xfrm>
          <a:off x="3032913" y="2982810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เดือนนี้ลูกพะยูนหนัก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29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155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72" name="TextBox 71"/>
          <p:cNvSpPr txBox="1"/>
          <p:nvPr/>
        </p:nvSpPr>
        <p:spPr>
          <a:xfrm>
            <a:off x="2125598" y="5129478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3001001" y="5157284"/>
            <a:ext cx="631615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เมื่อสองเดือนที่แล้วลูกพะยูนหนัก ๓๒ กิโลกรัม ๔๕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กรัม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74" name="TextBox 73"/>
          <p:cNvSpPr txBox="1"/>
          <p:nvPr/>
        </p:nvSpPr>
        <p:spPr>
          <a:xfrm>
            <a:off x="7088417" y="2618910"/>
            <a:ext cx="2036135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กิโลกรัม	     กรัม</a:t>
            </a:r>
          </a:p>
        </p:txBody>
      </p:sp>
      <p:sp>
        <p:nvSpPr>
          <p:cNvPr id="75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9127981" y="3222135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+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76" name="Table 7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63059941"/>
              </p:ext>
            </p:extLst>
          </p:nvPr>
        </p:nvGraphicFramePr>
        <p:xfrm>
          <a:off x="3037007" y="3485100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หนักน้อยกว่าสองเดือนที่แล้ว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890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77" name="Straight Connector 76"/>
          <p:cNvCxnSpPr/>
          <p:nvPr/>
        </p:nvCxnSpPr>
        <p:spPr>
          <a:xfrm>
            <a:off x="7449345" y="3963654"/>
            <a:ext cx="1728000" cy="0"/>
          </a:xfrm>
          <a:prstGeom prst="line">
            <a:avLst/>
          </a:prstGeom>
          <a:ln w="127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8" name="Group 77"/>
          <p:cNvGrpSpPr/>
          <p:nvPr/>
        </p:nvGrpSpPr>
        <p:grpSpPr>
          <a:xfrm>
            <a:off x="7449702" y="4429731"/>
            <a:ext cx="1728000" cy="31299"/>
            <a:chOff x="7665492" y="4183383"/>
            <a:chExt cx="325618" cy="31299"/>
          </a:xfrm>
        </p:grpSpPr>
        <p:cxnSp>
          <p:nvCxnSpPr>
            <p:cNvPr id="79" name="Straight Connector 78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2" name="Group 81"/>
          <p:cNvGrpSpPr/>
          <p:nvPr/>
        </p:nvGrpSpPr>
        <p:grpSpPr>
          <a:xfrm>
            <a:off x="7446208" y="4903251"/>
            <a:ext cx="1728000" cy="31299"/>
            <a:chOff x="7665492" y="4183383"/>
            <a:chExt cx="325618" cy="31299"/>
          </a:xfrm>
        </p:grpSpPr>
        <p:cxnSp>
          <p:nvCxnSpPr>
            <p:cNvPr id="83" name="Straight Connector 82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36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3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3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3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44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4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4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48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49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50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51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17451574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0" grpId="0"/>
      <p:bldP spid="72" grpId="0"/>
      <p:bldP spid="73" grpId="0"/>
      <p:bldP spid="74" grpId="0"/>
      <p:bldP spid="75" grpId="0"/>
    </p:bld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611657" y="551298"/>
            <a:ext cx="4067843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7751518" y="52280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1999779" y="1475532"/>
            <a:ext cx="8842392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รถกระบะหนัก 2 ตัน 220 กิโลกรัม รถกระบะหนักมากกว่ารถจักรยานยนต์บิ๊กไบค์ 1 ตัน 990 กิโลกรัม รถจักรยานยนต์บิ๊กไบค์หนักเท่าไร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574236" y="978216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4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19298" y="1560305"/>
            <a:ext cx="468000" cy="468000"/>
            <a:chOff x="1239484" y="1722687"/>
            <a:chExt cx="468000" cy="468000"/>
          </a:xfrm>
        </p:grpSpPr>
        <p:sp>
          <p:nvSpPr>
            <p:cNvPr id="4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85" name="Table 8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06500268"/>
              </p:ext>
            </p:extLst>
          </p:nvPr>
        </p:nvGraphicFramePr>
        <p:xfrm>
          <a:off x="2976582" y="3616930"/>
          <a:ext cx="7120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22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รถกระบะหนักมากกว่ารถจักรยานยนต์บิ๊กไบค์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990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86" name="Table 8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42653477"/>
              </p:ext>
            </p:extLst>
          </p:nvPr>
        </p:nvGraphicFramePr>
        <p:xfrm>
          <a:off x="2972488" y="4106737"/>
          <a:ext cx="7120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22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รถจักรยานยนต์บิ๊กไบค์หนัก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230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89" name="TextBox 88"/>
          <p:cNvSpPr txBox="1"/>
          <p:nvPr/>
        </p:nvSpPr>
        <p:spPr>
          <a:xfrm>
            <a:off x="2065173" y="2682995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90" name="Table 8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90742436"/>
              </p:ext>
            </p:extLst>
          </p:nvPr>
        </p:nvGraphicFramePr>
        <p:xfrm>
          <a:off x="2972488" y="3100126"/>
          <a:ext cx="7120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22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รถกระบะหนัก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220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91" name="TextBox 90"/>
          <p:cNvSpPr txBox="1"/>
          <p:nvPr/>
        </p:nvSpPr>
        <p:spPr>
          <a:xfrm>
            <a:off x="2065173" y="4680741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2940576" y="4708547"/>
            <a:ext cx="486383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รถจักรยานยนต์บิ๊กไบค์หนัก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๒๓๐ กิโลกรัม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93" name="TextBox 92"/>
          <p:cNvSpPr txBox="1"/>
          <p:nvPr/>
        </p:nvSpPr>
        <p:spPr>
          <a:xfrm>
            <a:off x="8334278" y="2547543"/>
            <a:ext cx="2271844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ตัน	กิโลกรัม</a:t>
            </a:r>
          </a:p>
        </p:txBody>
      </p:sp>
      <p:sp>
        <p:nvSpPr>
          <p:cNvPr id="94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10054526" y="3441049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-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95" name="Straight Connector 94"/>
          <p:cNvCxnSpPr/>
          <p:nvPr/>
        </p:nvCxnSpPr>
        <p:spPr>
          <a:xfrm>
            <a:off x="8390399" y="4080970"/>
            <a:ext cx="1728000" cy="0"/>
          </a:xfrm>
          <a:prstGeom prst="line">
            <a:avLst/>
          </a:prstGeom>
          <a:ln w="127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6" name="Group 95"/>
          <p:cNvGrpSpPr/>
          <p:nvPr/>
        </p:nvGrpSpPr>
        <p:grpSpPr>
          <a:xfrm>
            <a:off x="8405272" y="4561561"/>
            <a:ext cx="1728000" cy="31299"/>
            <a:chOff x="7665492" y="4183383"/>
            <a:chExt cx="325618" cy="31299"/>
          </a:xfrm>
        </p:grpSpPr>
        <p:cxnSp>
          <p:nvCxnSpPr>
            <p:cNvPr id="97" name="Straight Connector 96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Straight Connector 97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9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9364831" y="2942180"/>
            <a:ext cx="724900" cy="615401"/>
            <a:chOff x="3703958" y="2041866"/>
            <a:chExt cx="667291" cy="615401"/>
          </a:xfrm>
        </p:grpSpPr>
        <p:cxnSp>
          <p:nvCxnSpPr>
            <p:cNvPr id="104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5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703958" y="2041866"/>
              <a:ext cx="667291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1220</a:t>
              </a:r>
            </a:p>
          </p:txBody>
        </p:sp>
      </p:grpSp>
      <p:grpSp>
        <p:nvGrpSpPr>
          <p:cNvPr id="106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8451229" y="2930075"/>
            <a:ext cx="497512" cy="615401"/>
            <a:chOff x="3899915" y="2041866"/>
            <a:chExt cx="457974" cy="615401"/>
          </a:xfrm>
        </p:grpSpPr>
        <p:cxnSp>
          <p:nvCxnSpPr>
            <p:cNvPr id="107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8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899915" y="2041866"/>
              <a:ext cx="457974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</a:t>
              </a:r>
            </a:p>
          </p:txBody>
        </p:sp>
      </p:grpSp>
      <p:sp>
        <p:nvSpPr>
          <p:cNvPr id="36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3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3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3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4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45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46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48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49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50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51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52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31600832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9" grpId="0"/>
      <p:bldP spid="91" grpId="0"/>
      <p:bldP spid="92" grpId="0"/>
      <p:bldP spid="93" grpId="0"/>
      <p:bldP spid="94" grpId="0"/>
    </p:bld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611657" y="551298"/>
            <a:ext cx="4067843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7751518" y="52280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1999779" y="1475532"/>
            <a:ext cx="8842392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เหล็กแผ่นหนัก 53 ตัน เหล็กเส้นหนักน้อยกว่าเหล็กแผ่น 2 ตัน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500 กิโลกรัม เหล็กเส้นหนักเท่าไร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574236" y="978216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4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19298" y="1560305"/>
            <a:ext cx="468000" cy="468000"/>
            <a:chOff x="1239484" y="1722687"/>
            <a:chExt cx="468000" cy="468000"/>
          </a:xfrm>
        </p:grpSpPr>
        <p:sp>
          <p:nvSpPr>
            <p:cNvPr id="4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85" name="Table 8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0812867"/>
              </p:ext>
            </p:extLst>
          </p:nvPr>
        </p:nvGraphicFramePr>
        <p:xfrm>
          <a:off x="2976582" y="3616930"/>
          <a:ext cx="7120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22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เหล็กเส้นหนักน้อยกว่าเหล็กแผ่น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86" name="Table 8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71286897"/>
              </p:ext>
            </p:extLst>
          </p:nvPr>
        </p:nvGraphicFramePr>
        <p:xfrm>
          <a:off x="2972488" y="4106737"/>
          <a:ext cx="7120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22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เหล็กเส้นหนัก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89" name="TextBox 88"/>
          <p:cNvSpPr txBox="1"/>
          <p:nvPr/>
        </p:nvSpPr>
        <p:spPr>
          <a:xfrm>
            <a:off x="2065173" y="2682995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90" name="Table 8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81676922"/>
              </p:ext>
            </p:extLst>
          </p:nvPr>
        </p:nvGraphicFramePr>
        <p:xfrm>
          <a:off x="2972488" y="3100126"/>
          <a:ext cx="7120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22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เหล็กแผ่นหนัก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91" name="TextBox 90"/>
          <p:cNvSpPr txBox="1"/>
          <p:nvPr/>
        </p:nvSpPr>
        <p:spPr>
          <a:xfrm>
            <a:off x="2065173" y="4680741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2940576" y="4708547"/>
            <a:ext cx="433644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เหล็กเส้นหนัก ๕๐ ตัน ๕๐๐ กิโลกรัม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8334278" y="2547543"/>
            <a:ext cx="2271844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ตัน	กิโลกรัม</a:t>
            </a:r>
          </a:p>
        </p:txBody>
      </p:sp>
      <p:sp>
        <p:nvSpPr>
          <p:cNvPr id="94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10112581" y="3382993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-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95" name="Straight Connector 94"/>
          <p:cNvCxnSpPr/>
          <p:nvPr/>
        </p:nvCxnSpPr>
        <p:spPr>
          <a:xfrm>
            <a:off x="8390399" y="4080970"/>
            <a:ext cx="1728000" cy="0"/>
          </a:xfrm>
          <a:prstGeom prst="line">
            <a:avLst/>
          </a:prstGeom>
          <a:ln w="127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6" name="Group 95"/>
          <p:cNvGrpSpPr/>
          <p:nvPr/>
        </p:nvGrpSpPr>
        <p:grpSpPr>
          <a:xfrm>
            <a:off x="8405272" y="4561561"/>
            <a:ext cx="1728000" cy="31299"/>
            <a:chOff x="7665492" y="4183383"/>
            <a:chExt cx="325618" cy="31299"/>
          </a:xfrm>
        </p:grpSpPr>
        <p:cxnSp>
          <p:nvCxnSpPr>
            <p:cNvPr id="97" name="Straight Connector 96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Straight Connector 97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9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9451915" y="2942180"/>
            <a:ext cx="724900" cy="615401"/>
            <a:chOff x="3703958" y="2041866"/>
            <a:chExt cx="667291" cy="615401"/>
          </a:xfrm>
        </p:grpSpPr>
        <p:cxnSp>
          <p:nvCxnSpPr>
            <p:cNvPr id="104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5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703958" y="2041866"/>
              <a:ext cx="667291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1000</a:t>
              </a:r>
            </a:p>
          </p:txBody>
        </p:sp>
      </p:grpSp>
      <p:grpSp>
        <p:nvGrpSpPr>
          <p:cNvPr id="106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8375885" y="2918532"/>
            <a:ext cx="497512" cy="615401"/>
            <a:chOff x="3899915" y="2041866"/>
            <a:chExt cx="457974" cy="615401"/>
          </a:xfrm>
        </p:grpSpPr>
        <p:cxnSp>
          <p:nvCxnSpPr>
            <p:cNvPr id="107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8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899915" y="2041866"/>
              <a:ext cx="457974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52</a:t>
              </a:r>
            </a:p>
          </p:txBody>
        </p:sp>
      </p:grpSp>
      <p:sp>
        <p:nvSpPr>
          <p:cNvPr id="36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3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3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3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4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45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46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48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49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50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51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52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9792940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9" grpId="0"/>
      <p:bldP spid="91" grpId="0"/>
      <p:bldP spid="92" grpId="0"/>
      <p:bldP spid="93" grpId="0"/>
      <p:bldP spid="94" grpId="0"/>
    </p:bld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4" name="Table 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03510513"/>
              </p:ext>
            </p:extLst>
          </p:nvPr>
        </p:nvGraphicFramePr>
        <p:xfrm>
          <a:off x="2906379" y="3485100"/>
          <a:ext cx="6940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4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สวนลุงแดงเก็บทุเรียนได้มากกว่าสวนป้าจิตร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39" name="Table 3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17745371"/>
              </p:ext>
            </p:extLst>
          </p:nvPr>
        </p:nvGraphicFramePr>
        <p:xfrm>
          <a:off x="2898792" y="4448427"/>
          <a:ext cx="6940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4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หรือ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19298" y="1502249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722157" y="594644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2065173" y="1416251"/>
            <a:ext cx="830330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สวนลุงแดงเก็บทุเรียนได้มากกว่าสวนป้าจิตร 3 ตัน 300 กิโลกรัม ถ้าสวนป้าจิตรเก็บทุเรียนได้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20 ตัน 900 กิโลกรัม สวนลุงแดงเก็บทุเรียนได้เท่าไร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2544875" y="1050060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aphicFrame>
        <p:nvGraphicFramePr>
          <p:cNvPr id="42" name="Table 4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40337813"/>
              </p:ext>
            </p:extLst>
          </p:nvPr>
        </p:nvGraphicFramePr>
        <p:xfrm>
          <a:off x="2902285" y="3974907"/>
          <a:ext cx="6940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4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รถบรรทุกและหินหนักรวมกัน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1200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3" name="TextBox 42"/>
          <p:cNvSpPr txBox="1"/>
          <p:nvPr/>
        </p:nvSpPr>
        <p:spPr>
          <a:xfrm>
            <a:off x="1994970" y="2536651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44" name="Table 4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20041012"/>
              </p:ext>
            </p:extLst>
          </p:nvPr>
        </p:nvGraphicFramePr>
        <p:xfrm>
          <a:off x="2902285" y="2982810"/>
          <a:ext cx="6940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4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สวนป้าจิตรเก็บทุเรียนได้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900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5" name="TextBox 44"/>
          <p:cNvSpPr txBox="1"/>
          <p:nvPr/>
        </p:nvSpPr>
        <p:spPr>
          <a:xfrm>
            <a:off x="1994970" y="5129478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870373" y="5157284"/>
            <a:ext cx="542328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สวนลุงแดงเก็บทุเรียนได้ ๒๔ ตัน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๒๐๐ กิโลกรัม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8060870" y="2618910"/>
            <a:ext cx="1879041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ตัน	กิโลกรัม</a:t>
            </a:r>
          </a:p>
        </p:txBody>
      </p:sp>
      <p:sp>
        <p:nvSpPr>
          <p:cNvPr id="63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9839181" y="3222135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+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65" name="Straight Connector 64"/>
          <p:cNvCxnSpPr/>
          <p:nvPr/>
        </p:nvCxnSpPr>
        <p:spPr>
          <a:xfrm>
            <a:off x="8116994" y="3963654"/>
            <a:ext cx="1692000" cy="0"/>
          </a:xfrm>
          <a:prstGeom prst="line">
            <a:avLst/>
          </a:prstGeom>
          <a:ln w="127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6" name="Group 65"/>
          <p:cNvGrpSpPr/>
          <p:nvPr/>
        </p:nvGrpSpPr>
        <p:grpSpPr>
          <a:xfrm>
            <a:off x="8088326" y="4429731"/>
            <a:ext cx="1692000" cy="31299"/>
            <a:chOff x="7665492" y="4183383"/>
            <a:chExt cx="325618" cy="31299"/>
          </a:xfrm>
        </p:grpSpPr>
        <p:cxnSp>
          <p:nvCxnSpPr>
            <p:cNvPr id="67" name="Straight Connector 66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7" name="Group 56"/>
          <p:cNvGrpSpPr/>
          <p:nvPr/>
        </p:nvGrpSpPr>
        <p:grpSpPr>
          <a:xfrm>
            <a:off x="8099347" y="4903251"/>
            <a:ext cx="1692000" cy="31299"/>
            <a:chOff x="7665492" y="4183383"/>
            <a:chExt cx="325618" cy="31299"/>
          </a:xfrm>
        </p:grpSpPr>
        <p:cxnSp>
          <p:nvCxnSpPr>
            <p:cNvPr id="58" name="Straight Connector 57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3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3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3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3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37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38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4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4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4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48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49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38666126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45" grpId="0"/>
      <p:bldP spid="46" grpId="0"/>
      <p:bldP spid="62" grpId="0"/>
      <p:bldP spid="63" grpId="0"/>
    </p:bld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611657" y="551298"/>
            <a:ext cx="4067843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7751518" y="52280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1999779" y="1475532"/>
            <a:ext cx="8842392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พ่อหนัก 600 กิโลกรัม 500 กรัม พ่อหนักน้อยกว่าแม่ 3 กิโลกรัม 700 กรัม แม่หนักเท่าไร</a:t>
            </a: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574236" y="978216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0" name="Google Shape;698;p49">
            <a:extLst>
              <a:ext uri="{FF2B5EF4-FFF2-40B4-BE49-F238E27FC236}">
                <a16:creationId xmlns:a16="http://schemas.microsoft.com/office/drawing/2014/main" id="{3DCD2A7C-C10D-409C-9629-1C40F71744D6}"/>
              </a:ext>
            </a:extLst>
          </p:cNvPr>
          <p:cNvSpPr/>
          <p:nvPr/>
        </p:nvSpPr>
        <p:spPr>
          <a:xfrm>
            <a:off x="970829" y="698041"/>
            <a:ext cx="2632944" cy="566289"/>
          </a:xfrm>
          <a:prstGeom prst="roundRect">
            <a:avLst>
              <a:gd name="adj" fmla="val 50000"/>
            </a:avLst>
          </a:prstGeom>
          <a:solidFill>
            <a:srgbClr val="FF42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7" name="Google Shape;701;p49">
            <a:extLst>
              <a:ext uri="{FF2B5EF4-FFF2-40B4-BE49-F238E27FC236}">
                <a16:creationId xmlns:a16="http://schemas.microsoft.com/office/drawing/2014/main" id="{F31D6105-5B36-4712-A600-BF08CFB532FA}"/>
              </a:ext>
            </a:extLst>
          </p:cNvPr>
          <p:cNvSpPr txBox="1">
            <a:spLocks/>
          </p:cNvSpPr>
          <p:nvPr/>
        </p:nvSpPr>
        <p:spPr>
          <a:xfrm>
            <a:off x="962173" y="626084"/>
            <a:ext cx="2641600" cy="7332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400" b="0" i="0" u="none" strike="noStrike" cap="none">
                <a:solidFill>
                  <a:schemeClr val="lt1"/>
                </a:solidFill>
                <a:latin typeface="Odibee Sans"/>
                <a:ea typeface="Odibee Sans"/>
                <a:cs typeface="Odibee Sans"/>
                <a:sym typeface="Odibee Sa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B022B"/>
              </a:buClr>
              <a:buSzPts val="2500"/>
              <a:buFont typeface="Odibee San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rPr>
              <a:t>ตรวจสอบความเข้าใจ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Odibee Sans"/>
            </a:endParaRPr>
          </a:p>
        </p:txBody>
      </p:sp>
      <p:grpSp>
        <p:nvGrpSpPr>
          <p:cNvPr id="4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19298" y="1560305"/>
            <a:ext cx="468000" cy="468000"/>
            <a:chOff x="1239484" y="1722687"/>
            <a:chExt cx="468000" cy="468000"/>
          </a:xfrm>
        </p:grpSpPr>
        <p:sp>
          <p:nvSpPr>
            <p:cNvPr id="4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68" name="Table 6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97956605"/>
              </p:ext>
            </p:extLst>
          </p:nvPr>
        </p:nvGraphicFramePr>
        <p:xfrm>
          <a:off x="3029420" y="4448427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หรือ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69" name="Table 6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07636371"/>
              </p:ext>
            </p:extLst>
          </p:nvPr>
        </p:nvGraphicFramePr>
        <p:xfrm>
          <a:off x="3032913" y="3974907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แม่หนัก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1200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70" name="TextBox 69"/>
          <p:cNvSpPr txBox="1"/>
          <p:nvPr/>
        </p:nvSpPr>
        <p:spPr>
          <a:xfrm>
            <a:off x="2125598" y="2536651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71" name="Table 7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45545747"/>
              </p:ext>
            </p:extLst>
          </p:nvPr>
        </p:nvGraphicFramePr>
        <p:xfrm>
          <a:off x="3032913" y="2982810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พ่อหนัก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72" name="TextBox 71"/>
          <p:cNvSpPr txBox="1"/>
          <p:nvPr/>
        </p:nvSpPr>
        <p:spPr>
          <a:xfrm>
            <a:off x="2125598" y="5129478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3001001" y="5157284"/>
            <a:ext cx="378821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แม่หนัก ๖๔ กิโลกรัม ๒๐๐ กรัม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7088417" y="2618910"/>
            <a:ext cx="2036135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กิโลกรัม	     กรัม</a:t>
            </a:r>
          </a:p>
        </p:txBody>
      </p:sp>
      <p:sp>
        <p:nvSpPr>
          <p:cNvPr id="75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9127981" y="3222135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+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76" name="Table 7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08764279"/>
              </p:ext>
            </p:extLst>
          </p:nvPr>
        </p:nvGraphicFramePr>
        <p:xfrm>
          <a:off x="3037007" y="3485100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พ่อหนักน้อยกว่าแม่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77" name="Straight Connector 76"/>
          <p:cNvCxnSpPr/>
          <p:nvPr/>
        </p:nvCxnSpPr>
        <p:spPr>
          <a:xfrm>
            <a:off x="7449345" y="3963654"/>
            <a:ext cx="1728000" cy="0"/>
          </a:xfrm>
          <a:prstGeom prst="line">
            <a:avLst/>
          </a:prstGeom>
          <a:ln w="127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8" name="Group 77"/>
          <p:cNvGrpSpPr/>
          <p:nvPr/>
        </p:nvGrpSpPr>
        <p:grpSpPr>
          <a:xfrm>
            <a:off x="7449702" y="4429731"/>
            <a:ext cx="1728000" cy="31299"/>
            <a:chOff x="7665492" y="4183383"/>
            <a:chExt cx="325618" cy="31299"/>
          </a:xfrm>
        </p:grpSpPr>
        <p:cxnSp>
          <p:nvCxnSpPr>
            <p:cNvPr id="79" name="Straight Connector 78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2" name="Group 81"/>
          <p:cNvGrpSpPr/>
          <p:nvPr/>
        </p:nvGrpSpPr>
        <p:grpSpPr>
          <a:xfrm>
            <a:off x="7446208" y="4903251"/>
            <a:ext cx="1728000" cy="31299"/>
            <a:chOff x="7665492" y="4183383"/>
            <a:chExt cx="325618" cy="31299"/>
          </a:xfrm>
        </p:grpSpPr>
        <p:cxnSp>
          <p:nvCxnSpPr>
            <p:cNvPr id="83" name="Straight Connector 82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36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3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3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3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44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4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4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48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49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50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51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13591083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4.16667E-7 0.00208 L 4.16667E-7 -0.02708 " pathEditMode="relative" rAng="0" ptsTypes="AA">
                                      <p:cBhvr>
                                        <p:cTn id="12" dur="3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458"/>
                                    </p:animMotion>
                                    <p:animRot by="1500000">
                                      <p:cBhvr>
                                        <p:cTn id="13" dur="1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4" dur="175" fill="hold">
                                          <p:stCondLst>
                                            <p:cond delay="175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5" dur="175" fill="hold">
                                          <p:stCondLst>
                                            <p:cond delay="35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6" dur="175" fill="hold">
                                          <p:stCondLst>
                                            <p:cond delay="525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/>
      <p:bldP spid="70" grpId="0"/>
      <p:bldP spid="72" grpId="0"/>
      <p:bldP spid="73" grpId="0"/>
      <p:bldP spid="74" grpId="0"/>
      <p:bldP spid="75" grpId="0"/>
    </p:bld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611657" y="551298"/>
            <a:ext cx="4067843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7751518" y="52280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1999779" y="1475532"/>
            <a:ext cx="8842392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เรือบรรทุกไม้หนัก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105 ตัน 840 กิโลกรัม เรือบรรทุกทรายหนักกว่าเรือบรรุทุกไม้ 56 ตัน 200 กิโลกรัม เรือบรรทุกทรายหนักเท่าไร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574236" y="978216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0" name="Google Shape;698;p49">
            <a:extLst>
              <a:ext uri="{FF2B5EF4-FFF2-40B4-BE49-F238E27FC236}">
                <a16:creationId xmlns:a16="http://schemas.microsoft.com/office/drawing/2014/main" id="{3DCD2A7C-C10D-409C-9629-1C40F71744D6}"/>
              </a:ext>
            </a:extLst>
          </p:cNvPr>
          <p:cNvSpPr/>
          <p:nvPr/>
        </p:nvSpPr>
        <p:spPr>
          <a:xfrm>
            <a:off x="970829" y="698041"/>
            <a:ext cx="2632944" cy="566289"/>
          </a:xfrm>
          <a:prstGeom prst="roundRect">
            <a:avLst>
              <a:gd name="adj" fmla="val 50000"/>
            </a:avLst>
          </a:prstGeom>
          <a:solidFill>
            <a:srgbClr val="FF42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7" name="Google Shape;701;p49">
            <a:extLst>
              <a:ext uri="{FF2B5EF4-FFF2-40B4-BE49-F238E27FC236}">
                <a16:creationId xmlns:a16="http://schemas.microsoft.com/office/drawing/2014/main" id="{F31D6105-5B36-4712-A600-BF08CFB532FA}"/>
              </a:ext>
            </a:extLst>
          </p:cNvPr>
          <p:cNvSpPr txBox="1">
            <a:spLocks/>
          </p:cNvSpPr>
          <p:nvPr/>
        </p:nvSpPr>
        <p:spPr>
          <a:xfrm>
            <a:off x="962173" y="626084"/>
            <a:ext cx="2641600" cy="7332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400" b="0" i="0" u="none" strike="noStrike" cap="none">
                <a:solidFill>
                  <a:schemeClr val="lt1"/>
                </a:solidFill>
                <a:latin typeface="Odibee Sans"/>
                <a:ea typeface="Odibee Sans"/>
                <a:cs typeface="Odibee Sans"/>
                <a:sym typeface="Odibee Sa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B022B"/>
              </a:buClr>
              <a:buSzPts val="2500"/>
              <a:buFont typeface="Odibee San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rPr>
              <a:t>ตรวจสอบความเข้าใจ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Odibee Sans"/>
            </a:endParaRPr>
          </a:p>
        </p:txBody>
      </p:sp>
      <p:grpSp>
        <p:nvGrpSpPr>
          <p:cNvPr id="4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19298" y="1560305"/>
            <a:ext cx="468000" cy="468000"/>
            <a:chOff x="1239484" y="1722687"/>
            <a:chExt cx="468000" cy="468000"/>
          </a:xfrm>
        </p:grpSpPr>
        <p:sp>
          <p:nvSpPr>
            <p:cNvPr id="4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68" name="Table 6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45267146"/>
              </p:ext>
            </p:extLst>
          </p:nvPr>
        </p:nvGraphicFramePr>
        <p:xfrm>
          <a:off x="3029420" y="4448427"/>
          <a:ext cx="6220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32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หรือ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162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69" name="Table 6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8160775"/>
              </p:ext>
            </p:extLst>
          </p:nvPr>
        </p:nvGraphicFramePr>
        <p:xfrm>
          <a:off x="3032913" y="3974907"/>
          <a:ext cx="6220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32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เรือบรรทุกทรายหนัก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161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1040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70" name="TextBox 69"/>
          <p:cNvSpPr txBox="1"/>
          <p:nvPr/>
        </p:nvSpPr>
        <p:spPr>
          <a:xfrm>
            <a:off x="2125598" y="2536651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71" name="Table 7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10543131"/>
              </p:ext>
            </p:extLst>
          </p:nvPr>
        </p:nvGraphicFramePr>
        <p:xfrm>
          <a:off x="3032913" y="2982810"/>
          <a:ext cx="6220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32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เรือบรรทุกไม้หนัก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105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840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72" name="TextBox 71"/>
          <p:cNvSpPr txBox="1"/>
          <p:nvPr/>
        </p:nvSpPr>
        <p:spPr>
          <a:xfrm>
            <a:off x="2125598" y="5129478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3001001" y="5157284"/>
            <a:ext cx="506100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เรือบรรทุกทรายหนัก ๑๖๒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ตัน ๔๐ กิโลกรัม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74" name="TextBox 73"/>
          <p:cNvSpPr txBox="1"/>
          <p:nvPr/>
        </p:nvSpPr>
        <p:spPr>
          <a:xfrm>
            <a:off x="7480303" y="2618910"/>
            <a:ext cx="1879041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ตัน	กิโลกรัม</a:t>
            </a:r>
          </a:p>
        </p:txBody>
      </p:sp>
      <p:sp>
        <p:nvSpPr>
          <p:cNvPr id="75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9127981" y="3222135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+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76" name="Table 7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79490604"/>
              </p:ext>
            </p:extLst>
          </p:nvPr>
        </p:nvGraphicFramePr>
        <p:xfrm>
          <a:off x="3037007" y="3485100"/>
          <a:ext cx="6220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32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เรือบรรทุกทรายหนักกว่าเรือบรรทุกไม้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77" name="Straight Connector 76"/>
          <p:cNvCxnSpPr/>
          <p:nvPr/>
        </p:nvCxnSpPr>
        <p:spPr>
          <a:xfrm>
            <a:off x="7449345" y="3963654"/>
            <a:ext cx="1728000" cy="0"/>
          </a:xfrm>
          <a:prstGeom prst="line">
            <a:avLst/>
          </a:prstGeom>
          <a:ln w="127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8" name="Group 77"/>
          <p:cNvGrpSpPr/>
          <p:nvPr/>
        </p:nvGrpSpPr>
        <p:grpSpPr>
          <a:xfrm>
            <a:off x="7449702" y="4429731"/>
            <a:ext cx="1728000" cy="31299"/>
            <a:chOff x="7665492" y="4183383"/>
            <a:chExt cx="325618" cy="31299"/>
          </a:xfrm>
        </p:grpSpPr>
        <p:cxnSp>
          <p:nvCxnSpPr>
            <p:cNvPr id="79" name="Straight Connector 78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2" name="Group 81"/>
          <p:cNvGrpSpPr/>
          <p:nvPr/>
        </p:nvGrpSpPr>
        <p:grpSpPr>
          <a:xfrm>
            <a:off x="7446208" y="4903251"/>
            <a:ext cx="1728000" cy="31299"/>
            <a:chOff x="7665492" y="4183383"/>
            <a:chExt cx="325618" cy="31299"/>
          </a:xfrm>
        </p:grpSpPr>
        <p:cxnSp>
          <p:nvCxnSpPr>
            <p:cNvPr id="83" name="Straight Connector 82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36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3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3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3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44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4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4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48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49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50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51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293709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4.16667E-7 0.00208 L 4.16667E-7 -0.02708 " pathEditMode="relative" rAng="0" ptsTypes="AA">
                                      <p:cBhvr>
                                        <p:cTn id="12" dur="3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458"/>
                                    </p:animMotion>
                                    <p:animRot by="1500000">
                                      <p:cBhvr>
                                        <p:cTn id="13" dur="1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4" dur="175" fill="hold">
                                          <p:stCondLst>
                                            <p:cond delay="175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5" dur="175" fill="hold">
                                          <p:stCondLst>
                                            <p:cond delay="35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6" dur="175" fill="hold">
                                          <p:stCondLst>
                                            <p:cond delay="525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/>
      <p:bldP spid="70" grpId="0"/>
      <p:bldP spid="72" grpId="0"/>
      <p:bldP spid="73" grpId="0"/>
      <p:bldP spid="74" grpId="0"/>
      <p:bldP spid="75" grpId="0"/>
    </p:bld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64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6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7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8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9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6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77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999925" y="3155857"/>
            <a:ext cx="5117183" cy="2029540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78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311861" y="3615586"/>
            <a:ext cx="4368386" cy="10281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โจทย์</a:t>
            </a: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ปัญหาเกี่ยวกับความยาว (3)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79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1964411" y="1636570"/>
            <a:ext cx="3463932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kumimoji="0" lang="th-TH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10.11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grpSp>
        <p:nvGrpSpPr>
          <p:cNvPr id="80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81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4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5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116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117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8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9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0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1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2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123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046904" y="2742872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57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58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59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6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6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62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7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7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7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7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7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75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15644550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2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79" grpId="0"/>
    </p:bldLst>
  </p:timing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6" name="Table 6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46757877"/>
              </p:ext>
            </p:extLst>
          </p:nvPr>
        </p:nvGraphicFramePr>
        <p:xfrm>
          <a:off x="2081223" y="4638176"/>
          <a:ext cx="6148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หรือ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454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65" name="Table 6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02472685"/>
              </p:ext>
            </p:extLst>
          </p:nvPr>
        </p:nvGraphicFramePr>
        <p:xfrm>
          <a:off x="2085735" y="4165344"/>
          <a:ext cx="6148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น้ำหนักปุ๋ยคอกทั้งหมด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4500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143" name="Google Shape;3832;p61">
            <a:extLst>
              <a:ext uri="{FF2B5EF4-FFF2-40B4-BE49-F238E27FC236}">
                <a16:creationId xmlns:a16="http://schemas.microsoft.com/office/drawing/2014/main" id="{8CB0AA6E-9AF0-495C-B1DC-5375D43F7A8E}"/>
              </a:ext>
            </a:extLst>
          </p:cNvPr>
          <p:cNvSpPr/>
          <p:nvPr/>
        </p:nvSpPr>
        <p:spPr>
          <a:xfrm rot="16200000">
            <a:off x="5198803" y="-3285186"/>
            <a:ext cx="1050308" cy="8552781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rgbClr val="FFADC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5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1884673" y="638206"/>
            <a:ext cx="7723784" cy="72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พ่อบรรจุปุ๋ยคอกใส่กระสอบ</a:t>
            </a:r>
            <a:r>
              <a:rPr kumimoji="0" lang="th-TH" alt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 9 กระสอบ หนักกระสอบละ 50 กิโลกรัม 500 กรัม พ่อบรรจุปุ๋ยคอกทั้งหมดหนักเท่าไร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193649" y="1589155"/>
            <a:ext cx="121539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โจทย์ถาม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2588910" y="1615113"/>
            <a:ext cx="384271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พ่อบรรจุปุ๋ยคอกทั้งหมดหนักเท่าไร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46" name="TextBox 145"/>
          <p:cNvSpPr txBox="1"/>
          <p:nvPr/>
        </p:nvSpPr>
        <p:spPr>
          <a:xfrm>
            <a:off x="1178420" y="2187454"/>
            <a:ext cx="124585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โจทย์บอก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2588910" y="2169868"/>
            <a:ext cx="888897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พ่อบรรจุปุ๋ยคอกใส่กระสอบ 9 กระสอบ หนักกระสอบละ 50 กิโลกรัม 500 กรัม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52" name="TextBox 151"/>
          <p:cNvSpPr txBox="1"/>
          <p:nvPr/>
        </p:nvSpPr>
        <p:spPr>
          <a:xfrm>
            <a:off x="1178420" y="2886742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6" name="Table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24560855"/>
              </p:ext>
            </p:extLst>
          </p:nvPr>
        </p:nvGraphicFramePr>
        <p:xfrm>
          <a:off x="2085735" y="3260331"/>
          <a:ext cx="6148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ปุ๋ยคอกหนักกระสอบละ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155" name="TextBox 154"/>
          <p:cNvSpPr txBox="1"/>
          <p:nvPr/>
        </p:nvSpPr>
        <p:spPr>
          <a:xfrm>
            <a:off x="1178420" y="5203800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2053823" y="5231606"/>
            <a:ext cx="618791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พ่อบรรจุปุ๋ยคอกทั้งหมดหนัก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๔๕๔ กิโลกรัม ๕๐๐ กรัม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74" name="รูปแบบอิสระ: รูปร่าง 128">
            <a:extLst>
              <a:ext uri="{FF2B5EF4-FFF2-40B4-BE49-F238E27FC236}">
                <a16:creationId xmlns:a16="http://schemas.microsoft.com/office/drawing/2014/main" id="{59AFF42A-B79A-4682-9EEA-50E8F04E1901}"/>
              </a:ext>
            </a:extLst>
          </p:cNvPr>
          <p:cNvSpPr/>
          <p:nvPr/>
        </p:nvSpPr>
        <p:spPr>
          <a:xfrm>
            <a:off x="8957699" y="4478117"/>
            <a:ext cx="2305388" cy="1015663"/>
          </a:xfrm>
          <a:custGeom>
            <a:avLst/>
            <a:gdLst>
              <a:gd name="connsiteX0" fmla="*/ 181425 w 1830638"/>
              <a:gd name="connsiteY0" fmla="*/ 53165 h 500646"/>
              <a:gd name="connsiteX1" fmla="*/ 24671 w 1830638"/>
              <a:gd name="connsiteY1" fmla="*/ 122834 h 500646"/>
              <a:gd name="connsiteX2" fmla="*/ 7253 w 1830638"/>
              <a:gd name="connsiteY2" fmla="*/ 323131 h 500646"/>
              <a:gd name="connsiteX3" fmla="*/ 94339 w 1830638"/>
              <a:gd name="connsiteY3" fmla="*/ 453759 h 500646"/>
              <a:gd name="connsiteX4" fmla="*/ 381722 w 1830638"/>
              <a:gd name="connsiteY4" fmla="*/ 479885 h 500646"/>
              <a:gd name="connsiteX5" fmla="*/ 1418042 w 1830638"/>
              <a:gd name="connsiteY5" fmla="*/ 497302 h 500646"/>
              <a:gd name="connsiteX6" fmla="*/ 1783802 w 1830638"/>
              <a:gd name="connsiteY6" fmla="*/ 410216 h 500646"/>
              <a:gd name="connsiteX7" fmla="*/ 1792511 w 1830638"/>
              <a:gd name="connsiteY7" fmla="*/ 114125 h 500646"/>
              <a:gd name="connsiteX8" fmla="*/ 1479002 w 1830638"/>
              <a:gd name="connsiteY8" fmla="*/ 27039 h 500646"/>
              <a:gd name="connsiteX9" fmla="*/ 642979 w 1830638"/>
              <a:gd name="connsiteY9" fmla="*/ 914 h 500646"/>
              <a:gd name="connsiteX10" fmla="*/ 181425 w 1830638"/>
              <a:gd name="connsiteY10" fmla="*/ 53165 h 500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30638" h="500646">
                <a:moveTo>
                  <a:pt x="181425" y="53165"/>
                </a:moveTo>
                <a:cubicBezTo>
                  <a:pt x="78374" y="73485"/>
                  <a:pt x="53700" y="77840"/>
                  <a:pt x="24671" y="122834"/>
                </a:cubicBezTo>
                <a:cubicBezTo>
                  <a:pt x="-4358" y="167828"/>
                  <a:pt x="-4358" y="267977"/>
                  <a:pt x="7253" y="323131"/>
                </a:cubicBezTo>
                <a:cubicBezTo>
                  <a:pt x="18864" y="378285"/>
                  <a:pt x="31928" y="427633"/>
                  <a:pt x="94339" y="453759"/>
                </a:cubicBezTo>
                <a:cubicBezTo>
                  <a:pt x="156750" y="479885"/>
                  <a:pt x="161105" y="472628"/>
                  <a:pt x="381722" y="479885"/>
                </a:cubicBezTo>
                <a:cubicBezTo>
                  <a:pt x="602339" y="487142"/>
                  <a:pt x="1184362" y="508913"/>
                  <a:pt x="1418042" y="497302"/>
                </a:cubicBezTo>
                <a:cubicBezTo>
                  <a:pt x="1651722" y="485691"/>
                  <a:pt x="1721391" y="474079"/>
                  <a:pt x="1783802" y="410216"/>
                </a:cubicBezTo>
                <a:cubicBezTo>
                  <a:pt x="1846213" y="346353"/>
                  <a:pt x="1843311" y="177988"/>
                  <a:pt x="1792511" y="114125"/>
                </a:cubicBezTo>
                <a:cubicBezTo>
                  <a:pt x="1741711" y="50262"/>
                  <a:pt x="1670591" y="45908"/>
                  <a:pt x="1479002" y="27039"/>
                </a:cubicBezTo>
                <a:cubicBezTo>
                  <a:pt x="1287413" y="8170"/>
                  <a:pt x="865047" y="-3440"/>
                  <a:pt x="642979" y="914"/>
                </a:cubicBezTo>
                <a:cubicBezTo>
                  <a:pt x="420911" y="5268"/>
                  <a:pt x="284476" y="32845"/>
                  <a:pt x="181425" y="53165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176" name="Google Shape;1515;p54">
            <a:extLst>
              <a:ext uri="{FF2B5EF4-FFF2-40B4-BE49-F238E27FC236}">
                <a16:creationId xmlns:a16="http://schemas.microsoft.com/office/drawing/2014/main" id="{C7CE89D1-C39D-45BE-B90D-E318BF60B1DE}"/>
              </a:ext>
            </a:extLst>
          </p:cNvPr>
          <p:cNvGrpSpPr/>
          <p:nvPr/>
        </p:nvGrpSpPr>
        <p:grpSpPr>
          <a:xfrm rot="378239" flipV="1">
            <a:off x="8227196" y="4484411"/>
            <a:ext cx="984548" cy="457408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177" name="Google Shape;1516;p54">
              <a:extLst>
                <a:ext uri="{FF2B5EF4-FFF2-40B4-BE49-F238E27FC236}">
                  <a16:creationId xmlns:a16="http://schemas.microsoft.com/office/drawing/2014/main" id="{04F22207-7756-42F8-8BD4-B284BB382809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1517;p54">
              <a:extLst>
                <a:ext uri="{FF2B5EF4-FFF2-40B4-BE49-F238E27FC236}">
                  <a16:creationId xmlns:a16="http://schemas.microsoft.com/office/drawing/2014/main" id="{59714310-19AE-420A-B18D-40EE2AF693B1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82" name="TextBox 181"/>
          <p:cNvSpPr txBox="1"/>
          <p:nvPr/>
        </p:nvSpPr>
        <p:spPr>
          <a:xfrm>
            <a:off x="9800740" y="4159118"/>
            <a:ext cx="157471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  <a:tab pos="1074738" algn="l"/>
              </a:tabLst>
              <a:defRPr/>
            </a:pP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6242840" y="2954487"/>
            <a:ext cx="2036135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กิโลกรัม	</a:t>
            </a:r>
            <a:r>
              <a:rPr kumimoji="0" lang="th-TH" sz="26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    </a:t>
            </a: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กรัม</a:t>
            </a:r>
          </a:p>
        </p:txBody>
      </p:sp>
      <p:sp>
        <p:nvSpPr>
          <p:cNvPr id="57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8180803" y="3499656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lang="th-TH" kern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×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58" name="Table 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79014209"/>
              </p:ext>
            </p:extLst>
          </p:nvPr>
        </p:nvGraphicFramePr>
        <p:xfrm>
          <a:off x="2089829" y="3719079"/>
          <a:ext cx="6148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พ่อบรรจุปุ๋ยคอกใส่กระสอบ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9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60" name="Straight Connector 59"/>
          <p:cNvCxnSpPr/>
          <p:nvPr/>
        </p:nvCxnSpPr>
        <p:spPr>
          <a:xfrm>
            <a:off x="6357016" y="4168605"/>
            <a:ext cx="1800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2" name="Group 61"/>
          <p:cNvGrpSpPr/>
          <p:nvPr/>
        </p:nvGrpSpPr>
        <p:grpSpPr>
          <a:xfrm>
            <a:off x="6357378" y="4620168"/>
            <a:ext cx="1800000" cy="31299"/>
            <a:chOff x="7665492" y="4183383"/>
            <a:chExt cx="325618" cy="31299"/>
          </a:xfrm>
        </p:grpSpPr>
        <p:cxnSp>
          <p:nvCxnSpPr>
            <p:cNvPr id="63" name="Straight Connector 62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Straight Connector 63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" name="TextBox 8"/>
          <p:cNvSpPr txBox="1"/>
          <p:nvPr/>
        </p:nvSpPr>
        <p:spPr>
          <a:xfrm>
            <a:off x="9014325" y="4469222"/>
            <a:ext cx="2143536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1,000 กรัม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เท่ากับ 1 กิโลกรัม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67" name="Group 66"/>
          <p:cNvGrpSpPr/>
          <p:nvPr/>
        </p:nvGrpSpPr>
        <p:grpSpPr>
          <a:xfrm>
            <a:off x="6377388" y="5088762"/>
            <a:ext cx="1800000" cy="31299"/>
            <a:chOff x="7665492" y="4183383"/>
            <a:chExt cx="325618" cy="31299"/>
          </a:xfrm>
        </p:grpSpPr>
        <p:cxnSp>
          <p:nvCxnSpPr>
            <p:cNvPr id="68" name="Straight Connector 67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TextBox 3"/>
          <p:cNvSpPr txBox="1"/>
          <p:nvPr/>
        </p:nvSpPr>
        <p:spPr>
          <a:xfrm>
            <a:off x="8409053" y="3726648"/>
            <a:ext cx="110639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กระสอบ</a:t>
            </a:r>
          </a:p>
        </p:txBody>
      </p:sp>
      <p:sp>
        <p:nvSpPr>
          <p:cNvPr id="45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5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6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7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7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72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73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7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7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76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77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78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5554405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7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7815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8815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2515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3515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0815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1815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2815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24815"/>
                            </p:stCondLst>
                            <p:childTnLst>
                              <p:par>
                                <p:cTn id="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2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26815"/>
                            </p:stCondLst>
                            <p:childTnLst>
                              <p:par>
                                <p:cTn id="4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27315"/>
                            </p:stCondLst>
                            <p:childTnLst>
                              <p:par>
                                <p:cTn id="4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27815"/>
                            </p:stCondLst>
                            <p:childTnLst>
                              <p:par>
                                <p:cTn id="5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28815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2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30815"/>
                            </p:stCondLst>
                            <p:childTnLst>
                              <p:par>
                                <p:cTn id="6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31815"/>
                            </p:stCondLst>
                            <p:childTnLst>
                              <p:par>
                                <p:cTn id="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32315"/>
                            </p:stCondLst>
                            <p:childTnLst>
                              <p:par>
                                <p:cTn id="6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32815"/>
                            </p:stCondLst>
                            <p:childTnLst>
                              <p:par>
                                <p:cTn id="7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33815"/>
                            </p:stCondLst>
                            <p:childTnLst>
                              <p:par>
                                <p:cTn id="7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2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35815"/>
                            </p:stCondLst>
                            <p:childTnLst>
                              <p:par>
                                <p:cTn id="8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36815"/>
                            </p:stCondLst>
                            <p:childTnLst>
                              <p:par>
                                <p:cTn id="8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37815"/>
                            </p:stCondLst>
                            <p:childTnLst>
                              <p:par>
                                <p:cTn id="8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10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3" grpId="0" animBg="1"/>
      <p:bldP spid="145" grpId="0"/>
      <p:bldP spid="2" grpId="0"/>
      <p:bldP spid="3" grpId="0"/>
      <p:bldP spid="146" grpId="0"/>
      <p:bldP spid="147" grpId="0"/>
      <p:bldP spid="152" grpId="0"/>
      <p:bldP spid="155" grpId="0"/>
      <p:bldP spid="156" grpId="0"/>
      <p:bldP spid="174" grpId="0" animBg="1"/>
      <p:bldP spid="8" grpId="0"/>
      <p:bldP spid="57" grpId="0"/>
      <p:bldP spid="9" grpId="0"/>
      <p:bldP spid="4" grpId="0"/>
    </p:bldLst>
  </p:timing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722157" y="594644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1599071" y="1416251"/>
            <a:ext cx="8769409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รถบรรทุกสิบล้อบรรทุกขนุนไปส่งที่ตลาดกลางเกษตร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4 เที่ยว เที่ยวละ 3 ตัน 750 กิโลกรัม รถบรรทุกสิบล้อคันนี้บรรทุกขนุนทั้งหมดหนักเท่าไร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2544875" y="1050060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aphicFrame>
        <p:nvGraphicFramePr>
          <p:cNvPr id="39" name="Table 3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42491882"/>
              </p:ext>
            </p:extLst>
          </p:nvPr>
        </p:nvGraphicFramePr>
        <p:xfrm>
          <a:off x="3047055" y="4369490"/>
          <a:ext cx="6076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หรือ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41" name="Table 4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12301064"/>
              </p:ext>
            </p:extLst>
          </p:nvPr>
        </p:nvGraphicFramePr>
        <p:xfrm>
          <a:off x="3051567" y="3867630"/>
          <a:ext cx="6076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บรรทุกขนุนทั้งหมดหนัก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3000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57" name="TextBox 56"/>
          <p:cNvSpPr txBox="1"/>
          <p:nvPr/>
        </p:nvSpPr>
        <p:spPr>
          <a:xfrm>
            <a:off x="2144252" y="2443888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58" name="Table 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00609789"/>
              </p:ext>
            </p:extLst>
          </p:nvPr>
        </p:nvGraphicFramePr>
        <p:xfrm>
          <a:off x="3051567" y="2817477"/>
          <a:ext cx="6076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รถบรรทุกสิบล้อบรรทุกขนุนเที่ยวละ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59" name="TextBox 58"/>
          <p:cNvSpPr txBox="1"/>
          <p:nvPr/>
        </p:nvSpPr>
        <p:spPr>
          <a:xfrm>
            <a:off x="2144252" y="4920600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3019655" y="4948406"/>
            <a:ext cx="593303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รถบรรทุกสิบล้อคันนี้บรรทุกขนุนทั้งหมดหนัก ๑๕ ตัน</a:t>
            </a:r>
          </a:p>
        </p:txBody>
      </p:sp>
      <p:sp>
        <p:nvSpPr>
          <p:cNvPr id="76" name="TextBox 75"/>
          <p:cNvSpPr txBox="1"/>
          <p:nvPr/>
        </p:nvSpPr>
        <p:spPr>
          <a:xfrm>
            <a:off x="7382842" y="2511633"/>
            <a:ext cx="1879041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ตัน	กิโลกรัม</a:t>
            </a:r>
          </a:p>
        </p:txBody>
      </p:sp>
      <p:sp>
        <p:nvSpPr>
          <p:cNvPr id="77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9146635" y="3056802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×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78" name="Table 7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66413131"/>
              </p:ext>
            </p:extLst>
          </p:nvPr>
        </p:nvGraphicFramePr>
        <p:xfrm>
          <a:off x="3055661" y="3377823"/>
          <a:ext cx="6076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บรรทุกไปส่งที่ตลาดกลางเกษตร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79" name="Straight Connector 78"/>
          <p:cNvCxnSpPr/>
          <p:nvPr/>
        </p:nvCxnSpPr>
        <p:spPr>
          <a:xfrm>
            <a:off x="7308334" y="3827349"/>
            <a:ext cx="1800000" cy="0"/>
          </a:xfrm>
          <a:prstGeom prst="line">
            <a:avLst/>
          </a:prstGeom>
          <a:ln w="127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1" name="Group 80"/>
          <p:cNvGrpSpPr/>
          <p:nvPr/>
        </p:nvGrpSpPr>
        <p:grpSpPr>
          <a:xfrm>
            <a:off x="7308696" y="4322454"/>
            <a:ext cx="1800000" cy="31299"/>
            <a:chOff x="7665492" y="4183383"/>
            <a:chExt cx="325618" cy="31299"/>
          </a:xfrm>
        </p:grpSpPr>
        <p:cxnSp>
          <p:nvCxnSpPr>
            <p:cNvPr id="82" name="Straight Connector 81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5" name="Group 84"/>
          <p:cNvGrpSpPr/>
          <p:nvPr/>
        </p:nvGrpSpPr>
        <p:grpSpPr>
          <a:xfrm>
            <a:off x="7328706" y="4820076"/>
            <a:ext cx="1800000" cy="31299"/>
            <a:chOff x="7665492" y="4183383"/>
            <a:chExt cx="325618" cy="31299"/>
          </a:xfrm>
        </p:grpSpPr>
        <p:cxnSp>
          <p:nvCxnSpPr>
            <p:cNvPr id="86" name="Straight Connector 85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Straight Connector 88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0" name="TextBox 89"/>
          <p:cNvSpPr txBox="1"/>
          <p:nvPr/>
        </p:nvSpPr>
        <p:spPr>
          <a:xfrm>
            <a:off x="9339165" y="3399906"/>
            <a:ext cx="72968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เที่ยว</a:t>
            </a:r>
          </a:p>
        </p:txBody>
      </p:sp>
      <p:sp>
        <p:nvSpPr>
          <p:cNvPr id="4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4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4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6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6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63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6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6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66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6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68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69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16325621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" grpId="0"/>
      <p:bldP spid="59" grpId="0"/>
      <p:bldP spid="60" grpId="0"/>
      <p:bldP spid="76" grpId="0"/>
      <p:bldP spid="77" grpId="0"/>
      <p:bldP spid="90" grpId="0"/>
    </p:bld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" name="Google Shape;3832;p61">
            <a:extLst>
              <a:ext uri="{FF2B5EF4-FFF2-40B4-BE49-F238E27FC236}">
                <a16:creationId xmlns:a16="http://schemas.microsoft.com/office/drawing/2014/main" id="{8CB0AA6E-9AF0-495C-B1DC-5375D43F7A8E}"/>
              </a:ext>
            </a:extLst>
          </p:cNvPr>
          <p:cNvSpPr/>
          <p:nvPr/>
        </p:nvSpPr>
        <p:spPr>
          <a:xfrm rot="16200000">
            <a:off x="5546070" y="-3661808"/>
            <a:ext cx="1028946" cy="9733789"/>
          </a:xfrm>
          <a:prstGeom prst="round2SameRect">
            <a:avLst>
              <a:gd name="adj1" fmla="val 34483"/>
              <a:gd name="adj2" fmla="val 17556"/>
            </a:avLst>
          </a:prstGeom>
          <a:solidFill>
            <a:srgbClr val="FFADC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5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1420216" y="841407"/>
            <a:ext cx="9490776" cy="72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แม่ค้ามีมังคุด 1 ตัน 300 กิโลกรัม จัดใส่เข่ง 5 เข่ง หนักเข่งละเท่าๆ กัน มังคุดแต่ละเข่งหนักเท่าไร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193649" y="1777841"/>
            <a:ext cx="121539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โจทย์ถาม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2588910" y="1803799"/>
            <a:ext cx="290175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มังคุดแต่ละเข่งหนักเท่าไร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46" name="TextBox 145"/>
          <p:cNvSpPr txBox="1"/>
          <p:nvPr/>
        </p:nvSpPr>
        <p:spPr>
          <a:xfrm>
            <a:off x="1178420" y="2318084"/>
            <a:ext cx="124585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โจทย์บอก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2588910" y="2300498"/>
            <a:ext cx="793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แม่ค้ามีมังคุด 1 ตัน 300 กิโลกรัม จัดใส่เข่ง 5 เข่ง หนักเข่งละเท่าๆ กัน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52" name="TextBox 151"/>
          <p:cNvSpPr txBox="1"/>
          <p:nvPr/>
        </p:nvSpPr>
        <p:spPr>
          <a:xfrm>
            <a:off x="1192933" y="2953972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007927" y="2964366"/>
            <a:ext cx="8961121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/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แม่ค้ามีมังคุด 		1 ตัน 300 กิโลกรัม</a:t>
            </a:r>
          </a:p>
          <a:p>
            <a:pPr lvl="0"/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rPr>
              <a:t>จัดใส่เข่ง 5 เข่ง หนักเข่งละเท่าๆ กัน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45" name="Group 44"/>
          <p:cNvGrpSpPr/>
          <p:nvPr/>
        </p:nvGrpSpPr>
        <p:grpSpPr>
          <a:xfrm>
            <a:off x="4931167" y="4569011"/>
            <a:ext cx="2220710" cy="372168"/>
            <a:chOff x="6811148" y="2979136"/>
            <a:chExt cx="2220710" cy="372168"/>
          </a:xfrm>
        </p:grpSpPr>
        <p:cxnSp>
          <p:nvCxnSpPr>
            <p:cNvPr id="59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3332597"/>
              <a:ext cx="1980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1" name="Arc 60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aphicFrame>
        <p:nvGraphicFramePr>
          <p:cNvPr id="70" name="Table 6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76185992"/>
              </p:ext>
            </p:extLst>
          </p:nvPr>
        </p:nvGraphicFramePr>
        <p:xfrm>
          <a:off x="5038982" y="4939350"/>
          <a:ext cx="205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260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71" name="Table 7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18389847"/>
              </p:ext>
            </p:extLst>
          </p:nvPr>
        </p:nvGraphicFramePr>
        <p:xfrm>
          <a:off x="5038982" y="4480775"/>
          <a:ext cx="205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72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5394406" y="4084571"/>
            <a:ext cx="2708789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3462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lang="th-TH" b="1" kern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ตัน    กิโลกรัม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73" name="TextBox 72"/>
          <p:cNvSpPr txBox="1"/>
          <p:nvPr/>
        </p:nvSpPr>
        <p:spPr>
          <a:xfrm>
            <a:off x="4777600" y="4452938"/>
            <a:ext cx="32562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5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74" name="Group 73"/>
          <p:cNvGrpSpPr/>
          <p:nvPr/>
        </p:nvGrpSpPr>
        <p:grpSpPr>
          <a:xfrm>
            <a:off x="5320966" y="5403556"/>
            <a:ext cx="1800000" cy="31299"/>
            <a:chOff x="7665492" y="4183383"/>
            <a:chExt cx="325618" cy="31299"/>
          </a:xfrm>
        </p:grpSpPr>
        <p:cxnSp>
          <p:nvCxnSpPr>
            <p:cNvPr id="75" name="Straight Connector 74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6377280" y="4296818"/>
            <a:ext cx="769089" cy="582269"/>
            <a:chOff x="3673302" y="2041866"/>
            <a:chExt cx="707968" cy="582269"/>
          </a:xfrm>
        </p:grpSpPr>
        <p:cxnSp>
          <p:nvCxnSpPr>
            <p:cNvPr id="78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75671" y="2474985"/>
              <a:ext cx="409223" cy="14915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673302" y="2041866"/>
              <a:ext cx="707968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13</a:t>
              </a: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00</a:t>
              </a: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1966318" y="4916768"/>
            <a:ext cx="2637084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/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มังคุดแต่ละเข่งหนัก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81" name="TextBox 80"/>
          <p:cNvSpPr txBox="1"/>
          <p:nvPr/>
        </p:nvSpPr>
        <p:spPr>
          <a:xfrm>
            <a:off x="1178419" y="5517773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1966738" y="5545579"/>
            <a:ext cx="396615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มังคุดแต่ละเข่งหนัก ๒๖๐ กิโลกรัม</a:t>
            </a:r>
          </a:p>
        </p:txBody>
      </p:sp>
      <p:sp>
        <p:nvSpPr>
          <p:cNvPr id="83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8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8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8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8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88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8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9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9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9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9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94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17501294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7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813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913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238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338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158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258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078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2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2780"/>
                            </p:stCondLst>
                            <p:childTnLst>
                              <p:par>
                                <p:cTn id="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33780"/>
                            </p:stCondLst>
                            <p:childTnLst>
                              <p:par>
                                <p:cTn id="4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12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34980"/>
                            </p:stCondLst>
                            <p:childTnLst>
                              <p:par>
                                <p:cTn id="4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35480"/>
                            </p:stCondLst>
                            <p:childTnLst>
                              <p:par>
                                <p:cTn id="5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36480"/>
                            </p:stCondLst>
                            <p:childTnLst>
                              <p:par>
                                <p:cTn id="5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39280"/>
                            </p:stCondLst>
                            <p:childTnLst>
                              <p:par>
                                <p:cTn id="6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12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40480"/>
                            </p:stCondLst>
                            <p:childTnLst>
                              <p:par>
                                <p:cTn id="6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41480"/>
                            </p:stCondLst>
                            <p:childTnLst>
                              <p:par>
                                <p:cTn id="6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42480"/>
                            </p:stCondLst>
                            <p:childTnLst>
                              <p:par>
                                <p:cTn id="7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3" grpId="0" animBg="1"/>
      <p:bldP spid="145" grpId="0"/>
      <p:bldP spid="2" grpId="0"/>
      <p:bldP spid="3" grpId="0"/>
      <p:bldP spid="146" grpId="0"/>
      <p:bldP spid="147" grpId="0"/>
      <p:bldP spid="152" grpId="0"/>
      <p:bldP spid="44" grpId="0"/>
      <p:bldP spid="72" grpId="0"/>
      <p:bldP spid="73" grpId="0"/>
      <p:bldP spid="80" grpId="0"/>
      <p:bldP spid="81" grpId="0"/>
      <p:bldP spid="82" grpId="0"/>
    </p:bldLst>
  </p:timing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611657" y="551298"/>
            <a:ext cx="4067843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7751518" y="52280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1999779" y="1475532"/>
            <a:ext cx="8842392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ครูมีถั่วเขียว 4 กิโลกรัม 500 กรัม แบ่งใส่ถุง 9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ถุง ถุงละเท่าๆ กัน ครูแบ่งถั่วเขียวถุงละเท่าไร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574236" y="978216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4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19298" y="1560305"/>
            <a:ext cx="468000" cy="468000"/>
            <a:chOff x="1239484" y="1722687"/>
            <a:chExt cx="468000" cy="468000"/>
          </a:xfrm>
        </p:grpSpPr>
        <p:sp>
          <p:nvSpPr>
            <p:cNvPr id="4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68" name="Table 6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42685575"/>
              </p:ext>
            </p:extLst>
          </p:nvPr>
        </p:nvGraphicFramePr>
        <p:xfrm>
          <a:off x="5860342" y="4032623"/>
          <a:ext cx="205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69" name="TextBox 68"/>
          <p:cNvSpPr txBox="1"/>
          <p:nvPr/>
        </p:nvSpPr>
        <p:spPr>
          <a:xfrm>
            <a:off x="2014293" y="2607420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2829287" y="2617814"/>
            <a:ext cx="5842919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ครูมีถั่วเขียว	4 กิโลกรัม</a:t>
            </a:r>
            <a:r>
              <a:rPr kumimoji="0" lang="th-TH" altLang="th-TH" sz="30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 500 กรัม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noProof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แบ่งใส่ถุง 9 ถุง ถุงละเท่าๆ กัน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71" name="Group 70"/>
          <p:cNvGrpSpPr/>
          <p:nvPr/>
        </p:nvGrpSpPr>
        <p:grpSpPr>
          <a:xfrm>
            <a:off x="5752527" y="4120859"/>
            <a:ext cx="2220710" cy="372168"/>
            <a:chOff x="6811148" y="2979136"/>
            <a:chExt cx="2220710" cy="372168"/>
          </a:xfrm>
        </p:grpSpPr>
        <p:cxnSp>
          <p:nvCxnSpPr>
            <p:cNvPr id="72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3332597"/>
              <a:ext cx="1980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" name="Arc 72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aphicFrame>
        <p:nvGraphicFramePr>
          <p:cNvPr id="74" name="Table 7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58901336"/>
              </p:ext>
            </p:extLst>
          </p:nvPr>
        </p:nvGraphicFramePr>
        <p:xfrm>
          <a:off x="5860342" y="4491198"/>
          <a:ext cx="205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75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6051886" y="3635899"/>
            <a:ext cx="2708789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3462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กิโลกรัม</a:t>
            </a:r>
            <a:r>
              <a:rPr kumimoji="0" lang="th-TH" sz="3000" b="1" i="0" u="none" strike="noStrike" kern="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   กรัม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76" name="TextBox 75"/>
          <p:cNvSpPr txBox="1"/>
          <p:nvPr/>
        </p:nvSpPr>
        <p:spPr>
          <a:xfrm>
            <a:off x="5598960" y="4004786"/>
            <a:ext cx="325626" cy="553998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9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77" name="Group 76"/>
          <p:cNvGrpSpPr/>
          <p:nvPr/>
        </p:nvGrpSpPr>
        <p:grpSpPr>
          <a:xfrm>
            <a:off x="6142326" y="4955404"/>
            <a:ext cx="1800000" cy="31299"/>
            <a:chOff x="7665492" y="4183383"/>
            <a:chExt cx="325618" cy="31299"/>
          </a:xfrm>
        </p:grpSpPr>
        <p:cxnSp>
          <p:nvCxnSpPr>
            <p:cNvPr id="78" name="Straight Connector 77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1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7191386" y="3848666"/>
            <a:ext cx="769089" cy="615401"/>
            <a:chOff x="3706703" y="2041866"/>
            <a:chExt cx="707968" cy="615401"/>
          </a:xfrm>
        </p:grpSpPr>
        <p:cxnSp>
          <p:nvCxnSpPr>
            <p:cNvPr id="82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3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706703" y="2041866"/>
              <a:ext cx="707968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4500</a:t>
              </a:r>
            </a:p>
          </p:txBody>
        </p:sp>
      </p:grpSp>
      <p:sp>
        <p:nvSpPr>
          <p:cNvPr id="84" name="TextBox 83"/>
          <p:cNvSpPr txBox="1"/>
          <p:nvPr/>
        </p:nvSpPr>
        <p:spPr>
          <a:xfrm>
            <a:off x="2787678" y="4468616"/>
            <a:ext cx="2637084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ครูแบ่งถั่วเขียวถุงละ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85" name="TextBox 84"/>
          <p:cNvSpPr txBox="1"/>
          <p:nvPr/>
        </p:nvSpPr>
        <p:spPr>
          <a:xfrm>
            <a:off x="1999779" y="5069621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2788098" y="5097427"/>
            <a:ext cx="357181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ครูแบ่งถั่วเขียวถุงละ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๕๐๐ กรัม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59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6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6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6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6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64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6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6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6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89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90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91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28035015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9" grpId="0"/>
      <p:bldP spid="70" grpId="0"/>
      <p:bldP spid="75" grpId="0"/>
      <p:bldP spid="76" grpId="0"/>
      <p:bldP spid="84" grpId="0"/>
      <p:bldP spid="85" grpId="0"/>
      <p:bldP spid="86" grpId="0"/>
    </p:bldLst>
  </p:timing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611657" y="551298"/>
            <a:ext cx="4067843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7751518" y="52280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1999779" y="1475532"/>
            <a:ext cx="8842392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ร้านค้ามีลูกปัด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2 ตัน 400 กิโลกรัม จัดใส่ถุง 3 ถุง ถุงละเท่าๆ กัน จะได้ลูกปัดหนักถุงละเท่าไร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574236" y="978216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4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19298" y="1560305"/>
            <a:ext cx="468000" cy="468000"/>
            <a:chOff x="1239484" y="1722687"/>
            <a:chExt cx="468000" cy="468000"/>
          </a:xfrm>
        </p:grpSpPr>
        <p:sp>
          <p:nvSpPr>
            <p:cNvPr id="4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68" name="Table 6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82558293"/>
              </p:ext>
            </p:extLst>
          </p:nvPr>
        </p:nvGraphicFramePr>
        <p:xfrm>
          <a:off x="5860342" y="4032623"/>
          <a:ext cx="205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69" name="TextBox 68"/>
          <p:cNvSpPr txBox="1"/>
          <p:nvPr/>
        </p:nvSpPr>
        <p:spPr>
          <a:xfrm>
            <a:off x="2014293" y="2607420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2829287" y="2617814"/>
            <a:ext cx="5842919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ร้านค้ามีลูกปัด 2 ตัน 400 กิโลกรัม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จัดใส่ถุง 3 ถุง ถุงละเท่าๆ กัน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71" name="Group 70"/>
          <p:cNvGrpSpPr/>
          <p:nvPr/>
        </p:nvGrpSpPr>
        <p:grpSpPr>
          <a:xfrm>
            <a:off x="5752527" y="4120859"/>
            <a:ext cx="2220710" cy="372168"/>
            <a:chOff x="6811148" y="2979136"/>
            <a:chExt cx="2220710" cy="372168"/>
          </a:xfrm>
        </p:grpSpPr>
        <p:cxnSp>
          <p:nvCxnSpPr>
            <p:cNvPr id="72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3332597"/>
              <a:ext cx="1980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" name="Arc 72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aphicFrame>
        <p:nvGraphicFramePr>
          <p:cNvPr id="74" name="Table 7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54264093"/>
              </p:ext>
            </p:extLst>
          </p:nvPr>
        </p:nvGraphicFramePr>
        <p:xfrm>
          <a:off x="5860342" y="4491198"/>
          <a:ext cx="205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75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6255082" y="3635899"/>
            <a:ext cx="2708789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711200" algn="l"/>
                <a:tab pos="13462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ตัน	กิโลกรัม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76" name="TextBox 75"/>
          <p:cNvSpPr txBox="1"/>
          <p:nvPr/>
        </p:nvSpPr>
        <p:spPr>
          <a:xfrm>
            <a:off x="5598960" y="4004786"/>
            <a:ext cx="325626" cy="553998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3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77" name="Group 76"/>
          <p:cNvGrpSpPr/>
          <p:nvPr/>
        </p:nvGrpSpPr>
        <p:grpSpPr>
          <a:xfrm>
            <a:off x="6142326" y="4955404"/>
            <a:ext cx="1800000" cy="31299"/>
            <a:chOff x="7665492" y="4183383"/>
            <a:chExt cx="325618" cy="31299"/>
          </a:xfrm>
        </p:grpSpPr>
        <p:cxnSp>
          <p:nvCxnSpPr>
            <p:cNvPr id="78" name="Straight Connector 77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1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7191386" y="3848666"/>
            <a:ext cx="769089" cy="615401"/>
            <a:chOff x="3706703" y="2041866"/>
            <a:chExt cx="707968" cy="615401"/>
          </a:xfrm>
        </p:grpSpPr>
        <p:cxnSp>
          <p:nvCxnSpPr>
            <p:cNvPr id="82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3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706703" y="2041866"/>
              <a:ext cx="707968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2400</a:t>
              </a:r>
            </a:p>
          </p:txBody>
        </p:sp>
      </p:grpSp>
      <p:sp>
        <p:nvSpPr>
          <p:cNvPr id="84" name="TextBox 83"/>
          <p:cNvSpPr txBox="1"/>
          <p:nvPr/>
        </p:nvSpPr>
        <p:spPr>
          <a:xfrm>
            <a:off x="2787678" y="4468616"/>
            <a:ext cx="2637084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จะได้ลูกปัดถุงละ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85" name="TextBox 84"/>
          <p:cNvSpPr txBox="1"/>
          <p:nvPr/>
        </p:nvSpPr>
        <p:spPr>
          <a:xfrm>
            <a:off x="1999779" y="5069621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2788098" y="5097427"/>
            <a:ext cx="416331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จะได้ลูกปัดหนักถุงละ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๘๐๐ กิโลกรัม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3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3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3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3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39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4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4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4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46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47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48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10821215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9" grpId="0"/>
      <p:bldP spid="70" grpId="0"/>
      <p:bldP spid="75" grpId="0"/>
      <p:bldP spid="76" grpId="0"/>
      <p:bldP spid="84" grpId="0"/>
      <p:bldP spid="85" grpId="0"/>
      <p:bldP spid="86" grpId="0"/>
    </p:bldLst>
  </p:timing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" name="Google Shape;3832;p61">
            <a:extLst>
              <a:ext uri="{FF2B5EF4-FFF2-40B4-BE49-F238E27FC236}">
                <a16:creationId xmlns:a16="http://schemas.microsoft.com/office/drawing/2014/main" id="{8CB0AA6E-9AF0-495C-B1DC-5375D43F7A8E}"/>
              </a:ext>
            </a:extLst>
          </p:cNvPr>
          <p:cNvSpPr/>
          <p:nvPr/>
        </p:nvSpPr>
        <p:spPr>
          <a:xfrm rot="16200000">
            <a:off x="5530840" y="-3134195"/>
            <a:ext cx="1028946" cy="9733789"/>
          </a:xfrm>
          <a:prstGeom prst="round2SameRect">
            <a:avLst>
              <a:gd name="adj1" fmla="val 34483"/>
              <a:gd name="adj2" fmla="val 17556"/>
            </a:avLst>
          </a:prstGeom>
          <a:solidFill>
            <a:srgbClr val="FFADC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5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1404986" y="1369020"/>
            <a:ext cx="9490776" cy="72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สินค้า 8 กล่อง มีน้ำหนักรวม 550 กิโลกรัม ถ้าแต่ละกล่องมีน้ำหนักเท่ากัน</a:t>
            </a:r>
            <a:r>
              <a:rPr kumimoji="0" lang="th-TH" alt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 สินค้าแต่ละกล่องหนักเท่าไร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52" name="TextBox 151"/>
          <p:cNvSpPr txBox="1"/>
          <p:nvPr/>
        </p:nvSpPr>
        <p:spPr>
          <a:xfrm>
            <a:off x="1419500" y="2533058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234494" y="2543452"/>
            <a:ext cx="8961121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สินค้า 8 กล่อง มีน้ำหนักรวม 550 กิโลกรัม ถ้าแต่ละกล่องมีน้ำหนักเท่ากัน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45" name="Group 44"/>
          <p:cNvGrpSpPr/>
          <p:nvPr/>
        </p:nvGrpSpPr>
        <p:grpSpPr>
          <a:xfrm>
            <a:off x="5360935" y="3785241"/>
            <a:ext cx="2220710" cy="372168"/>
            <a:chOff x="6811148" y="2979136"/>
            <a:chExt cx="2220710" cy="372168"/>
          </a:xfrm>
        </p:grpSpPr>
        <p:cxnSp>
          <p:nvCxnSpPr>
            <p:cNvPr id="59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3332597"/>
              <a:ext cx="1980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1" name="Arc 60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aphicFrame>
        <p:nvGraphicFramePr>
          <p:cNvPr id="70" name="Table 6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78091610"/>
              </p:ext>
            </p:extLst>
          </p:nvPr>
        </p:nvGraphicFramePr>
        <p:xfrm>
          <a:off x="5526806" y="4155580"/>
          <a:ext cx="205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71" name="Table 7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16956813"/>
              </p:ext>
            </p:extLst>
          </p:nvPr>
        </p:nvGraphicFramePr>
        <p:xfrm>
          <a:off x="5541320" y="3697005"/>
          <a:ext cx="205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72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5446808" y="3257259"/>
            <a:ext cx="2708789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3462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กิโลกรัม     กรัม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73" name="TextBox 72"/>
          <p:cNvSpPr txBox="1"/>
          <p:nvPr/>
        </p:nvSpPr>
        <p:spPr>
          <a:xfrm>
            <a:off x="5207368" y="3669168"/>
            <a:ext cx="32562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8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74" name="Group 73"/>
          <p:cNvGrpSpPr/>
          <p:nvPr/>
        </p:nvGrpSpPr>
        <p:grpSpPr>
          <a:xfrm>
            <a:off x="5750734" y="4619786"/>
            <a:ext cx="1800000" cy="31299"/>
            <a:chOff x="7665492" y="4183383"/>
            <a:chExt cx="325618" cy="31299"/>
          </a:xfrm>
        </p:grpSpPr>
        <p:cxnSp>
          <p:nvCxnSpPr>
            <p:cNvPr id="75" name="Straight Connector 74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7039275" y="3513048"/>
            <a:ext cx="769089" cy="582269"/>
            <a:chOff x="3673302" y="2041866"/>
            <a:chExt cx="707968" cy="582269"/>
          </a:xfrm>
        </p:grpSpPr>
        <p:cxnSp>
          <p:nvCxnSpPr>
            <p:cNvPr id="78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75671" y="2474985"/>
              <a:ext cx="409223" cy="14915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673302" y="2041866"/>
              <a:ext cx="707968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6000</a:t>
              </a: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2396086" y="4132998"/>
            <a:ext cx="2637084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สินค้าแต่ละกล่องหนัก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81" name="TextBox 80"/>
          <p:cNvSpPr txBox="1"/>
          <p:nvPr/>
        </p:nvSpPr>
        <p:spPr>
          <a:xfrm>
            <a:off x="1404986" y="5096859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2193305" y="5124665"/>
            <a:ext cx="516679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สินค้าแต่ะกล่องหนัก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๖๘ กิโลกรัม ๗๕๐ กรัม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27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28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29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3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3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32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33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3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3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36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37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38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20034765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7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75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8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58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2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7800"/>
                            </p:stCondLst>
                            <p:childTnLst>
                              <p:par>
                                <p:cTn id="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88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2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00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05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2150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24300"/>
                            </p:stCondLst>
                            <p:childTnLst>
                              <p:par>
                                <p:cTn id="4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12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255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265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27500"/>
                            </p:stCondLst>
                            <p:childTnLst>
                              <p:par>
                                <p:cTn id="5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3" grpId="0" animBg="1"/>
      <p:bldP spid="145" grpId="0"/>
      <p:bldP spid="152" grpId="0"/>
      <p:bldP spid="44" grpId="0"/>
      <p:bldP spid="72" grpId="0"/>
      <p:bldP spid="73" grpId="0"/>
      <p:bldP spid="80" grpId="0"/>
      <p:bldP spid="81" grpId="0"/>
      <p:bldP spid="82" grpId="0"/>
    </p:bldLst>
  </p:timing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19298" y="1502249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722157" y="594644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2065173" y="1416251"/>
            <a:ext cx="830330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ตู้เซฟเก็บเอกสาร 9 ตู้ หนักตู้ละ 265 กิโลกรัม ตู้เซฟเก็บเอกสารทั้งหมดหนักกี่ตัน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กี่กิโลกรัม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2544875" y="1050060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aphicFrame>
        <p:nvGraphicFramePr>
          <p:cNvPr id="39" name="Table 3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03291687"/>
              </p:ext>
            </p:extLst>
          </p:nvPr>
        </p:nvGraphicFramePr>
        <p:xfrm>
          <a:off x="3047055" y="4166287"/>
          <a:ext cx="6328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l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หรือ 2 ตัน 385 กิโลกรัม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41" name="Table 4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16797136"/>
              </p:ext>
            </p:extLst>
          </p:nvPr>
        </p:nvGraphicFramePr>
        <p:xfrm>
          <a:off x="3051567" y="3606371"/>
          <a:ext cx="6400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900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ตู้เซฟทั้งหมดหนัก       9× 265 </a:t>
                      </a:r>
                      <a:r>
                        <a:rPr lang="en-US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=</a:t>
                      </a:r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2,385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กิโลกรัม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57" name="TextBox 56"/>
          <p:cNvSpPr txBox="1"/>
          <p:nvPr/>
        </p:nvSpPr>
        <p:spPr>
          <a:xfrm>
            <a:off x="2144252" y="2545486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58" name="Table 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64335319"/>
              </p:ext>
            </p:extLst>
          </p:nvPr>
        </p:nvGraphicFramePr>
        <p:xfrm>
          <a:off x="3051567" y="2556218"/>
          <a:ext cx="6400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900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ตู้เก็บเอกสารหนักตู้ละ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265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l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กิโลกรัม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59" name="TextBox 58"/>
          <p:cNvSpPr txBox="1"/>
          <p:nvPr/>
        </p:nvSpPr>
        <p:spPr>
          <a:xfrm>
            <a:off x="2144252" y="4746432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3019655" y="4774238"/>
            <a:ext cx="583364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ตู้เซฟเก็บเอกสารทั้งหมดหนัก ๒ ตัน ๓๘๕ กิโลกรัม</a:t>
            </a:r>
          </a:p>
        </p:txBody>
      </p:sp>
      <p:graphicFrame>
        <p:nvGraphicFramePr>
          <p:cNvPr id="78" name="Table 7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72679770"/>
              </p:ext>
            </p:extLst>
          </p:nvPr>
        </p:nvGraphicFramePr>
        <p:xfrm>
          <a:off x="3055661" y="3116564"/>
          <a:ext cx="6400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900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มีทั้งหมด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9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l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ตู้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91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9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9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9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9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96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97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98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99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104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105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106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40945696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" grpId="0"/>
      <p:bldP spid="59" grpId="0"/>
      <p:bldP spid="60" grpId="0"/>
    </p:bldLst>
  </p:timing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6" name="Table 7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30407165"/>
              </p:ext>
            </p:extLst>
          </p:nvPr>
        </p:nvGraphicFramePr>
        <p:xfrm>
          <a:off x="6927221" y="4365650"/>
          <a:ext cx="205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1053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19298" y="1502249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722157" y="594644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2065173" y="1416251"/>
            <a:ext cx="830330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โรงงานผลิตขนมเวเฟอร์ได้ 1,053 ตัน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500 กิโลกรัม ใช้เครื่องจักรในการผลิต 7 เครื่อง ถ้าเครื่องจักรแต่ละเครื่องผลิตได้เท่ากัน เครื่องจักรหนึ่งเครื่องผลิตขนมเวเฟอร์ได้เท่าไร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2544875" y="1050060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60" name="TextBox 59"/>
          <p:cNvSpPr txBox="1"/>
          <p:nvPr/>
        </p:nvSpPr>
        <p:spPr>
          <a:xfrm>
            <a:off x="2079687" y="2940447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2894681" y="2950841"/>
            <a:ext cx="7918462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โรงงานผลิตขนมเวเฟอร์ได้ 	1,053 ตัน</a:t>
            </a:r>
            <a:r>
              <a:rPr kumimoji="0" lang="th-TH" altLang="th-TH" sz="30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 500 กิโลกรัม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noProof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ใช้เครื่องจักรในการผลิต		7 เครื่อง แต่ละเครื่องผลิตได้เท่ากัน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69" name="Group 68"/>
          <p:cNvGrpSpPr/>
          <p:nvPr/>
        </p:nvGrpSpPr>
        <p:grpSpPr>
          <a:xfrm>
            <a:off x="6659749" y="4453886"/>
            <a:ext cx="2220710" cy="372168"/>
            <a:chOff x="6811148" y="2979136"/>
            <a:chExt cx="2220710" cy="372168"/>
          </a:xfrm>
        </p:grpSpPr>
        <p:cxnSp>
          <p:nvCxnSpPr>
            <p:cNvPr id="70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3332597"/>
              <a:ext cx="1980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" name="Arc 70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aphicFrame>
        <p:nvGraphicFramePr>
          <p:cNvPr id="72" name="Table 7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76506353"/>
              </p:ext>
            </p:extLst>
          </p:nvPr>
        </p:nvGraphicFramePr>
        <p:xfrm>
          <a:off x="6927219" y="4824225"/>
          <a:ext cx="205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77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6558150" y="3968926"/>
            <a:ext cx="2708789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3462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     ตัน	 กิโลกรัม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78" name="TextBox 77"/>
          <p:cNvSpPr txBox="1"/>
          <p:nvPr/>
        </p:nvSpPr>
        <p:spPr>
          <a:xfrm>
            <a:off x="6506182" y="4337813"/>
            <a:ext cx="325626" cy="553998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7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79" name="Group 78"/>
          <p:cNvGrpSpPr/>
          <p:nvPr/>
        </p:nvGrpSpPr>
        <p:grpSpPr>
          <a:xfrm>
            <a:off x="7151147" y="5288431"/>
            <a:ext cx="1800000" cy="31299"/>
            <a:chOff x="7665492" y="4183383"/>
            <a:chExt cx="325618" cy="31299"/>
          </a:xfrm>
        </p:grpSpPr>
        <p:cxnSp>
          <p:nvCxnSpPr>
            <p:cNvPr id="81" name="Straight Connector 80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3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8105862" y="4181693"/>
            <a:ext cx="769089" cy="615401"/>
            <a:chOff x="3673302" y="2041866"/>
            <a:chExt cx="707968" cy="615401"/>
          </a:xfrm>
        </p:grpSpPr>
        <p:cxnSp>
          <p:nvCxnSpPr>
            <p:cNvPr id="84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5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673302" y="2041866"/>
              <a:ext cx="707968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1855</a:t>
              </a:r>
            </a:p>
          </p:txBody>
        </p:sp>
      </p:grpSp>
      <p:sp>
        <p:nvSpPr>
          <p:cNvPr id="86" name="TextBox 85"/>
          <p:cNvSpPr txBox="1"/>
          <p:nvPr/>
        </p:nvSpPr>
        <p:spPr>
          <a:xfrm>
            <a:off x="2853072" y="4859699"/>
            <a:ext cx="337300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เครื่องจักรหนึ่งเครื่องผลิตได้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89" name="TextBox 88"/>
          <p:cNvSpPr txBox="1"/>
          <p:nvPr/>
        </p:nvSpPr>
        <p:spPr>
          <a:xfrm>
            <a:off x="2065173" y="5402648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2853492" y="5430454"/>
            <a:ext cx="723948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เครื่องจกัรหนึ่งเครื่องผลิตขนมเวเฟอร์ได้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๑๕๐ ตัน ๕๐๐ กิโลกรัม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45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46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5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5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5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62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63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6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6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66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67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68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28601235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/>
      <p:bldP spid="61" grpId="0"/>
      <p:bldP spid="77" grpId="0"/>
      <p:bldP spid="78" grpId="0"/>
      <p:bldP spid="86" grpId="0"/>
      <p:bldP spid="89" grpId="0"/>
      <p:bldP spid="90" grpId="0"/>
    </p:bldLst>
  </p:timing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19298" y="1502249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722157" y="594644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2065173" y="1416251"/>
            <a:ext cx="830330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ตลาดกลางยางพารารับซื้อยางแผ่นรมควันวันละ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24 ตัน 450 กิโลกรัม ครบหนึ่งสัปดาห์ตลาดกลางยางพารารับซื้อยางแผ่นรมควันทั้งหมดเท่าไร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2544875" y="1050060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aphicFrame>
        <p:nvGraphicFramePr>
          <p:cNvPr id="42" name="Table 4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73164629"/>
              </p:ext>
            </p:extLst>
          </p:nvPr>
        </p:nvGraphicFramePr>
        <p:xfrm>
          <a:off x="2669684" y="4369490"/>
          <a:ext cx="7264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40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หรือ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171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43" name="Table 4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64112610"/>
              </p:ext>
            </p:extLst>
          </p:nvPr>
        </p:nvGraphicFramePr>
        <p:xfrm>
          <a:off x="2674196" y="3867630"/>
          <a:ext cx="7264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40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ตลาดกลางยางพารารับซื้อยางแผ่นรมควันทั้งหมด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168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3150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4" name="TextBox 43"/>
          <p:cNvSpPr txBox="1"/>
          <p:nvPr/>
        </p:nvSpPr>
        <p:spPr>
          <a:xfrm>
            <a:off x="1766881" y="2443888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45" name="Table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71357933"/>
              </p:ext>
            </p:extLst>
          </p:nvPr>
        </p:nvGraphicFramePr>
        <p:xfrm>
          <a:off x="2674196" y="2817477"/>
          <a:ext cx="7264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40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ตลาดกลางยางพารารับซื้อยางแผ่นรมควันละ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6" name="TextBox 45"/>
          <p:cNvSpPr txBox="1"/>
          <p:nvPr/>
        </p:nvSpPr>
        <p:spPr>
          <a:xfrm>
            <a:off x="1766881" y="4920600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2642284" y="4948406"/>
            <a:ext cx="836479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ตลาดกลางยางพารารับซื้อยางแผ่นรวมควันทั้งหมด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๑๗๑ ตัน ๑๕๐ กิโลกรัม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61" name="TextBox 60"/>
          <p:cNvSpPr txBox="1"/>
          <p:nvPr/>
        </p:nvSpPr>
        <p:spPr>
          <a:xfrm>
            <a:off x="8282725" y="2511633"/>
            <a:ext cx="1879041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600" noProof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ตัน	กิโลกรัม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62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9886862" y="3143886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×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63" name="Table 6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34906272"/>
              </p:ext>
            </p:extLst>
          </p:nvPr>
        </p:nvGraphicFramePr>
        <p:xfrm>
          <a:off x="2678290" y="3377823"/>
          <a:ext cx="7264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40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ครบหนึ่งสัปดาห์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64" name="Straight Connector 63"/>
          <p:cNvCxnSpPr/>
          <p:nvPr/>
        </p:nvCxnSpPr>
        <p:spPr>
          <a:xfrm>
            <a:off x="8242691" y="3827349"/>
            <a:ext cx="1656000" cy="0"/>
          </a:xfrm>
          <a:prstGeom prst="line">
            <a:avLst/>
          </a:prstGeom>
          <a:ln w="127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5" name="Group 64"/>
          <p:cNvGrpSpPr/>
          <p:nvPr/>
        </p:nvGrpSpPr>
        <p:grpSpPr>
          <a:xfrm>
            <a:off x="8243053" y="4322454"/>
            <a:ext cx="1656000" cy="31299"/>
            <a:chOff x="7665492" y="4183383"/>
            <a:chExt cx="325618" cy="31299"/>
          </a:xfrm>
        </p:grpSpPr>
        <p:cxnSp>
          <p:nvCxnSpPr>
            <p:cNvPr id="66" name="Straight Connector 65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Straight Connector 66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8" name="Group 67"/>
          <p:cNvGrpSpPr/>
          <p:nvPr/>
        </p:nvGrpSpPr>
        <p:grpSpPr>
          <a:xfrm>
            <a:off x="8237663" y="4820076"/>
            <a:ext cx="1656000" cy="31299"/>
            <a:chOff x="7665492" y="4183383"/>
            <a:chExt cx="325618" cy="31299"/>
          </a:xfrm>
        </p:grpSpPr>
        <p:cxnSp>
          <p:nvCxnSpPr>
            <p:cNvPr id="69" name="Straight Connector 68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2" name="TextBox 81"/>
          <p:cNvSpPr txBox="1"/>
          <p:nvPr/>
        </p:nvSpPr>
        <p:spPr>
          <a:xfrm>
            <a:off x="10237115" y="3414420"/>
            <a:ext cx="4892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วัน</a:t>
            </a:r>
          </a:p>
        </p:txBody>
      </p:sp>
      <p:sp>
        <p:nvSpPr>
          <p:cNvPr id="83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8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8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8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8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90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91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92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93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94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95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96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9289272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/>
      <p:bldP spid="46" grpId="0"/>
      <p:bldP spid="60" grpId="0"/>
      <p:bldP spid="61" grpId="0"/>
      <p:bldP spid="62" grpId="0"/>
      <p:bldP spid="82" grpId="0"/>
    </p:bldLst>
  </p:timing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611657" y="551298"/>
            <a:ext cx="4067843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7751518" y="52280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1999779" y="1475532"/>
            <a:ext cx="8842392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พ่อค้าแบ่งข้าวสาร 120 กิโลกรัม 800 กรัม ใส่ถุง 8 ถุง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ถุงละเท่าๆ กัน จะได้ข้าวสารหนักถุงละเท่าไร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574236" y="978216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4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19298" y="1560305"/>
            <a:ext cx="468000" cy="468000"/>
            <a:chOff x="1239484" y="1722687"/>
            <a:chExt cx="468000" cy="468000"/>
          </a:xfrm>
        </p:grpSpPr>
        <p:sp>
          <p:nvSpPr>
            <p:cNvPr id="4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68" name="Table 6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60578622"/>
              </p:ext>
            </p:extLst>
          </p:nvPr>
        </p:nvGraphicFramePr>
        <p:xfrm>
          <a:off x="5932912" y="4032623"/>
          <a:ext cx="205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120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69" name="TextBox 68"/>
          <p:cNvSpPr txBox="1"/>
          <p:nvPr/>
        </p:nvSpPr>
        <p:spPr>
          <a:xfrm>
            <a:off x="2014293" y="2607420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2829287" y="2617814"/>
            <a:ext cx="5842919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พ่อค้าแบ่งข้าวสาร 120 กิโลกรัม 800 กรัม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ใส่ถุง 8 ถุง ถุงละเท่าๆ กัน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71" name="Group 70"/>
          <p:cNvGrpSpPr/>
          <p:nvPr/>
        </p:nvGrpSpPr>
        <p:grpSpPr>
          <a:xfrm>
            <a:off x="5752527" y="4120859"/>
            <a:ext cx="2220710" cy="372168"/>
            <a:chOff x="6811148" y="2979136"/>
            <a:chExt cx="2220710" cy="372168"/>
          </a:xfrm>
        </p:grpSpPr>
        <p:cxnSp>
          <p:nvCxnSpPr>
            <p:cNvPr id="72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3332597"/>
              <a:ext cx="1980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" name="Arc 72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aphicFrame>
        <p:nvGraphicFramePr>
          <p:cNvPr id="74" name="Table 7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57163277"/>
              </p:ext>
            </p:extLst>
          </p:nvPr>
        </p:nvGraphicFramePr>
        <p:xfrm>
          <a:off x="5903884" y="4491198"/>
          <a:ext cx="205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75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6051886" y="3635899"/>
            <a:ext cx="2708789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3462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กิโลกรัม   กรัม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76" name="TextBox 75"/>
          <p:cNvSpPr txBox="1"/>
          <p:nvPr/>
        </p:nvSpPr>
        <p:spPr>
          <a:xfrm>
            <a:off x="5598960" y="4004786"/>
            <a:ext cx="325626" cy="553998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8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77" name="Group 76"/>
          <p:cNvGrpSpPr/>
          <p:nvPr/>
        </p:nvGrpSpPr>
        <p:grpSpPr>
          <a:xfrm>
            <a:off x="6142326" y="4955404"/>
            <a:ext cx="1800000" cy="31299"/>
            <a:chOff x="7665492" y="4183383"/>
            <a:chExt cx="325618" cy="31299"/>
          </a:xfrm>
        </p:grpSpPr>
        <p:cxnSp>
          <p:nvCxnSpPr>
            <p:cNvPr id="78" name="Straight Connector 77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4" name="TextBox 83"/>
          <p:cNvSpPr txBox="1"/>
          <p:nvPr/>
        </p:nvSpPr>
        <p:spPr>
          <a:xfrm>
            <a:off x="2787678" y="4468616"/>
            <a:ext cx="2637084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จะได้ข้าวสารหนักถุงละ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85" name="TextBox 84"/>
          <p:cNvSpPr txBox="1"/>
          <p:nvPr/>
        </p:nvSpPr>
        <p:spPr>
          <a:xfrm>
            <a:off x="1999779" y="5069621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2788098" y="5097427"/>
            <a:ext cx="539282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จะได้ข้าวสารหนักถุงละ ๑๕ กิโลกรัม ๑๐๐ กรัม</a:t>
            </a:r>
          </a:p>
        </p:txBody>
      </p:sp>
      <p:sp>
        <p:nvSpPr>
          <p:cNvPr id="3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3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3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3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3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39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4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4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4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46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47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48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22886061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9" grpId="0"/>
      <p:bldP spid="70" grpId="0"/>
      <p:bldP spid="75" grpId="0"/>
      <p:bldP spid="76" grpId="0"/>
      <p:bldP spid="84" grpId="0"/>
      <p:bldP spid="85" grpId="0"/>
      <p:bldP spid="86" grpId="0"/>
    </p:bldLst>
  </p:timing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6" name="Table 7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41377934"/>
              </p:ext>
            </p:extLst>
          </p:nvPr>
        </p:nvGraphicFramePr>
        <p:xfrm>
          <a:off x="6753053" y="3973768"/>
          <a:ext cx="205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142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19298" y="1502249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722157" y="594644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2065173" y="1416251"/>
            <a:ext cx="830330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รถจักรยานยนต์บิ๊กไบค์ 9 คัน หนัก 2 ตัน 142 กิโลกรัม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แต่ละคันหนักเท่ากัน รถจักรยานยนต์บิ๊กไบค์หนักคันละเท่าไร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2544875" y="1050060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60" name="TextBox 59"/>
          <p:cNvSpPr txBox="1"/>
          <p:nvPr/>
        </p:nvSpPr>
        <p:spPr>
          <a:xfrm>
            <a:off x="2079687" y="2548565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2894681" y="2558959"/>
            <a:ext cx="7918462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รถจักรยานยนต์บิ๊กไบค์หนัก 2</a:t>
            </a:r>
            <a:r>
              <a:rPr kumimoji="0" lang="th-TH" altLang="th-TH" sz="30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 ตัน 142 กิโลกรัม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baseline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มีทั้งหมด</a:t>
            </a: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 9 คัน แต่ละคันหนักเท่ากัน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69" name="Group 68"/>
          <p:cNvGrpSpPr/>
          <p:nvPr/>
        </p:nvGrpSpPr>
        <p:grpSpPr>
          <a:xfrm>
            <a:off x="6659749" y="4062004"/>
            <a:ext cx="2220710" cy="372168"/>
            <a:chOff x="6811148" y="2979136"/>
            <a:chExt cx="2220710" cy="372168"/>
          </a:xfrm>
        </p:grpSpPr>
        <p:cxnSp>
          <p:nvCxnSpPr>
            <p:cNvPr id="70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3332597"/>
              <a:ext cx="1980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" name="Arc 70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aphicFrame>
        <p:nvGraphicFramePr>
          <p:cNvPr id="72" name="Table 7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48470038"/>
              </p:ext>
            </p:extLst>
          </p:nvPr>
        </p:nvGraphicFramePr>
        <p:xfrm>
          <a:off x="6811106" y="4432343"/>
          <a:ext cx="205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238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77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6558150" y="3577044"/>
            <a:ext cx="2708789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3462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     ตัน	 กิโลกรัม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78" name="TextBox 77"/>
          <p:cNvSpPr txBox="1"/>
          <p:nvPr/>
        </p:nvSpPr>
        <p:spPr>
          <a:xfrm>
            <a:off x="6506182" y="3945931"/>
            <a:ext cx="325626" cy="553998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9</a:t>
            </a:r>
          </a:p>
        </p:txBody>
      </p:sp>
      <p:grpSp>
        <p:nvGrpSpPr>
          <p:cNvPr id="79" name="Group 78"/>
          <p:cNvGrpSpPr/>
          <p:nvPr/>
        </p:nvGrpSpPr>
        <p:grpSpPr>
          <a:xfrm>
            <a:off x="7151147" y="4896549"/>
            <a:ext cx="1800000" cy="31299"/>
            <a:chOff x="7665492" y="4183383"/>
            <a:chExt cx="325618" cy="31299"/>
          </a:xfrm>
        </p:grpSpPr>
        <p:cxnSp>
          <p:nvCxnSpPr>
            <p:cNvPr id="81" name="Straight Connector 80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3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8120376" y="3789811"/>
            <a:ext cx="769089" cy="615401"/>
            <a:chOff x="3673302" y="2041866"/>
            <a:chExt cx="707968" cy="615401"/>
          </a:xfrm>
        </p:grpSpPr>
        <p:cxnSp>
          <p:nvCxnSpPr>
            <p:cNvPr id="84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5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673302" y="2041866"/>
              <a:ext cx="707968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2142</a:t>
              </a:r>
            </a:p>
          </p:txBody>
        </p:sp>
      </p:grpSp>
      <p:sp>
        <p:nvSpPr>
          <p:cNvPr id="86" name="TextBox 85"/>
          <p:cNvSpPr txBox="1"/>
          <p:nvPr/>
        </p:nvSpPr>
        <p:spPr>
          <a:xfrm>
            <a:off x="2853071" y="4467817"/>
            <a:ext cx="378383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รถจักรยานยนต์บิ๊กไบค์หนักคันละ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89" name="TextBox 88"/>
          <p:cNvSpPr txBox="1"/>
          <p:nvPr/>
        </p:nvSpPr>
        <p:spPr>
          <a:xfrm>
            <a:off x="2065173" y="5010766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2853492" y="5038572"/>
            <a:ext cx="550984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รถจักรยานยนต์บิ๊กไบค์หนักคันละ ๒๓๘ กิโลกรัม</a:t>
            </a:r>
          </a:p>
        </p:txBody>
      </p:sp>
      <p:sp>
        <p:nvSpPr>
          <p:cNvPr id="3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3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3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3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3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39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4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4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4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4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4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45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23133512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/>
      <p:bldP spid="61" grpId="0"/>
      <p:bldP spid="77" grpId="0"/>
      <p:bldP spid="78" grpId="0"/>
      <p:bldP spid="86" grpId="0"/>
      <p:bldP spid="89" grpId="0"/>
      <p:bldP spid="90" grpId="0"/>
    </p:bldLst>
  </p:timing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19298" y="1502249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722157" y="594644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2065173" y="1416251"/>
            <a:ext cx="830330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พ่อซื้อปูนซีเมนต์มาต่อเติมบ้าน 36 ถุง ถุงละ 50 กิโลกรัม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พ่อซื้อปูนซีเมนต์ทั้งหมดหนักกี่ตัน กี่กิโลกรัม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2544875" y="1050060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aphicFrame>
        <p:nvGraphicFramePr>
          <p:cNvPr id="39" name="Table 3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13929774"/>
              </p:ext>
            </p:extLst>
          </p:nvPr>
        </p:nvGraphicFramePr>
        <p:xfrm>
          <a:off x="3047055" y="4166287"/>
          <a:ext cx="6328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l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หรือ 1 ตัน 800 กิโลกรัม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41" name="Table 4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32885422"/>
              </p:ext>
            </p:extLst>
          </p:nvPr>
        </p:nvGraphicFramePr>
        <p:xfrm>
          <a:off x="3051567" y="3606371"/>
          <a:ext cx="6400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900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พ่อซื้อปูนซีเมนต์ทั้งหมด 36 × 50 </a:t>
                      </a:r>
                      <a:r>
                        <a:rPr lang="en-US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=</a:t>
                      </a:r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1,800</a:t>
                      </a:r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กิโลกรัม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57" name="TextBox 56"/>
          <p:cNvSpPr txBox="1"/>
          <p:nvPr/>
        </p:nvSpPr>
        <p:spPr>
          <a:xfrm>
            <a:off x="2144252" y="2545486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58" name="Table 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3209204"/>
              </p:ext>
            </p:extLst>
          </p:nvPr>
        </p:nvGraphicFramePr>
        <p:xfrm>
          <a:off x="3051567" y="2556218"/>
          <a:ext cx="6400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900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พ่อซื้อปูนซีเมนต์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l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ถุง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59" name="TextBox 58"/>
          <p:cNvSpPr txBox="1"/>
          <p:nvPr/>
        </p:nvSpPr>
        <p:spPr>
          <a:xfrm>
            <a:off x="2144252" y="4746432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3019655" y="4774238"/>
            <a:ext cx="570220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พ่อซื้อปูนซีเมนต์ทั้งหมด</a:t>
            </a: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หนัก ๑ ตัน ๘๐๐ กิโลกรัม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aphicFrame>
        <p:nvGraphicFramePr>
          <p:cNvPr id="78" name="Table 7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08588897"/>
              </p:ext>
            </p:extLst>
          </p:nvPr>
        </p:nvGraphicFramePr>
        <p:xfrm>
          <a:off x="3055661" y="3116564"/>
          <a:ext cx="6400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900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ถุงละ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l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กิโลกรัม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23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2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2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2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2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28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2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3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3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3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3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35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30183001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" grpId="0"/>
      <p:bldP spid="59" grpId="0"/>
      <p:bldP spid="60" grpId="0"/>
    </p:bldLst>
  </p:timing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6" name="Table 7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10697942"/>
              </p:ext>
            </p:extLst>
          </p:nvPr>
        </p:nvGraphicFramePr>
        <p:xfrm>
          <a:off x="6753053" y="4220509"/>
          <a:ext cx="205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19298" y="1502249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2019985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722157" y="594644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2065173" y="1416251"/>
            <a:ext cx="830330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ร้านขายวัสดุก่อสร้างมีปูนซีเมนต์ทั้งหมด 7 ตัน 350 กิโลกรัม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ต้องนำไปส่งร้านค้าปลีกจำนวน 3 ร้าน ร้านละเท่าๆ กัน ร้านขายวัสดุก่อสร้างส่งปูนซีเมนต์ร้านละเท่าไร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2544875" y="1050060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60" name="TextBox 59"/>
          <p:cNvSpPr txBox="1"/>
          <p:nvPr/>
        </p:nvSpPr>
        <p:spPr>
          <a:xfrm>
            <a:off x="2079687" y="2795306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2894681" y="2805700"/>
            <a:ext cx="7918462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ร้านขายวัสดุก่อสร้างมีปูนซีเมนต์ทั้งหมด 7 ตัน 350 กิโลกรัม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นำไปส่งร้านค้าปลีก		      3 ร้าน ร้านละเท่าๆ กัน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69" name="Group 68"/>
          <p:cNvGrpSpPr/>
          <p:nvPr/>
        </p:nvGrpSpPr>
        <p:grpSpPr>
          <a:xfrm>
            <a:off x="6659749" y="4308745"/>
            <a:ext cx="2220710" cy="372168"/>
            <a:chOff x="6811148" y="2979136"/>
            <a:chExt cx="2220710" cy="372168"/>
          </a:xfrm>
        </p:grpSpPr>
        <p:cxnSp>
          <p:nvCxnSpPr>
            <p:cNvPr id="70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3332597"/>
              <a:ext cx="1980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" name="Arc 70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aphicFrame>
        <p:nvGraphicFramePr>
          <p:cNvPr id="72" name="Table 7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36898577"/>
              </p:ext>
            </p:extLst>
          </p:nvPr>
        </p:nvGraphicFramePr>
        <p:xfrm>
          <a:off x="6811106" y="4679084"/>
          <a:ext cx="205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77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6558150" y="3823785"/>
            <a:ext cx="2708789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3462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     ตัน	 กิโลกรัม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78" name="TextBox 77"/>
          <p:cNvSpPr txBox="1"/>
          <p:nvPr/>
        </p:nvSpPr>
        <p:spPr>
          <a:xfrm>
            <a:off x="6506182" y="4192672"/>
            <a:ext cx="325626" cy="553998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3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79" name="Group 78"/>
          <p:cNvGrpSpPr/>
          <p:nvPr/>
        </p:nvGrpSpPr>
        <p:grpSpPr>
          <a:xfrm>
            <a:off x="7151147" y="5143290"/>
            <a:ext cx="1800000" cy="31299"/>
            <a:chOff x="7665492" y="4183383"/>
            <a:chExt cx="325618" cy="31299"/>
          </a:xfrm>
        </p:grpSpPr>
        <p:cxnSp>
          <p:nvCxnSpPr>
            <p:cNvPr id="81" name="Straight Connector 80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3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8120376" y="4036552"/>
            <a:ext cx="769089" cy="615401"/>
            <a:chOff x="3673302" y="2041866"/>
            <a:chExt cx="707968" cy="615401"/>
          </a:xfrm>
        </p:grpSpPr>
        <p:cxnSp>
          <p:nvCxnSpPr>
            <p:cNvPr id="84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5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673302" y="2041866"/>
              <a:ext cx="707968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1350</a:t>
              </a:r>
            </a:p>
          </p:txBody>
        </p:sp>
      </p:grpSp>
      <p:sp>
        <p:nvSpPr>
          <p:cNvPr id="86" name="TextBox 85"/>
          <p:cNvSpPr txBox="1"/>
          <p:nvPr/>
        </p:nvSpPr>
        <p:spPr>
          <a:xfrm>
            <a:off x="2853071" y="4714558"/>
            <a:ext cx="378383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ส่งปูนซีเมนต์ร้านละ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89" name="TextBox 88"/>
          <p:cNvSpPr txBox="1"/>
          <p:nvPr/>
        </p:nvSpPr>
        <p:spPr>
          <a:xfrm>
            <a:off x="2065173" y="5257507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2853492" y="5285313"/>
            <a:ext cx="693972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ร้านขายวัสดุก่อสร้างส่งปูนซีเมนต์ร้านละ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๒ ตัน ๔๕๐ กิโลกรัม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4" name="Google Shape;698;p49">
            <a:extLst>
              <a:ext uri="{FF2B5EF4-FFF2-40B4-BE49-F238E27FC236}">
                <a16:creationId xmlns:a16="http://schemas.microsoft.com/office/drawing/2014/main" id="{3DCD2A7C-C10D-409C-9629-1C40F71744D6}"/>
              </a:ext>
            </a:extLst>
          </p:cNvPr>
          <p:cNvSpPr/>
          <p:nvPr/>
        </p:nvSpPr>
        <p:spPr>
          <a:xfrm>
            <a:off x="970829" y="698041"/>
            <a:ext cx="2632944" cy="566289"/>
          </a:xfrm>
          <a:prstGeom prst="roundRect">
            <a:avLst>
              <a:gd name="adj" fmla="val 50000"/>
            </a:avLst>
          </a:prstGeom>
          <a:solidFill>
            <a:srgbClr val="FF42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35" name="Google Shape;701;p49">
            <a:extLst>
              <a:ext uri="{FF2B5EF4-FFF2-40B4-BE49-F238E27FC236}">
                <a16:creationId xmlns:a16="http://schemas.microsoft.com/office/drawing/2014/main" id="{F31D6105-5B36-4712-A600-BF08CFB532FA}"/>
              </a:ext>
            </a:extLst>
          </p:cNvPr>
          <p:cNvSpPr txBox="1">
            <a:spLocks/>
          </p:cNvSpPr>
          <p:nvPr/>
        </p:nvSpPr>
        <p:spPr>
          <a:xfrm>
            <a:off x="962173" y="626084"/>
            <a:ext cx="2641600" cy="7332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400" b="0" i="0" u="none" strike="noStrike" cap="none">
                <a:solidFill>
                  <a:schemeClr val="lt1"/>
                </a:solidFill>
                <a:latin typeface="Odibee Sans"/>
                <a:ea typeface="Odibee Sans"/>
                <a:cs typeface="Odibee Sans"/>
                <a:sym typeface="Odibee Sa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B022B"/>
              </a:buClr>
              <a:buSzPts val="2500"/>
              <a:buFont typeface="Odibee San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rPr>
              <a:t>ตรวจสอบความเข้าใจ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Odibee Sans"/>
            </a:endParaRPr>
          </a:p>
        </p:txBody>
      </p:sp>
      <p:sp>
        <p:nvSpPr>
          <p:cNvPr id="36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3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3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3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4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41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42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43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44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45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46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47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20301392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4.16667E-7 0.00208 L 4.16667E-7 -0.02708 " pathEditMode="relative" rAng="0" ptsTypes="AA">
                                      <p:cBhvr>
                                        <p:cTn id="12" dur="3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458"/>
                                    </p:animMotion>
                                    <p:animRot by="1500000">
                                      <p:cBhvr>
                                        <p:cTn id="13" dur="1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4" dur="175" fill="hold">
                                          <p:stCondLst>
                                            <p:cond delay="175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5" dur="175" fill="hold">
                                          <p:stCondLst>
                                            <p:cond delay="35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6" dur="175" fill="hold">
                                          <p:stCondLst>
                                            <p:cond delay="525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/>
      <p:bldP spid="61" grpId="0"/>
      <p:bldP spid="77" grpId="0"/>
      <p:bldP spid="78" grpId="0"/>
      <p:bldP spid="86" grpId="0"/>
      <p:bldP spid="89" grpId="0"/>
      <p:bldP spid="90" grpId="0"/>
      <p:bldP spid="35" grpId="0"/>
    </p:bldLst>
  </p:timing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19298" y="1502249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20054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722157" y="594644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2065173" y="1416251"/>
            <a:ext cx="830330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ชาวสวนเก็บข้าวโพดได้ไร่ละ 2 ตัน 400 กิโลกรัม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มีข้าวโพด 6 ไร่ ชาวสวนเก็บข้าวโพดได้ทั้งหมดเท่าไร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2544875" y="1050060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aphicFrame>
        <p:nvGraphicFramePr>
          <p:cNvPr id="42" name="Table 4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13813860"/>
              </p:ext>
            </p:extLst>
          </p:nvPr>
        </p:nvGraphicFramePr>
        <p:xfrm>
          <a:off x="2669684" y="4369490"/>
          <a:ext cx="7264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40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หรือ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43" name="Table 4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61995356"/>
              </p:ext>
            </p:extLst>
          </p:nvPr>
        </p:nvGraphicFramePr>
        <p:xfrm>
          <a:off x="2674196" y="3867630"/>
          <a:ext cx="7264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40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ชาวสวนเก็บข้าวโพดได้ทั้งหมด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2400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4" name="TextBox 43"/>
          <p:cNvSpPr txBox="1"/>
          <p:nvPr/>
        </p:nvSpPr>
        <p:spPr>
          <a:xfrm>
            <a:off x="1766881" y="2443888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45" name="Table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73500601"/>
              </p:ext>
            </p:extLst>
          </p:nvPr>
        </p:nvGraphicFramePr>
        <p:xfrm>
          <a:off x="2674196" y="2817477"/>
          <a:ext cx="7264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40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ชาวสวนเก็บข้าวโพดได้ไร่ละ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6" name="TextBox 45"/>
          <p:cNvSpPr txBox="1"/>
          <p:nvPr/>
        </p:nvSpPr>
        <p:spPr>
          <a:xfrm>
            <a:off x="1766881" y="4920600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2642284" y="4948406"/>
            <a:ext cx="603562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ชาวสวนเก็บข้าวโพดได้ทั้งหมด ๑๔ ตัน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๔๐๐ กิโลกรัม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61" name="TextBox 60"/>
          <p:cNvSpPr txBox="1"/>
          <p:nvPr/>
        </p:nvSpPr>
        <p:spPr>
          <a:xfrm>
            <a:off x="8282725" y="2511633"/>
            <a:ext cx="1773242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ตัน     กิโลกรัม</a:t>
            </a:r>
          </a:p>
        </p:txBody>
      </p:sp>
      <p:sp>
        <p:nvSpPr>
          <p:cNvPr id="62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9886862" y="3143886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×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63" name="Table 6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59042401"/>
              </p:ext>
            </p:extLst>
          </p:nvPr>
        </p:nvGraphicFramePr>
        <p:xfrm>
          <a:off x="2678290" y="3377823"/>
          <a:ext cx="7264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40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มีข้าวโพด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64" name="Straight Connector 63"/>
          <p:cNvCxnSpPr/>
          <p:nvPr/>
        </p:nvCxnSpPr>
        <p:spPr>
          <a:xfrm>
            <a:off x="8242691" y="3827349"/>
            <a:ext cx="1656000" cy="0"/>
          </a:xfrm>
          <a:prstGeom prst="line">
            <a:avLst/>
          </a:prstGeom>
          <a:ln w="127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5" name="Group 64"/>
          <p:cNvGrpSpPr/>
          <p:nvPr/>
        </p:nvGrpSpPr>
        <p:grpSpPr>
          <a:xfrm>
            <a:off x="8243053" y="4322454"/>
            <a:ext cx="1656000" cy="31299"/>
            <a:chOff x="7665492" y="4183383"/>
            <a:chExt cx="325618" cy="31299"/>
          </a:xfrm>
        </p:grpSpPr>
        <p:cxnSp>
          <p:nvCxnSpPr>
            <p:cNvPr id="66" name="Straight Connector 65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Straight Connector 66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8" name="Group 67"/>
          <p:cNvGrpSpPr/>
          <p:nvPr/>
        </p:nvGrpSpPr>
        <p:grpSpPr>
          <a:xfrm>
            <a:off x="8237663" y="4820076"/>
            <a:ext cx="1656000" cy="31299"/>
            <a:chOff x="7665492" y="4183383"/>
            <a:chExt cx="325618" cy="31299"/>
          </a:xfrm>
        </p:grpSpPr>
        <p:cxnSp>
          <p:nvCxnSpPr>
            <p:cNvPr id="69" name="Straight Connector 68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2" name="TextBox 81"/>
          <p:cNvSpPr txBox="1"/>
          <p:nvPr/>
        </p:nvSpPr>
        <p:spPr>
          <a:xfrm>
            <a:off x="10269977" y="3414420"/>
            <a:ext cx="42351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ไร่</a:t>
            </a:r>
          </a:p>
        </p:txBody>
      </p:sp>
      <p:sp>
        <p:nvSpPr>
          <p:cNvPr id="33" name="Google Shape;698;p49">
            <a:extLst>
              <a:ext uri="{FF2B5EF4-FFF2-40B4-BE49-F238E27FC236}">
                <a16:creationId xmlns:a16="http://schemas.microsoft.com/office/drawing/2014/main" id="{3DCD2A7C-C10D-409C-9629-1C40F71744D6}"/>
              </a:ext>
            </a:extLst>
          </p:cNvPr>
          <p:cNvSpPr/>
          <p:nvPr/>
        </p:nvSpPr>
        <p:spPr>
          <a:xfrm>
            <a:off x="970829" y="698041"/>
            <a:ext cx="2632944" cy="566289"/>
          </a:xfrm>
          <a:prstGeom prst="roundRect">
            <a:avLst>
              <a:gd name="adj" fmla="val 50000"/>
            </a:avLst>
          </a:prstGeom>
          <a:solidFill>
            <a:srgbClr val="FF42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34" name="Google Shape;701;p49">
            <a:extLst>
              <a:ext uri="{FF2B5EF4-FFF2-40B4-BE49-F238E27FC236}">
                <a16:creationId xmlns:a16="http://schemas.microsoft.com/office/drawing/2014/main" id="{F31D6105-5B36-4712-A600-BF08CFB532FA}"/>
              </a:ext>
            </a:extLst>
          </p:cNvPr>
          <p:cNvSpPr txBox="1">
            <a:spLocks/>
          </p:cNvSpPr>
          <p:nvPr/>
        </p:nvSpPr>
        <p:spPr>
          <a:xfrm>
            <a:off x="962173" y="626084"/>
            <a:ext cx="2641600" cy="7332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400" b="0" i="0" u="none" strike="noStrike" cap="none">
                <a:solidFill>
                  <a:schemeClr val="lt1"/>
                </a:solidFill>
                <a:latin typeface="Odibee Sans"/>
                <a:ea typeface="Odibee Sans"/>
                <a:cs typeface="Odibee Sans"/>
                <a:sym typeface="Odibee Sa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B022B"/>
              </a:buClr>
              <a:buSzPts val="2500"/>
              <a:buFont typeface="Odibee San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rPr>
              <a:t>ตรวจสอบความเข้าใจ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Odibee Sans"/>
            </a:endParaRPr>
          </a:p>
        </p:txBody>
      </p:sp>
      <p:sp>
        <p:nvSpPr>
          <p:cNvPr id="35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36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3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3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3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40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41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47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48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49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50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51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12651524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4.16667E-7 0.00208 L 4.16667E-7 -0.02708 " pathEditMode="relative" rAng="0" ptsTypes="AA">
                                      <p:cBhvr>
                                        <p:cTn id="12" dur="3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458"/>
                                    </p:animMotion>
                                    <p:animRot by="1500000">
                                      <p:cBhvr>
                                        <p:cTn id="13" dur="1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4" dur="175" fill="hold">
                                          <p:stCondLst>
                                            <p:cond delay="175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5" dur="175" fill="hold">
                                          <p:stCondLst>
                                            <p:cond delay="35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6" dur="175" fill="hold">
                                          <p:stCondLst>
                                            <p:cond delay="525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/>
      <p:bldP spid="46" grpId="0"/>
      <p:bldP spid="60" grpId="0"/>
      <p:bldP spid="61" grpId="0"/>
      <p:bldP spid="62" grpId="0"/>
      <p:bldP spid="82" grpId="0"/>
      <p:bldP spid="34" grpId="0"/>
    </p:bldLst>
  </p:timing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FF42544D-339C-4CC3-86D9-7BA4599B245F}"/>
              </a:ext>
            </a:extLst>
          </p:cNvPr>
          <p:cNvGrpSpPr/>
          <p:nvPr/>
        </p:nvGrpSpPr>
        <p:grpSpPr>
          <a:xfrm rot="-191527">
            <a:off x="2796651" y="1187129"/>
            <a:ext cx="7207263" cy="3721714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97E4D986-1FC0-4B95-A0DA-63D4CC7FDD1E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6C24E511-42A9-46F7-A0B5-601A9E150AB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CA470BDE-7316-4699-94D9-C3CCD26309FC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AF828F65-F391-4BE4-91DC-5118700CC71E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210BC643-CBAC-47C9-916B-50E80FBA81D3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B289B9CA-2D6F-4414-B9C8-BEBE69308E41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6AC844D5-4D6B-45BF-9D62-6F746168B187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3E40F82D-DB7F-4734-AAF8-6E25AF4C00BE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1B84D3CE-A737-41B2-BFBB-B6D5CA567B45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D8289108-DF19-46C8-B554-9F01DA1FB122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B5787AF1-E5BA-4B3E-BCB8-30A61C38173E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E879FA9A-6757-4CF9-B6B9-833EFBF81ED6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99B19D7F-56BE-4451-B02D-9956E8E695F5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E93D5997-E599-46A7-926E-C83F65A4E85C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7A8CC7FD-D0A9-45C3-A368-896D1AA15FA6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B09CB5FC-087B-49FA-B47F-7DC8F10B7142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6FE83AB8-D6AF-4061-B80E-855CCCA972EB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65EE8388-DB64-497E-971F-E5647581AC72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5323AC78-5D7C-44B9-9E05-D4F9F6E25DBC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66E99BE0-4F89-4BF4-893A-C6ADB8DD5C69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CC3BF6F6-F327-431D-BF6F-16498170891E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8ED7F6F2-4816-49AE-A579-3DD291F35E3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B56AA2BB-7300-4159-B473-CCFEEC444CAD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CA46053D-7BBF-4917-89A8-410D579A7AB4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762F78BC-B3D7-49F1-A423-FCC6EFF6D7ED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19489933-888A-4DCF-B012-DA8F0BA52640}"/>
              </a:ext>
            </a:extLst>
          </p:cNvPr>
          <p:cNvGrpSpPr/>
          <p:nvPr/>
        </p:nvGrpSpPr>
        <p:grpSpPr>
          <a:xfrm>
            <a:off x="9848226" y="4513952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A6FED7FA-0EB3-46A9-ABC5-028861A96899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E3944B80-01C7-402C-A513-E06D5C0C6322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E6A5EFD7-17E7-4E2F-BF86-027E3E111E93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F9FF9FE8-BB14-433A-9275-9CD08099DA4D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E311C65A-8535-495E-8819-596DC171814F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10AD1709-A1D6-468D-BEC7-883B3F6CEB3C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B3F098C9-46EF-465B-BCEB-0E2E55B7FFAC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707A3DBB-8C63-46E7-9CF2-9D4C1AB36786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BFD39387-FD48-4A7D-9851-882C7FEB6E90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77DF6C08-5813-47C3-A9A2-82AA67EDE161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A1E58145-BC40-4A85-B14A-54A340446FFD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BD91018F-7A00-4ADC-A4B6-ADDE26268EEC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D387BF62-B641-44D5-9667-742A5DA21D7A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6E9497F1-135D-4C9D-84D4-3814C666B0A7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69E53D2B-7596-49C7-99B2-5A801F3263AD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F8D095F9-7793-429D-BB4F-BD62E33B0C53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BC1C69AE-949A-4860-8C78-B5EABFE8283D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07575D43-74EB-46F0-881D-DD2F3BC800E3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59BE540A-2903-4D32-8F98-1D39FDF8466E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A7EC0D28-8F25-46FF-8AE8-16C2FA79BB6E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C48CF3FF-CC36-40C3-8017-FC1B0BD58B52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3F76C299-C0CC-46FC-AF64-9B711562E43B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E3868261-9915-42C4-A5A5-0CC36D8192F1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98B6E335-F90C-43EF-98BB-74EA0EB06094}"/>
              </a:ext>
            </a:extLst>
          </p:cNvPr>
          <p:cNvGrpSpPr/>
          <p:nvPr/>
        </p:nvGrpSpPr>
        <p:grpSpPr>
          <a:xfrm rot="-461358">
            <a:off x="1034969" y="1389036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98B8B7CE-E6F0-40C5-BE29-461A888CC323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154BEC3A-968D-41B0-BB3C-715352A74093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AEEBAF65-4E5D-4C08-A7DB-203E75EC5109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BF919489-80F6-4925-821D-7EFD3D9C862C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F542068B-AA85-461C-845E-F5415C25A765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85B18634-FF09-4FC0-B148-A2B3EA80D5F5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C524FDAE-D149-465E-BCD8-F21273BDAC6B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9B5D388C-CA82-43B8-9430-57738D2A2CE6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8FF6675C-A9F7-4DF8-9E70-A93615923F4B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D003035E-49CC-4F83-B0FC-ACD2123969D3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7B81062E-71F1-4F8E-A801-7DCC4682B987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F6844318-449D-4E5A-B1E4-3BA6AD04D942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93A4D00A-9E0C-41F9-8B24-F5E619736CAA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86EC07E8-B2CC-4E69-96C0-2D473D8C247F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DAEE0788-5943-4806-8B15-D3A760DECA28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92FEA0F3-D3AE-49FF-926A-BBDA602E72B3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86FEA22B-0A36-4E06-AD73-543E457BA4A1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80E7B8BE-21DA-4879-9430-8763FDD7E3A1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6122C7AC-F684-4F46-9554-2128D82CF042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2508AD3B-AF53-4603-8B8F-563EACA5C944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DC90DB6E-9F0B-4F78-9079-926E145026C2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19D049A3-86FF-401B-BAED-0E3AB5457B47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237BB846-8267-4722-9494-2FA8D00D47F2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FE525A1B-2EFB-4BA0-8392-1EC0EDFFAAAC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A20634E2-3496-4597-88DA-EF1417F691A8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4F7D4AC1-2B77-4A7B-A832-5242DD56D0D3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8DF19956-8525-4EEA-B7C0-E0A3B4393538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7DFD159F-CDDE-4174-A18A-7660467F3446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8A1464D5-2589-4F8A-A71A-A988EF7CD04D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954F2BAB-014B-44AA-98AF-3D691AE65BDF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1713AEEE-1CEE-4F94-87C6-E10A305DB5ED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941DEAB0-6077-4DDB-98D2-24DA793A130D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A57CC560-46E2-4A81-A8A6-43AAC6FE906A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4F3DF2EB-AAE8-46D8-8EBC-9C5C8DA0B403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5FC1CA5D-CC8B-4BB4-8133-E646A57EBECB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2435F844-E966-4F65-A53D-4873DFDDCE5F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2F2179A2-9A2B-4621-9D64-AA7291CED559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65B3F69D-CF7C-4348-BFDF-39742BD6A6E1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AC9145A2-11EE-4FC9-BC79-A1F47221BC87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72C20FDB-B787-4A5F-BB5E-58D38FB10B2B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2F59E1EC-5120-434D-9A5C-D6865B1FACE7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4FED9F19-E489-4FAA-9D32-47979810A78E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5A6CFA14-EF62-4268-9B70-3828C9926976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DD9D6E21-AB01-4D6E-99EF-7700D3BA484E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7AC8D29F-FD3B-486E-9D21-378A955249C5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FEFA431F-5A30-473C-8A24-21B09ED9D78C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77C78FAA-4F9B-4F3A-A8A0-EACBE76ADF7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03B8CC87-03FC-4D9C-B16E-461B0FC104F8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F167312B-7EC3-427B-A528-8725D3CEFC55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34209428-7C01-4429-9BFC-DE774C2FAD72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9DAAD490-8871-4A37-9B7A-AD8B37E5B2D2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0275633D-101A-4686-9A51-50EEB51F0740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F203DB2D-9464-4CC1-B5C4-33DBEBFB2886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73C8006E-9BC9-4397-AE2A-420FC031F800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CBF5B397-E6F2-462A-9492-51B992E91078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FB0ED8AA-BB81-44D6-9F54-FAAC71562BCA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4C3C2F9F-A5DD-4C63-A0D9-079E9EC2DAB5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EF8E2F63-01AD-42DD-98F9-7727FA38E9BC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F40D976D-08E2-44C2-9599-CF37BDE67578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3638C819-3D76-4D0D-BB00-8ADFCBFF8981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37144B87-8972-42D6-8284-759DF5E80AF9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6073D796-60A0-4CBD-AA2E-06B3EC4E3CA5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4F4AA93C-4A65-45F9-920D-9FB341966F5E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7C2AE2F3-9CD5-4783-B393-81F2C61FE3BE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092896C2-75E5-41AC-8B2F-461DDDC20746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B615D586-671A-449A-9394-EF2055EC8753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E5B0CBEF-BBA8-4419-B068-BE69AAC926D4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AE3497EC-4B84-4456-8850-20A33802DF3B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65ECE51A-D6CD-4ADB-8550-008D046ED53C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A412D64F-7877-4DAE-8F4D-EE04DA10CB84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CFEF1CA0-BAF5-4B68-9BDF-BDC9976362DF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F631E0CD-610F-4F58-B27B-62638C37DA4C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75B9FFF1-2BF4-457F-B412-39926782E78E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69DDCBA1-D2B1-493A-9C46-D28DCBC3614E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68FA46AA-9ECD-46EC-8735-DC0D61C90974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D28068A1-381B-4FA6-8CBE-33EBF2230E34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0DF2FDF7-26CF-4E08-A81B-236301A8A060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5455A158-4F00-4708-9851-46FDDB675A6D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915EC70A-549F-4F61-85A3-30FE61194D6A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DC075B3B-BAFB-4364-A0CE-05AD0B40FEB5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7E804CF6-230B-4688-9A9F-E533E95D31EB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749CF0A8-6AE2-47F8-AF6B-9D9F1DBBFA57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B42918B0-503C-4BED-872A-C2E348C2C737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6B250122-F0C3-4AD0-B196-9006BA951A45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B4B93D4D-FAE3-4DB4-9372-42134C2C50D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35BE7B7B-1677-4C9B-ABCC-83E12CBDD15B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4071E662-2F46-4171-A54C-1D85B43F7A10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0DB12EB-E398-45E5-BFD1-88129EE9D43E}"/>
              </a:ext>
            </a:extLst>
          </p:cNvPr>
          <p:cNvSpPr txBox="1">
            <a:spLocks/>
          </p:cNvSpPr>
          <p:nvPr/>
        </p:nvSpPr>
        <p:spPr>
          <a:xfrm>
            <a:off x="3974969" y="2691040"/>
            <a:ext cx="5752818" cy="17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rditas"/>
              </a:rPr>
              <a:t>การแก้โจทย์ปัญหาทำได้โดยอ่านทำความเข้าใจปัญหา วางแผนแก้ปัญหา หาคำตอบ และตรวจสอบความสมเหตุสมผลของคำตอบ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004468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Gorditas"/>
            </a:endParaRPr>
          </a:p>
        </p:txBody>
      </p:sp>
      <p:sp>
        <p:nvSpPr>
          <p:cNvPr id="259" name="Google Shape;4975;p59">
            <a:extLst>
              <a:ext uri="{FF2B5EF4-FFF2-40B4-BE49-F238E27FC236}">
                <a16:creationId xmlns:a16="http://schemas.microsoft.com/office/drawing/2014/main" id="{8600E551-18F5-4869-ABCC-D4A8EE567E58}"/>
              </a:ext>
            </a:extLst>
          </p:cNvPr>
          <p:cNvSpPr txBox="1">
            <a:spLocks/>
          </p:cNvSpPr>
          <p:nvPr/>
        </p:nvSpPr>
        <p:spPr>
          <a:xfrm>
            <a:off x="5091238" y="1749719"/>
            <a:ext cx="3147600" cy="6951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Gorditas"/>
              <a:buNone/>
              <a:defRPr sz="9466" b="1" i="0" u="none" strike="noStrike" cap="none">
                <a:solidFill>
                  <a:schemeClr val="accent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6000"/>
              <a:buFont typeface="Gorditas"/>
              <a:buNone/>
              <a:tabLst/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10B0BF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สิ่งที่ได้เรียนรู้</a:t>
            </a:r>
            <a:endParaRPr kumimoji="0" lang="en" sz="3000" b="1" i="0" u="none" strike="noStrike" kern="0" cap="none" spc="0" normalizeH="0" baseline="0" noProof="0" dirty="0">
              <a:ln>
                <a:noFill/>
              </a:ln>
              <a:solidFill>
                <a:srgbClr val="10B0BF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sp>
        <p:nvSpPr>
          <p:cNvPr id="156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84505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</a:t>
            </a:r>
          </a:p>
        </p:txBody>
      </p:sp>
      <p:sp>
        <p:nvSpPr>
          <p:cNvPr id="15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83741" y="9426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10.2</a:t>
            </a:r>
          </a:p>
        </p:txBody>
      </p:sp>
      <p:sp>
        <p:nvSpPr>
          <p:cNvPr id="15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83628" y="151868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10.3</a:t>
            </a:r>
          </a:p>
        </p:txBody>
      </p:sp>
      <p:sp>
        <p:nvSpPr>
          <p:cNvPr id="15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08526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10.4</a:t>
            </a:r>
          </a:p>
        </p:txBody>
      </p:sp>
      <p:sp>
        <p:nvSpPr>
          <p:cNvPr id="16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6724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10.5</a:t>
            </a:r>
          </a:p>
        </p:txBody>
      </p:sp>
      <p:pic>
        <p:nvPicPr>
          <p:cNvPr id="161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24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23548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10.6</a:t>
            </a:r>
          </a:p>
        </p:txBody>
      </p:sp>
      <p:sp>
        <p:nvSpPr>
          <p:cNvPr id="24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79233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10.7</a:t>
            </a:r>
          </a:p>
        </p:txBody>
      </p:sp>
      <p:sp>
        <p:nvSpPr>
          <p:cNvPr id="24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35384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10.8</a:t>
            </a:r>
          </a:p>
        </p:txBody>
      </p:sp>
      <p:sp>
        <p:nvSpPr>
          <p:cNvPr id="248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489139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10.9</a:t>
            </a:r>
          </a:p>
        </p:txBody>
      </p:sp>
      <p:sp>
        <p:nvSpPr>
          <p:cNvPr id="249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9104" y="5435033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10.10</a:t>
            </a:r>
          </a:p>
        </p:txBody>
      </p:sp>
      <p:sp>
        <p:nvSpPr>
          <p:cNvPr id="250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53939" y="5951498"/>
            <a:ext cx="77733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18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10.11</a:t>
            </a:r>
          </a:p>
        </p:txBody>
      </p:sp>
    </p:spTree>
    <p:extLst>
      <p:ext uri="{BB962C8B-B14F-4D97-AF65-F5344CB8AC3E}">
        <p14:creationId xmlns:p14="http://schemas.microsoft.com/office/powerpoint/2010/main" val="26683345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1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2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3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4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5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6" grpId="0"/>
      <p:bldP spid="259" grpId="0"/>
    </p:bldLst>
  </p:timing>
</p:sld>
</file>

<file path=ppt/theme/theme1.xml><?xml version="1.0" encoding="utf-8"?>
<a:theme xmlns:a="http://schemas.openxmlformats.org/drawingml/2006/main" name="ธีมของ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>
        <a:ln w="12700">
          <a:solidFill>
            <a:schemeClr val="tx1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none" rtlCol="0">
        <a:spAutoFit/>
      </a:bodyPr>
      <a:lstStyle>
        <a:defPPr algn="ctr">
          <a:defRPr sz="3000" dirty="0">
            <a:latin typeface="CmPrasanmit" panose="02000000000000000000" pitchFamily="2" charset="-34"/>
            <a:cs typeface="CmPrasanmit" panose="02000000000000000000" pitchFamily="2" charset="-34"/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16388</TotalTime>
  <Words>8071</Words>
  <Application>Microsoft Office PowerPoint</Application>
  <PresentationFormat>แบบจอกว้าง</PresentationFormat>
  <Paragraphs>3190</Paragraphs>
  <Slides>134</Slides>
  <Notes>0</Notes>
  <HiddenSlides>0</HiddenSlides>
  <MMClips>0</MMClips>
  <ScaleCrop>false</ScaleCrop>
  <HeadingPairs>
    <vt:vector size="6" baseType="variant">
      <vt:variant>
        <vt:lpstr>ฟอนต์ที่ถูกใช้</vt:lpstr>
      </vt:variant>
      <vt:variant>
        <vt:i4>12</vt:i4>
      </vt:variant>
      <vt:variant>
        <vt:lpstr>ธีม</vt:lpstr>
      </vt:variant>
      <vt:variant>
        <vt:i4>1</vt:i4>
      </vt:variant>
      <vt:variant>
        <vt:lpstr>ชื่อเรื่องสไลด์</vt:lpstr>
      </vt:variant>
      <vt:variant>
        <vt:i4>134</vt:i4>
      </vt:variant>
    </vt:vector>
  </HeadingPairs>
  <TitlesOfParts>
    <vt:vector size="147" baseType="lpstr">
      <vt:lpstr>Arial</vt:lpstr>
      <vt:lpstr>Bahiana</vt:lpstr>
      <vt:lpstr>Playfair Display</vt:lpstr>
      <vt:lpstr>Calibri Light</vt:lpstr>
      <vt:lpstr>Cabin</vt:lpstr>
      <vt:lpstr>CmPrasanmit</vt:lpstr>
      <vt:lpstr>4805_KwangMD_Melt</vt:lpstr>
      <vt:lpstr>FC Candy</vt:lpstr>
      <vt:lpstr>Odibee Sans</vt:lpstr>
      <vt:lpstr>Amatic SC</vt:lpstr>
      <vt:lpstr>Calibri</vt:lpstr>
      <vt:lpstr>Gorditas</vt:lpstr>
      <vt:lpstr>ธีมของ Office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งานนำเสนอ PowerPoint</dc:title>
  <dc:creator>GiGaBytE</dc:creator>
  <cp:lastModifiedBy>รับทำผลงาน เลื่อนขั้นวิทยฐานะ</cp:lastModifiedBy>
  <cp:revision>909</cp:revision>
  <dcterms:created xsi:type="dcterms:W3CDTF">2021-07-06T21:36:50Z</dcterms:created>
  <dcterms:modified xsi:type="dcterms:W3CDTF">2024-07-21T03:39:18Z</dcterms:modified>
</cp:coreProperties>
</file>